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6"/>
  </p:notesMasterIdLst>
  <p:sldIdLst>
    <p:sldId id="617" r:id="rId2"/>
    <p:sldId id="263" r:id="rId3"/>
    <p:sldId id="648" r:id="rId4"/>
    <p:sldId id="622" r:id="rId5"/>
    <p:sldId id="621" r:id="rId6"/>
    <p:sldId id="647" r:id="rId7"/>
    <p:sldId id="646" r:id="rId8"/>
    <p:sldId id="645" r:id="rId9"/>
    <p:sldId id="625" r:id="rId10"/>
    <p:sldId id="644" r:id="rId11"/>
    <p:sldId id="651" r:id="rId12"/>
    <p:sldId id="650" r:id="rId13"/>
    <p:sldId id="642" r:id="rId14"/>
    <p:sldId id="643" r:id="rId15"/>
    <p:sldId id="641" r:id="rId16"/>
    <p:sldId id="639" r:id="rId17"/>
    <p:sldId id="640" r:id="rId18"/>
    <p:sldId id="638" r:id="rId19"/>
    <p:sldId id="637" r:id="rId20"/>
    <p:sldId id="636" r:id="rId21"/>
    <p:sldId id="635" r:id="rId22"/>
    <p:sldId id="633" r:id="rId23"/>
    <p:sldId id="632" r:id="rId24"/>
    <p:sldId id="332" r:id="rId25"/>
  </p:sldIdLst>
  <p:sldSz cx="12192000" cy="6858000"/>
  <p:notesSz cx="6858000" cy="9144000"/>
  <p:defaultText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2A1CA"/>
    <a:srgbClr val="E4E4E4"/>
    <a:srgbClr val="FFD200"/>
    <a:srgbClr val="97D6F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206"/>
    <p:restoredTop sz="94741"/>
  </p:normalViewPr>
  <p:slideViewPr>
    <p:cSldViewPr snapToGrid="0">
      <p:cViewPr varScale="1">
        <p:scale>
          <a:sx n="87" d="100"/>
          <a:sy n="87" d="100"/>
        </p:scale>
        <p:origin x="1608" y="4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ymbol zastępczy nagłówka 1"/>
          <p:cNvSpPr>
            <a:spLocks noGrp="1"/>
          </p:cNvSpPr>
          <p:nvPr>
            <p:ph type="hdr" sz="quarter"/>
          </p:nvPr>
        </p:nvSpPr>
        <p:spPr>
          <a:xfrm>
            <a:off x="0" y="2"/>
            <a:ext cx="2971800" cy="458788"/>
          </a:xfrm>
          <a:prstGeom prst="rect">
            <a:avLst/>
          </a:prstGeom>
        </p:spPr>
        <p:txBody>
          <a:bodyPr vert="horz" lIns="91440" tIns="45720" rIns="91440" bIns="45720" rtlCol="0"/>
          <a:lstStyle>
            <a:lvl1pPr algn="l">
              <a:defRPr sz="1200"/>
            </a:lvl1pPr>
          </a:lstStyle>
          <a:p>
            <a:endParaRPr lang="pl-PL"/>
          </a:p>
        </p:txBody>
      </p:sp>
      <p:sp>
        <p:nvSpPr>
          <p:cNvPr id="3" name="Symbol zastępczy daty 2"/>
          <p:cNvSpPr>
            <a:spLocks noGrp="1"/>
          </p:cNvSpPr>
          <p:nvPr>
            <p:ph type="dt" idx="1"/>
          </p:nvPr>
        </p:nvSpPr>
        <p:spPr>
          <a:xfrm>
            <a:off x="3884613" y="2"/>
            <a:ext cx="2971800" cy="458788"/>
          </a:xfrm>
          <a:prstGeom prst="rect">
            <a:avLst/>
          </a:prstGeom>
        </p:spPr>
        <p:txBody>
          <a:bodyPr vert="horz" lIns="91440" tIns="45720" rIns="91440" bIns="45720" rtlCol="0"/>
          <a:lstStyle>
            <a:lvl1pPr algn="r">
              <a:defRPr sz="1200"/>
            </a:lvl1pPr>
          </a:lstStyle>
          <a:p>
            <a:fld id="{79061B2B-2A40-1B40-A7C8-E9A5FC10543D}" type="datetimeFigureOut">
              <a:rPr lang="pl-PL" smtClean="0"/>
              <a:t>31.10.2025</a:t>
            </a:fld>
            <a:endParaRPr lang="pl-PL"/>
          </a:p>
        </p:txBody>
      </p:sp>
      <p:sp>
        <p:nvSpPr>
          <p:cNvPr id="4" name="Symbol zastępczy obrazu slajdu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pl-PL"/>
          </a:p>
        </p:txBody>
      </p:sp>
      <p:sp>
        <p:nvSpPr>
          <p:cNvPr id="5" name="Symbol zastępczy notatek 4"/>
          <p:cNvSpPr>
            <a:spLocks noGrp="1"/>
          </p:cNvSpPr>
          <p:nvPr>
            <p:ph type="body" sz="quarter" idx="3"/>
          </p:nvPr>
        </p:nvSpPr>
        <p:spPr>
          <a:xfrm>
            <a:off x="685800" y="4400549"/>
            <a:ext cx="5486400" cy="3600451"/>
          </a:xfrm>
          <a:prstGeom prst="rect">
            <a:avLst/>
          </a:prstGeom>
        </p:spPr>
        <p:txBody>
          <a:bodyPr vert="horz" lIns="91440" tIns="45720" rIns="91440" bIns="45720" rtlCol="0"/>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6" name="Symbol zastępczy stopki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pl-PL"/>
          </a:p>
        </p:txBody>
      </p:sp>
      <p:sp>
        <p:nvSpPr>
          <p:cNvPr id="7" name="Symbol zastępczy numeru slajd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F5101DE-CC4E-C44B-8F98-0F27318F54BB}" type="slidenum">
              <a:rPr lang="pl-PL" smtClean="0"/>
              <a:t>‹#›</a:t>
            </a:fld>
            <a:endParaRPr lang="pl-PL"/>
          </a:p>
        </p:txBody>
      </p:sp>
    </p:spTree>
    <p:extLst>
      <p:ext uri="{BB962C8B-B14F-4D97-AF65-F5344CB8AC3E}">
        <p14:creationId xmlns:p14="http://schemas.microsoft.com/office/powerpoint/2010/main" val="3722689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dirty="0"/>
          </a:p>
        </p:txBody>
      </p:sp>
      <p:sp>
        <p:nvSpPr>
          <p:cNvPr id="4" name="Symbol zastępczy numeru slajdu 3"/>
          <p:cNvSpPr>
            <a:spLocks noGrp="1"/>
          </p:cNvSpPr>
          <p:nvPr>
            <p:ph type="sldNum" sz="quarter" idx="5"/>
          </p:nvPr>
        </p:nvSpPr>
        <p:spPr/>
        <p:txBody>
          <a:bodyPr/>
          <a:lstStyle/>
          <a:p>
            <a:fld id="{8F5101DE-CC4E-C44B-8F98-0F27318F54BB}" type="slidenum">
              <a:rPr lang="pl-PL" smtClean="0"/>
              <a:t>7</a:t>
            </a:fld>
            <a:endParaRPr lang="pl-PL"/>
          </a:p>
        </p:txBody>
      </p:sp>
    </p:spTree>
    <p:extLst>
      <p:ext uri="{BB962C8B-B14F-4D97-AF65-F5344CB8AC3E}">
        <p14:creationId xmlns:p14="http://schemas.microsoft.com/office/powerpoint/2010/main" val="27211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ajd tytułowy">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A26517C8-CA38-B671-2B6E-230A5DF638E6}"/>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pl-PL"/>
              <a:t>Kliknij, aby edytować styl</a:t>
            </a:r>
          </a:p>
        </p:txBody>
      </p:sp>
      <p:sp>
        <p:nvSpPr>
          <p:cNvPr id="3" name="Podtytuł 2">
            <a:extLst>
              <a:ext uri="{FF2B5EF4-FFF2-40B4-BE49-F238E27FC236}">
                <a16:creationId xmlns:a16="http://schemas.microsoft.com/office/drawing/2014/main" id="{BCED8F32-DF26-771D-2900-9C55A8762DF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pl-PL"/>
              <a:t>Kliknij, aby edytować styl wzorca podtytułu</a:t>
            </a:r>
          </a:p>
        </p:txBody>
      </p:sp>
      <p:sp>
        <p:nvSpPr>
          <p:cNvPr id="4" name="Symbol zastępczy daty 3">
            <a:extLst>
              <a:ext uri="{FF2B5EF4-FFF2-40B4-BE49-F238E27FC236}">
                <a16:creationId xmlns:a16="http://schemas.microsoft.com/office/drawing/2014/main" id="{18A85841-5477-AB51-FCB8-6579134A6B34}"/>
              </a:ext>
            </a:extLst>
          </p:cNvPr>
          <p:cNvSpPr>
            <a:spLocks noGrp="1"/>
          </p:cNvSpPr>
          <p:nvPr>
            <p:ph type="dt" sz="half" idx="10"/>
          </p:nvPr>
        </p:nvSpPr>
        <p:spPr/>
        <p:txBody>
          <a:bodyPr/>
          <a:lstStyle/>
          <a:p>
            <a:r>
              <a:rPr lang="pl-PL"/>
              <a:t>cityforchildren.pl, 2025</a:t>
            </a:r>
          </a:p>
        </p:txBody>
      </p:sp>
      <p:sp>
        <p:nvSpPr>
          <p:cNvPr id="5" name="Symbol zastępczy stopki 4">
            <a:extLst>
              <a:ext uri="{FF2B5EF4-FFF2-40B4-BE49-F238E27FC236}">
                <a16:creationId xmlns:a16="http://schemas.microsoft.com/office/drawing/2014/main" id="{1B533F9D-88B1-BA6A-67CB-719C5CA0BABA}"/>
              </a:ext>
            </a:extLst>
          </p:cNvPr>
          <p:cNvSpPr>
            <a:spLocks noGrp="1"/>
          </p:cNvSpPr>
          <p:nvPr>
            <p:ph type="ftr" sz="quarter" idx="11"/>
          </p:nvPr>
        </p:nvSpPr>
        <p:spPr/>
        <p:txBody>
          <a:bodyPr/>
          <a:lstStyle/>
          <a:p>
            <a:endParaRPr lang="pl-PL"/>
          </a:p>
        </p:txBody>
      </p:sp>
      <p:sp>
        <p:nvSpPr>
          <p:cNvPr id="6" name="Symbol zastępczy numeru slajdu 5">
            <a:extLst>
              <a:ext uri="{FF2B5EF4-FFF2-40B4-BE49-F238E27FC236}">
                <a16:creationId xmlns:a16="http://schemas.microsoft.com/office/drawing/2014/main" id="{C255673C-1543-95D1-C2F2-5D7344DA56A5}"/>
              </a:ext>
            </a:extLst>
          </p:cNvPr>
          <p:cNvSpPr>
            <a:spLocks noGrp="1"/>
          </p:cNvSpPr>
          <p:nvPr>
            <p:ph type="sldNum" sz="quarter" idx="12"/>
          </p:nvPr>
        </p:nvSpPr>
        <p:spPr/>
        <p:txBody>
          <a:bodyPr/>
          <a:lstStyle/>
          <a:p>
            <a:fld id="{7A825B74-66BB-7B43-ACB1-C927692E19FE}" type="slidenum">
              <a:rPr lang="pl-PL" smtClean="0"/>
              <a:t>‹#›</a:t>
            </a:fld>
            <a:endParaRPr lang="pl-PL"/>
          </a:p>
        </p:txBody>
      </p:sp>
    </p:spTree>
    <p:extLst>
      <p:ext uri="{BB962C8B-B14F-4D97-AF65-F5344CB8AC3E}">
        <p14:creationId xmlns:p14="http://schemas.microsoft.com/office/powerpoint/2010/main" val="418401071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CDD50CA8-00D6-D2CA-DE2D-15C1F9F65776}"/>
              </a:ext>
            </a:extLst>
          </p:cNvPr>
          <p:cNvSpPr>
            <a:spLocks noGrp="1"/>
          </p:cNvSpPr>
          <p:nvPr>
            <p:ph type="title"/>
          </p:nvPr>
        </p:nvSpPr>
        <p:spPr>
          <a:xfrm>
            <a:off x="838200" y="365125"/>
            <a:ext cx="10515600" cy="1325563"/>
          </a:xfrm>
          <a:prstGeom prst="rect">
            <a:avLst/>
          </a:prstGeom>
        </p:spPr>
        <p:txBody>
          <a:bodyPr>
            <a:normAutofit/>
          </a:bodyPr>
          <a:lstStyle>
            <a:lvl1pPr>
              <a:defRPr sz="3600" baseline="0"/>
            </a:lvl1pPr>
          </a:lstStyle>
          <a:p>
            <a:r>
              <a:rPr lang="pl-PL" dirty="0"/>
              <a:t>Kliknij, aby edytować styl</a:t>
            </a:r>
          </a:p>
        </p:txBody>
      </p:sp>
      <p:sp>
        <p:nvSpPr>
          <p:cNvPr id="3" name="Symbol zastępczy zawartości 2">
            <a:extLst>
              <a:ext uri="{FF2B5EF4-FFF2-40B4-BE49-F238E27FC236}">
                <a16:creationId xmlns:a16="http://schemas.microsoft.com/office/drawing/2014/main" id="{4ED4A721-C1B9-5B59-7024-6A202D60D8D3}"/>
              </a:ext>
            </a:extLst>
          </p:cNvPr>
          <p:cNvSpPr>
            <a:spLocks noGrp="1"/>
          </p:cNvSpPr>
          <p:nvPr>
            <p:ph idx="1"/>
          </p:nvPr>
        </p:nvSpPr>
        <p:spPr/>
        <p:txBody>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daty 3">
            <a:extLst>
              <a:ext uri="{FF2B5EF4-FFF2-40B4-BE49-F238E27FC236}">
                <a16:creationId xmlns:a16="http://schemas.microsoft.com/office/drawing/2014/main" id="{0478D60D-3EAD-74A9-9BE1-9C158A642293}"/>
              </a:ext>
            </a:extLst>
          </p:cNvPr>
          <p:cNvSpPr>
            <a:spLocks noGrp="1"/>
          </p:cNvSpPr>
          <p:nvPr>
            <p:ph type="dt" sz="half" idx="10"/>
          </p:nvPr>
        </p:nvSpPr>
        <p:spPr/>
        <p:txBody>
          <a:bodyPr/>
          <a:lstStyle/>
          <a:p>
            <a:r>
              <a:rPr lang="pl-PL"/>
              <a:t>cityforchildren.pl, 2025</a:t>
            </a:r>
            <a:endParaRPr lang="pl-PL" dirty="0"/>
          </a:p>
        </p:txBody>
      </p:sp>
      <p:sp>
        <p:nvSpPr>
          <p:cNvPr id="5" name="Symbol zastępczy stopki 4">
            <a:extLst>
              <a:ext uri="{FF2B5EF4-FFF2-40B4-BE49-F238E27FC236}">
                <a16:creationId xmlns:a16="http://schemas.microsoft.com/office/drawing/2014/main" id="{D218783D-512E-8AEF-9542-CD3EF15C1D23}"/>
              </a:ext>
            </a:extLst>
          </p:cNvPr>
          <p:cNvSpPr>
            <a:spLocks noGrp="1"/>
          </p:cNvSpPr>
          <p:nvPr>
            <p:ph type="ftr" sz="quarter" idx="11"/>
          </p:nvPr>
        </p:nvSpPr>
        <p:spPr/>
        <p:txBody>
          <a:bodyPr/>
          <a:lstStyle/>
          <a:p>
            <a:endParaRPr lang="pl-PL"/>
          </a:p>
        </p:txBody>
      </p:sp>
      <p:sp>
        <p:nvSpPr>
          <p:cNvPr id="6" name="Symbol zastępczy numeru slajdu 5">
            <a:extLst>
              <a:ext uri="{FF2B5EF4-FFF2-40B4-BE49-F238E27FC236}">
                <a16:creationId xmlns:a16="http://schemas.microsoft.com/office/drawing/2014/main" id="{63F8E917-F2DD-F15D-F288-06C3A3C29861}"/>
              </a:ext>
            </a:extLst>
          </p:cNvPr>
          <p:cNvSpPr>
            <a:spLocks noGrp="1"/>
          </p:cNvSpPr>
          <p:nvPr>
            <p:ph type="sldNum" sz="quarter" idx="12"/>
          </p:nvPr>
        </p:nvSpPr>
        <p:spPr/>
        <p:txBody>
          <a:bodyPr/>
          <a:lstStyle/>
          <a:p>
            <a:fld id="{7A825B74-66BB-7B43-ACB1-C927692E19FE}" type="slidenum">
              <a:rPr lang="pl-PL" smtClean="0"/>
              <a:t>‹#›</a:t>
            </a:fld>
            <a:endParaRPr lang="pl-PL"/>
          </a:p>
        </p:txBody>
      </p:sp>
    </p:spTree>
    <p:extLst>
      <p:ext uri="{BB962C8B-B14F-4D97-AF65-F5344CB8AC3E}">
        <p14:creationId xmlns:p14="http://schemas.microsoft.com/office/powerpoint/2010/main" val="131329913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Nagłówek sekcji">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91E419BD-4327-4A37-3014-F65D927D0193}"/>
              </a:ext>
            </a:extLst>
          </p:cNvPr>
          <p:cNvSpPr>
            <a:spLocks noGrp="1"/>
          </p:cNvSpPr>
          <p:nvPr>
            <p:ph type="title"/>
          </p:nvPr>
        </p:nvSpPr>
        <p:spPr>
          <a:xfrm>
            <a:off x="831850" y="1709738"/>
            <a:ext cx="10515600" cy="2852737"/>
          </a:xfrm>
          <a:prstGeom prst="rect">
            <a:avLst/>
          </a:prstGeom>
        </p:spPr>
        <p:txBody>
          <a:bodyPr anchor="b"/>
          <a:lstStyle>
            <a:lvl1pPr>
              <a:defRPr sz="6000"/>
            </a:lvl1pPr>
          </a:lstStyle>
          <a:p>
            <a:r>
              <a:rPr lang="pl-PL"/>
              <a:t>Kliknij, aby edytować styl</a:t>
            </a:r>
          </a:p>
        </p:txBody>
      </p:sp>
      <p:sp>
        <p:nvSpPr>
          <p:cNvPr id="3" name="Symbol zastępczy tekstu 2">
            <a:extLst>
              <a:ext uri="{FF2B5EF4-FFF2-40B4-BE49-F238E27FC236}">
                <a16:creationId xmlns:a16="http://schemas.microsoft.com/office/drawing/2014/main" id="{DFC4473F-B953-0F22-8D85-4218BD285F3D}"/>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pl-PL"/>
              <a:t>Kliknij, aby edytować style wzorca tekstu</a:t>
            </a:r>
          </a:p>
        </p:txBody>
      </p:sp>
      <p:sp>
        <p:nvSpPr>
          <p:cNvPr id="4" name="Symbol zastępczy daty 3">
            <a:extLst>
              <a:ext uri="{FF2B5EF4-FFF2-40B4-BE49-F238E27FC236}">
                <a16:creationId xmlns:a16="http://schemas.microsoft.com/office/drawing/2014/main" id="{345783CC-6ED0-5BF1-9FD7-9FC1CCE0AF24}"/>
              </a:ext>
            </a:extLst>
          </p:cNvPr>
          <p:cNvSpPr>
            <a:spLocks noGrp="1"/>
          </p:cNvSpPr>
          <p:nvPr>
            <p:ph type="dt" sz="half" idx="10"/>
          </p:nvPr>
        </p:nvSpPr>
        <p:spPr/>
        <p:txBody>
          <a:bodyPr/>
          <a:lstStyle/>
          <a:p>
            <a:r>
              <a:rPr lang="pl-PL"/>
              <a:t>cityforchildren.pl, 2025</a:t>
            </a:r>
          </a:p>
        </p:txBody>
      </p:sp>
      <p:sp>
        <p:nvSpPr>
          <p:cNvPr id="5" name="Symbol zastępczy stopki 4">
            <a:extLst>
              <a:ext uri="{FF2B5EF4-FFF2-40B4-BE49-F238E27FC236}">
                <a16:creationId xmlns:a16="http://schemas.microsoft.com/office/drawing/2014/main" id="{A0ED20BB-F87A-9C33-C9CA-3DBB7BC13087}"/>
              </a:ext>
            </a:extLst>
          </p:cNvPr>
          <p:cNvSpPr>
            <a:spLocks noGrp="1"/>
          </p:cNvSpPr>
          <p:nvPr>
            <p:ph type="ftr" sz="quarter" idx="11"/>
          </p:nvPr>
        </p:nvSpPr>
        <p:spPr/>
        <p:txBody>
          <a:bodyPr/>
          <a:lstStyle/>
          <a:p>
            <a:endParaRPr lang="pl-PL"/>
          </a:p>
        </p:txBody>
      </p:sp>
      <p:sp>
        <p:nvSpPr>
          <p:cNvPr id="6" name="Symbol zastępczy numeru slajdu 5">
            <a:extLst>
              <a:ext uri="{FF2B5EF4-FFF2-40B4-BE49-F238E27FC236}">
                <a16:creationId xmlns:a16="http://schemas.microsoft.com/office/drawing/2014/main" id="{7D5E1AFE-E2D9-2456-B086-51F552B3F574}"/>
              </a:ext>
            </a:extLst>
          </p:cNvPr>
          <p:cNvSpPr>
            <a:spLocks noGrp="1"/>
          </p:cNvSpPr>
          <p:nvPr>
            <p:ph type="sldNum" sz="quarter" idx="12"/>
          </p:nvPr>
        </p:nvSpPr>
        <p:spPr/>
        <p:txBody>
          <a:bodyPr/>
          <a:lstStyle/>
          <a:p>
            <a:fld id="{7A825B74-66BB-7B43-ACB1-C927692E19FE}" type="slidenum">
              <a:rPr lang="pl-PL" smtClean="0"/>
              <a:t>‹#›</a:t>
            </a:fld>
            <a:endParaRPr lang="pl-PL"/>
          </a:p>
        </p:txBody>
      </p:sp>
    </p:spTree>
    <p:extLst>
      <p:ext uri="{BB962C8B-B14F-4D97-AF65-F5344CB8AC3E}">
        <p14:creationId xmlns:p14="http://schemas.microsoft.com/office/powerpoint/2010/main" val="372276117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BED28282-7DF1-CF19-54A9-F224FB1A3138}"/>
              </a:ext>
            </a:extLst>
          </p:cNvPr>
          <p:cNvSpPr>
            <a:spLocks noGrp="1"/>
          </p:cNvSpPr>
          <p:nvPr>
            <p:ph type="title"/>
          </p:nvPr>
        </p:nvSpPr>
        <p:spPr>
          <a:xfrm>
            <a:off x="838200" y="365125"/>
            <a:ext cx="10515600" cy="1325563"/>
          </a:xfrm>
          <a:prstGeom prst="rect">
            <a:avLst/>
          </a:prstGeom>
        </p:spPr>
        <p:txBody>
          <a:bodyPr/>
          <a:lstStyle/>
          <a:p>
            <a:r>
              <a:rPr lang="pl-PL"/>
              <a:t>Kliknij, aby edytować styl</a:t>
            </a:r>
          </a:p>
        </p:txBody>
      </p:sp>
      <p:sp>
        <p:nvSpPr>
          <p:cNvPr id="3" name="Symbol zastępczy zawartości 2">
            <a:extLst>
              <a:ext uri="{FF2B5EF4-FFF2-40B4-BE49-F238E27FC236}">
                <a16:creationId xmlns:a16="http://schemas.microsoft.com/office/drawing/2014/main" id="{B9391959-8192-5267-81BF-41FF0D48DFEA}"/>
              </a:ext>
            </a:extLst>
          </p:cNvPr>
          <p:cNvSpPr>
            <a:spLocks noGrp="1"/>
          </p:cNvSpPr>
          <p:nvPr>
            <p:ph sz="half" idx="1"/>
          </p:nvPr>
        </p:nvSpPr>
        <p:spPr>
          <a:xfrm>
            <a:off x="838200" y="1825625"/>
            <a:ext cx="5181600" cy="4351338"/>
          </a:xfrm>
        </p:spPr>
        <p:txBody>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zawartości 3">
            <a:extLst>
              <a:ext uri="{FF2B5EF4-FFF2-40B4-BE49-F238E27FC236}">
                <a16:creationId xmlns:a16="http://schemas.microsoft.com/office/drawing/2014/main" id="{B5D62EE7-12CA-C1AD-A69B-2F82A04A2D50}"/>
              </a:ext>
            </a:extLst>
          </p:cNvPr>
          <p:cNvSpPr>
            <a:spLocks noGrp="1"/>
          </p:cNvSpPr>
          <p:nvPr>
            <p:ph sz="half" idx="2"/>
          </p:nvPr>
        </p:nvSpPr>
        <p:spPr>
          <a:xfrm>
            <a:off x="6172200" y="1825625"/>
            <a:ext cx="5181600" cy="4351338"/>
          </a:xfrm>
        </p:spPr>
        <p:txBody>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5" name="Symbol zastępczy daty 4">
            <a:extLst>
              <a:ext uri="{FF2B5EF4-FFF2-40B4-BE49-F238E27FC236}">
                <a16:creationId xmlns:a16="http://schemas.microsoft.com/office/drawing/2014/main" id="{29F9FBAF-0513-5F99-16B1-58AD1596F4DA}"/>
              </a:ext>
            </a:extLst>
          </p:cNvPr>
          <p:cNvSpPr>
            <a:spLocks noGrp="1"/>
          </p:cNvSpPr>
          <p:nvPr>
            <p:ph type="dt" sz="half" idx="10"/>
          </p:nvPr>
        </p:nvSpPr>
        <p:spPr/>
        <p:txBody>
          <a:bodyPr/>
          <a:lstStyle/>
          <a:p>
            <a:r>
              <a:rPr lang="pl-PL"/>
              <a:t>cityforchildren.pl, 2025</a:t>
            </a:r>
          </a:p>
        </p:txBody>
      </p:sp>
      <p:sp>
        <p:nvSpPr>
          <p:cNvPr id="6" name="Symbol zastępczy stopki 5">
            <a:extLst>
              <a:ext uri="{FF2B5EF4-FFF2-40B4-BE49-F238E27FC236}">
                <a16:creationId xmlns:a16="http://schemas.microsoft.com/office/drawing/2014/main" id="{4D70BEAD-BF4B-2905-42BD-1DF0B73B48EC}"/>
              </a:ext>
            </a:extLst>
          </p:cNvPr>
          <p:cNvSpPr>
            <a:spLocks noGrp="1"/>
          </p:cNvSpPr>
          <p:nvPr>
            <p:ph type="ftr" sz="quarter" idx="11"/>
          </p:nvPr>
        </p:nvSpPr>
        <p:spPr/>
        <p:txBody>
          <a:bodyPr/>
          <a:lstStyle/>
          <a:p>
            <a:endParaRPr lang="pl-PL"/>
          </a:p>
        </p:txBody>
      </p:sp>
      <p:sp>
        <p:nvSpPr>
          <p:cNvPr id="7" name="Symbol zastępczy numeru slajdu 6">
            <a:extLst>
              <a:ext uri="{FF2B5EF4-FFF2-40B4-BE49-F238E27FC236}">
                <a16:creationId xmlns:a16="http://schemas.microsoft.com/office/drawing/2014/main" id="{97A52E25-66FE-3A2B-BB63-6B988BB7615E}"/>
              </a:ext>
            </a:extLst>
          </p:cNvPr>
          <p:cNvSpPr>
            <a:spLocks noGrp="1"/>
          </p:cNvSpPr>
          <p:nvPr>
            <p:ph type="sldNum" sz="quarter" idx="12"/>
          </p:nvPr>
        </p:nvSpPr>
        <p:spPr/>
        <p:txBody>
          <a:bodyPr/>
          <a:lstStyle/>
          <a:p>
            <a:fld id="{7A825B74-66BB-7B43-ACB1-C927692E19FE}" type="slidenum">
              <a:rPr lang="pl-PL" smtClean="0"/>
              <a:t>‹#›</a:t>
            </a:fld>
            <a:endParaRPr lang="pl-PL"/>
          </a:p>
        </p:txBody>
      </p:sp>
    </p:spTree>
    <p:extLst>
      <p:ext uri="{BB962C8B-B14F-4D97-AF65-F5344CB8AC3E}">
        <p14:creationId xmlns:p14="http://schemas.microsoft.com/office/powerpoint/2010/main" val="281999733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77B81592-76F7-67A7-724C-6DB5EDBB5EF3}"/>
              </a:ext>
            </a:extLst>
          </p:cNvPr>
          <p:cNvSpPr>
            <a:spLocks noGrp="1"/>
          </p:cNvSpPr>
          <p:nvPr>
            <p:ph type="title"/>
          </p:nvPr>
        </p:nvSpPr>
        <p:spPr>
          <a:xfrm>
            <a:off x="839788" y="365125"/>
            <a:ext cx="10515600" cy="1325563"/>
          </a:xfrm>
          <a:prstGeom prst="rect">
            <a:avLst/>
          </a:prstGeom>
        </p:spPr>
        <p:txBody>
          <a:bodyPr/>
          <a:lstStyle/>
          <a:p>
            <a:r>
              <a:rPr lang="pl-PL"/>
              <a:t>Kliknij, aby edytować styl</a:t>
            </a:r>
          </a:p>
        </p:txBody>
      </p:sp>
      <p:sp>
        <p:nvSpPr>
          <p:cNvPr id="3" name="Symbol zastępczy tekstu 2">
            <a:extLst>
              <a:ext uri="{FF2B5EF4-FFF2-40B4-BE49-F238E27FC236}">
                <a16:creationId xmlns:a16="http://schemas.microsoft.com/office/drawing/2014/main" id="{1204FEAF-BA73-A1FE-D946-6E1F92BB7A6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a:t>Kliknij, aby edytować style wzorca tekstu</a:t>
            </a:r>
          </a:p>
        </p:txBody>
      </p:sp>
      <p:sp>
        <p:nvSpPr>
          <p:cNvPr id="4" name="Symbol zastępczy zawartości 3">
            <a:extLst>
              <a:ext uri="{FF2B5EF4-FFF2-40B4-BE49-F238E27FC236}">
                <a16:creationId xmlns:a16="http://schemas.microsoft.com/office/drawing/2014/main" id="{9F7F5906-FA68-BD21-74DB-A7E78795672F}"/>
              </a:ext>
            </a:extLst>
          </p:cNvPr>
          <p:cNvSpPr>
            <a:spLocks noGrp="1"/>
          </p:cNvSpPr>
          <p:nvPr>
            <p:ph sz="half" idx="2"/>
          </p:nvPr>
        </p:nvSpPr>
        <p:spPr>
          <a:xfrm>
            <a:off x="839788" y="2505075"/>
            <a:ext cx="5157787" cy="3684588"/>
          </a:xfrm>
        </p:spPr>
        <p:txBody>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5" name="Symbol zastępczy tekstu 4">
            <a:extLst>
              <a:ext uri="{FF2B5EF4-FFF2-40B4-BE49-F238E27FC236}">
                <a16:creationId xmlns:a16="http://schemas.microsoft.com/office/drawing/2014/main" id="{9053DDA8-5353-2615-B082-1C9601F5443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a:t>Kliknij, aby edytować style wzorca tekstu</a:t>
            </a:r>
          </a:p>
        </p:txBody>
      </p:sp>
      <p:sp>
        <p:nvSpPr>
          <p:cNvPr id="6" name="Symbol zastępczy zawartości 5">
            <a:extLst>
              <a:ext uri="{FF2B5EF4-FFF2-40B4-BE49-F238E27FC236}">
                <a16:creationId xmlns:a16="http://schemas.microsoft.com/office/drawing/2014/main" id="{7B0CC250-D4D6-9321-04A5-24E581A0ACB8}"/>
              </a:ext>
            </a:extLst>
          </p:cNvPr>
          <p:cNvSpPr>
            <a:spLocks noGrp="1"/>
          </p:cNvSpPr>
          <p:nvPr>
            <p:ph sz="quarter" idx="4"/>
          </p:nvPr>
        </p:nvSpPr>
        <p:spPr>
          <a:xfrm>
            <a:off x="6172200" y="2505075"/>
            <a:ext cx="5183188" cy="3684588"/>
          </a:xfrm>
        </p:spPr>
        <p:txBody>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7" name="Symbol zastępczy daty 6">
            <a:extLst>
              <a:ext uri="{FF2B5EF4-FFF2-40B4-BE49-F238E27FC236}">
                <a16:creationId xmlns:a16="http://schemas.microsoft.com/office/drawing/2014/main" id="{9415D403-5E24-BFA0-BBFD-5C5D00302381}"/>
              </a:ext>
            </a:extLst>
          </p:cNvPr>
          <p:cNvSpPr>
            <a:spLocks noGrp="1"/>
          </p:cNvSpPr>
          <p:nvPr>
            <p:ph type="dt" sz="half" idx="10"/>
          </p:nvPr>
        </p:nvSpPr>
        <p:spPr/>
        <p:txBody>
          <a:bodyPr/>
          <a:lstStyle/>
          <a:p>
            <a:r>
              <a:rPr lang="pl-PL"/>
              <a:t>cityforchildren.pl, 2025</a:t>
            </a:r>
          </a:p>
        </p:txBody>
      </p:sp>
      <p:sp>
        <p:nvSpPr>
          <p:cNvPr id="8" name="Symbol zastępczy stopki 7">
            <a:extLst>
              <a:ext uri="{FF2B5EF4-FFF2-40B4-BE49-F238E27FC236}">
                <a16:creationId xmlns:a16="http://schemas.microsoft.com/office/drawing/2014/main" id="{069AF6D9-EE85-2CFC-3DB0-440D95C4D6FE}"/>
              </a:ext>
            </a:extLst>
          </p:cNvPr>
          <p:cNvSpPr>
            <a:spLocks noGrp="1"/>
          </p:cNvSpPr>
          <p:nvPr>
            <p:ph type="ftr" sz="quarter" idx="11"/>
          </p:nvPr>
        </p:nvSpPr>
        <p:spPr/>
        <p:txBody>
          <a:bodyPr/>
          <a:lstStyle/>
          <a:p>
            <a:endParaRPr lang="pl-PL"/>
          </a:p>
        </p:txBody>
      </p:sp>
      <p:sp>
        <p:nvSpPr>
          <p:cNvPr id="9" name="Symbol zastępczy numeru slajdu 8">
            <a:extLst>
              <a:ext uri="{FF2B5EF4-FFF2-40B4-BE49-F238E27FC236}">
                <a16:creationId xmlns:a16="http://schemas.microsoft.com/office/drawing/2014/main" id="{52F1734C-B294-76F6-91FD-F6D82CA362E7}"/>
              </a:ext>
            </a:extLst>
          </p:cNvPr>
          <p:cNvSpPr>
            <a:spLocks noGrp="1"/>
          </p:cNvSpPr>
          <p:nvPr>
            <p:ph type="sldNum" sz="quarter" idx="12"/>
          </p:nvPr>
        </p:nvSpPr>
        <p:spPr/>
        <p:txBody>
          <a:bodyPr/>
          <a:lstStyle/>
          <a:p>
            <a:fld id="{7A825B74-66BB-7B43-ACB1-C927692E19FE}" type="slidenum">
              <a:rPr lang="pl-PL" smtClean="0"/>
              <a:t>‹#›</a:t>
            </a:fld>
            <a:endParaRPr lang="pl-PL"/>
          </a:p>
        </p:txBody>
      </p:sp>
    </p:spTree>
    <p:extLst>
      <p:ext uri="{BB962C8B-B14F-4D97-AF65-F5344CB8AC3E}">
        <p14:creationId xmlns:p14="http://schemas.microsoft.com/office/powerpoint/2010/main" val="15778998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4EF6DD5B-231E-4CD6-D303-3DEA44268173}"/>
              </a:ext>
            </a:extLst>
          </p:cNvPr>
          <p:cNvSpPr>
            <a:spLocks noGrp="1"/>
          </p:cNvSpPr>
          <p:nvPr>
            <p:ph type="title"/>
          </p:nvPr>
        </p:nvSpPr>
        <p:spPr>
          <a:xfrm>
            <a:off x="838200" y="365125"/>
            <a:ext cx="10515600" cy="1325563"/>
          </a:xfrm>
          <a:prstGeom prst="rect">
            <a:avLst/>
          </a:prstGeom>
        </p:spPr>
        <p:txBody>
          <a:bodyPr/>
          <a:lstStyle/>
          <a:p>
            <a:r>
              <a:rPr lang="pl-PL"/>
              <a:t>Kliknij, aby edytować styl</a:t>
            </a:r>
          </a:p>
        </p:txBody>
      </p:sp>
      <p:sp>
        <p:nvSpPr>
          <p:cNvPr id="3" name="Symbol zastępczy daty 2">
            <a:extLst>
              <a:ext uri="{FF2B5EF4-FFF2-40B4-BE49-F238E27FC236}">
                <a16:creationId xmlns:a16="http://schemas.microsoft.com/office/drawing/2014/main" id="{D31BF62F-4341-14B1-8AB6-ED16D5C588B3}"/>
              </a:ext>
            </a:extLst>
          </p:cNvPr>
          <p:cNvSpPr>
            <a:spLocks noGrp="1"/>
          </p:cNvSpPr>
          <p:nvPr>
            <p:ph type="dt" sz="half" idx="10"/>
          </p:nvPr>
        </p:nvSpPr>
        <p:spPr/>
        <p:txBody>
          <a:bodyPr/>
          <a:lstStyle/>
          <a:p>
            <a:r>
              <a:rPr lang="pl-PL"/>
              <a:t>cityforchildren.pl, 2025</a:t>
            </a:r>
          </a:p>
        </p:txBody>
      </p:sp>
      <p:sp>
        <p:nvSpPr>
          <p:cNvPr id="4" name="Symbol zastępczy stopki 3">
            <a:extLst>
              <a:ext uri="{FF2B5EF4-FFF2-40B4-BE49-F238E27FC236}">
                <a16:creationId xmlns:a16="http://schemas.microsoft.com/office/drawing/2014/main" id="{4B0FC9DF-EE49-40C3-6D56-B7702A063762}"/>
              </a:ext>
            </a:extLst>
          </p:cNvPr>
          <p:cNvSpPr>
            <a:spLocks noGrp="1"/>
          </p:cNvSpPr>
          <p:nvPr>
            <p:ph type="ftr" sz="quarter" idx="11"/>
          </p:nvPr>
        </p:nvSpPr>
        <p:spPr/>
        <p:txBody>
          <a:bodyPr/>
          <a:lstStyle/>
          <a:p>
            <a:endParaRPr lang="pl-PL"/>
          </a:p>
        </p:txBody>
      </p:sp>
      <p:sp>
        <p:nvSpPr>
          <p:cNvPr id="5" name="Symbol zastępczy numeru slajdu 4">
            <a:extLst>
              <a:ext uri="{FF2B5EF4-FFF2-40B4-BE49-F238E27FC236}">
                <a16:creationId xmlns:a16="http://schemas.microsoft.com/office/drawing/2014/main" id="{3ED40D4F-F9FD-1BCD-327D-E86800E5592B}"/>
              </a:ext>
            </a:extLst>
          </p:cNvPr>
          <p:cNvSpPr>
            <a:spLocks noGrp="1"/>
          </p:cNvSpPr>
          <p:nvPr>
            <p:ph type="sldNum" sz="quarter" idx="12"/>
          </p:nvPr>
        </p:nvSpPr>
        <p:spPr/>
        <p:txBody>
          <a:bodyPr/>
          <a:lstStyle/>
          <a:p>
            <a:fld id="{7A825B74-66BB-7B43-ACB1-C927692E19FE}" type="slidenum">
              <a:rPr lang="pl-PL" smtClean="0"/>
              <a:t>‹#›</a:t>
            </a:fld>
            <a:endParaRPr lang="pl-PL"/>
          </a:p>
        </p:txBody>
      </p:sp>
    </p:spTree>
    <p:extLst>
      <p:ext uri="{BB962C8B-B14F-4D97-AF65-F5344CB8AC3E}">
        <p14:creationId xmlns:p14="http://schemas.microsoft.com/office/powerpoint/2010/main" val="335800184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
        <p:nvSpPr>
          <p:cNvPr id="2" name="Symbol zastępczy daty 1">
            <a:extLst>
              <a:ext uri="{FF2B5EF4-FFF2-40B4-BE49-F238E27FC236}">
                <a16:creationId xmlns:a16="http://schemas.microsoft.com/office/drawing/2014/main" id="{905B256B-64F9-43C0-A690-0B57FD017155}"/>
              </a:ext>
            </a:extLst>
          </p:cNvPr>
          <p:cNvSpPr>
            <a:spLocks noGrp="1"/>
          </p:cNvSpPr>
          <p:nvPr>
            <p:ph type="dt" sz="half" idx="10"/>
          </p:nvPr>
        </p:nvSpPr>
        <p:spPr/>
        <p:txBody>
          <a:bodyPr/>
          <a:lstStyle/>
          <a:p>
            <a:r>
              <a:rPr lang="pl-PL"/>
              <a:t>cityforchildren.pl, 2025</a:t>
            </a:r>
          </a:p>
        </p:txBody>
      </p:sp>
      <p:sp>
        <p:nvSpPr>
          <p:cNvPr id="3" name="Symbol zastępczy stopki 2">
            <a:extLst>
              <a:ext uri="{FF2B5EF4-FFF2-40B4-BE49-F238E27FC236}">
                <a16:creationId xmlns:a16="http://schemas.microsoft.com/office/drawing/2014/main" id="{767603A9-BE93-4477-3083-F2523428EC3D}"/>
              </a:ext>
            </a:extLst>
          </p:cNvPr>
          <p:cNvSpPr>
            <a:spLocks noGrp="1"/>
          </p:cNvSpPr>
          <p:nvPr>
            <p:ph type="ftr" sz="quarter" idx="11"/>
          </p:nvPr>
        </p:nvSpPr>
        <p:spPr/>
        <p:txBody>
          <a:bodyPr/>
          <a:lstStyle/>
          <a:p>
            <a:endParaRPr lang="pl-PL"/>
          </a:p>
        </p:txBody>
      </p:sp>
      <p:sp>
        <p:nvSpPr>
          <p:cNvPr id="4" name="Symbol zastępczy numeru slajdu 3">
            <a:extLst>
              <a:ext uri="{FF2B5EF4-FFF2-40B4-BE49-F238E27FC236}">
                <a16:creationId xmlns:a16="http://schemas.microsoft.com/office/drawing/2014/main" id="{B96C6B69-A6EF-7D43-5467-D46A5BD9F787}"/>
              </a:ext>
            </a:extLst>
          </p:cNvPr>
          <p:cNvSpPr>
            <a:spLocks noGrp="1"/>
          </p:cNvSpPr>
          <p:nvPr>
            <p:ph type="sldNum" sz="quarter" idx="12"/>
          </p:nvPr>
        </p:nvSpPr>
        <p:spPr/>
        <p:txBody>
          <a:bodyPr/>
          <a:lstStyle/>
          <a:p>
            <a:fld id="{7A825B74-66BB-7B43-ACB1-C927692E19FE}" type="slidenum">
              <a:rPr lang="pl-PL" smtClean="0"/>
              <a:t>‹#›</a:t>
            </a:fld>
            <a:endParaRPr lang="pl-PL"/>
          </a:p>
        </p:txBody>
      </p:sp>
    </p:spTree>
    <p:extLst>
      <p:ext uri="{BB962C8B-B14F-4D97-AF65-F5344CB8AC3E}">
        <p14:creationId xmlns:p14="http://schemas.microsoft.com/office/powerpoint/2010/main" val="152310275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Zawartość z podpisem">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1322B57F-CB44-61E7-247B-C9C6E67AECFB}"/>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pl-PL"/>
              <a:t>Kliknij, aby edytować styl</a:t>
            </a:r>
          </a:p>
        </p:txBody>
      </p:sp>
      <p:sp>
        <p:nvSpPr>
          <p:cNvPr id="3" name="Symbol zastępczy zawartości 2">
            <a:extLst>
              <a:ext uri="{FF2B5EF4-FFF2-40B4-BE49-F238E27FC236}">
                <a16:creationId xmlns:a16="http://schemas.microsoft.com/office/drawing/2014/main" id="{A5772935-1107-2D0A-DB0E-5156C8B7999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tekstu 3">
            <a:extLst>
              <a:ext uri="{FF2B5EF4-FFF2-40B4-BE49-F238E27FC236}">
                <a16:creationId xmlns:a16="http://schemas.microsoft.com/office/drawing/2014/main" id="{B2949CC7-94F8-708E-6402-BB8C181423E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l-PL"/>
              <a:t>Kliknij, aby edytować style wzorca tekstu</a:t>
            </a:r>
          </a:p>
        </p:txBody>
      </p:sp>
      <p:sp>
        <p:nvSpPr>
          <p:cNvPr id="5" name="Symbol zastępczy daty 4">
            <a:extLst>
              <a:ext uri="{FF2B5EF4-FFF2-40B4-BE49-F238E27FC236}">
                <a16:creationId xmlns:a16="http://schemas.microsoft.com/office/drawing/2014/main" id="{5B02F6E9-7C99-6426-4CEE-BDE212735BF3}"/>
              </a:ext>
            </a:extLst>
          </p:cNvPr>
          <p:cNvSpPr>
            <a:spLocks noGrp="1"/>
          </p:cNvSpPr>
          <p:nvPr>
            <p:ph type="dt" sz="half" idx="10"/>
          </p:nvPr>
        </p:nvSpPr>
        <p:spPr/>
        <p:txBody>
          <a:bodyPr/>
          <a:lstStyle/>
          <a:p>
            <a:r>
              <a:rPr lang="pl-PL"/>
              <a:t>cityforchildren.pl, 2025</a:t>
            </a:r>
          </a:p>
        </p:txBody>
      </p:sp>
      <p:sp>
        <p:nvSpPr>
          <p:cNvPr id="6" name="Symbol zastępczy stopki 5">
            <a:extLst>
              <a:ext uri="{FF2B5EF4-FFF2-40B4-BE49-F238E27FC236}">
                <a16:creationId xmlns:a16="http://schemas.microsoft.com/office/drawing/2014/main" id="{BEBCC7A2-689E-27EE-7A09-F036C95C5851}"/>
              </a:ext>
            </a:extLst>
          </p:cNvPr>
          <p:cNvSpPr>
            <a:spLocks noGrp="1"/>
          </p:cNvSpPr>
          <p:nvPr>
            <p:ph type="ftr" sz="quarter" idx="11"/>
          </p:nvPr>
        </p:nvSpPr>
        <p:spPr/>
        <p:txBody>
          <a:bodyPr/>
          <a:lstStyle/>
          <a:p>
            <a:endParaRPr lang="pl-PL"/>
          </a:p>
        </p:txBody>
      </p:sp>
      <p:sp>
        <p:nvSpPr>
          <p:cNvPr id="7" name="Symbol zastępczy numeru slajdu 6">
            <a:extLst>
              <a:ext uri="{FF2B5EF4-FFF2-40B4-BE49-F238E27FC236}">
                <a16:creationId xmlns:a16="http://schemas.microsoft.com/office/drawing/2014/main" id="{FF1F3C56-F232-4827-427B-A1E6800F3B81}"/>
              </a:ext>
            </a:extLst>
          </p:cNvPr>
          <p:cNvSpPr>
            <a:spLocks noGrp="1"/>
          </p:cNvSpPr>
          <p:nvPr>
            <p:ph type="sldNum" sz="quarter" idx="12"/>
          </p:nvPr>
        </p:nvSpPr>
        <p:spPr/>
        <p:txBody>
          <a:bodyPr/>
          <a:lstStyle/>
          <a:p>
            <a:fld id="{7A825B74-66BB-7B43-ACB1-C927692E19FE}" type="slidenum">
              <a:rPr lang="pl-PL" smtClean="0"/>
              <a:t>‹#›</a:t>
            </a:fld>
            <a:endParaRPr lang="pl-PL"/>
          </a:p>
        </p:txBody>
      </p:sp>
    </p:spTree>
    <p:extLst>
      <p:ext uri="{BB962C8B-B14F-4D97-AF65-F5344CB8AC3E}">
        <p14:creationId xmlns:p14="http://schemas.microsoft.com/office/powerpoint/2010/main" val="220253688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az z podpisem">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7AD8F862-3546-4BD6-5510-9DA78ECF26F9}"/>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pl-PL"/>
              <a:t>Kliknij, aby edytować styl</a:t>
            </a:r>
          </a:p>
        </p:txBody>
      </p:sp>
      <p:sp>
        <p:nvSpPr>
          <p:cNvPr id="3" name="Symbol zastępczy obrazu 2">
            <a:extLst>
              <a:ext uri="{FF2B5EF4-FFF2-40B4-BE49-F238E27FC236}">
                <a16:creationId xmlns:a16="http://schemas.microsoft.com/office/drawing/2014/main" id="{0A85D55F-FFB8-42C3-645E-F073950E863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l-PL"/>
          </a:p>
        </p:txBody>
      </p:sp>
      <p:sp>
        <p:nvSpPr>
          <p:cNvPr id="4" name="Symbol zastępczy tekstu 3">
            <a:extLst>
              <a:ext uri="{FF2B5EF4-FFF2-40B4-BE49-F238E27FC236}">
                <a16:creationId xmlns:a16="http://schemas.microsoft.com/office/drawing/2014/main" id="{53C12376-26CF-64BC-7CCD-A89AE6170F6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l-PL"/>
              <a:t>Kliknij, aby edytować style wzorca tekstu</a:t>
            </a:r>
          </a:p>
        </p:txBody>
      </p:sp>
      <p:sp>
        <p:nvSpPr>
          <p:cNvPr id="5" name="Symbol zastępczy daty 4">
            <a:extLst>
              <a:ext uri="{FF2B5EF4-FFF2-40B4-BE49-F238E27FC236}">
                <a16:creationId xmlns:a16="http://schemas.microsoft.com/office/drawing/2014/main" id="{9DDB130C-A194-77F6-1589-B8C350D66B73}"/>
              </a:ext>
            </a:extLst>
          </p:cNvPr>
          <p:cNvSpPr>
            <a:spLocks noGrp="1"/>
          </p:cNvSpPr>
          <p:nvPr>
            <p:ph type="dt" sz="half" idx="10"/>
          </p:nvPr>
        </p:nvSpPr>
        <p:spPr/>
        <p:txBody>
          <a:bodyPr/>
          <a:lstStyle/>
          <a:p>
            <a:r>
              <a:rPr lang="pl-PL"/>
              <a:t>cityforchildren.pl, 2025</a:t>
            </a:r>
          </a:p>
        </p:txBody>
      </p:sp>
      <p:sp>
        <p:nvSpPr>
          <p:cNvPr id="6" name="Symbol zastępczy stopki 5">
            <a:extLst>
              <a:ext uri="{FF2B5EF4-FFF2-40B4-BE49-F238E27FC236}">
                <a16:creationId xmlns:a16="http://schemas.microsoft.com/office/drawing/2014/main" id="{3088FD78-5AFE-E578-AF79-BA4E28D2C0AB}"/>
              </a:ext>
            </a:extLst>
          </p:cNvPr>
          <p:cNvSpPr>
            <a:spLocks noGrp="1"/>
          </p:cNvSpPr>
          <p:nvPr>
            <p:ph type="ftr" sz="quarter" idx="11"/>
          </p:nvPr>
        </p:nvSpPr>
        <p:spPr/>
        <p:txBody>
          <a:bodyPr/>
          <a:lstStyle/>
          <a:p>
            <a:endParaRPr lang="pl-PL"/>
          </a:p>
        </p:txBody>
      </p:sp>
      <p:sp>
        <p:nvSpPr>
          <p:cNvPr id="7" name="Symbol zastępczy numeru slajdu 6">
            <a:extLst>
              <a:ext uri="{FF2B5EF4-FFF2-40B4-BE49-F238E27FC236}">
                <a16:creationId xmlns:a16="http://schemas.microsoft.com/office/drawing/2014/main" id="{C2DAFD3F-D82E-F695-9662-532A33EA2361}"/>
              </a:ext>
            </a:extLst>
          </p:cNvPr>
          <p:cNvSpPr>
            <a:spLocks noGrp="1"/>
          </p:cNvSpPr>
          <p:nvPr>
            <p:ph type="sldNum" sz="quarter" idx="12"/>
          </p:nvPr>
        </p:nvSpPr>
        <p:spPr/>
        <p:txBody>
          <a:bodyPr/>
          <a:lstStyle/>
          <a:p>
            <a:fld id="{7A825B74-66BB-7B43-ACB1-C927692E19FE}" type="slidenum">
              <a:rPr lang="pl-PL" smtClean="0"/>
              <a:t>‹#›</a:t>
            </a:fld>
            <a:endParaRPr lang="pl-PL"/>
          </a:p>
        </p:txBody>
      </p:sp>
    </p:spTree>
    <p:extLst>
      <p:ext uri="{BB962C8B-B14F-4D97-AF65-F5344CB8AC3E}">
        <p14:creationId xmlns:p14="http://schemas.microsoft.com/office/powerpoint/2010/main" val="402626966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F406A30E-9260-B856-F886-FB82D2822950}"/>
              </a:ext>
            </a:extLst>
          </p:cNvPr>
          <p:cNvSpPr>
            <a:spLocks noGrp="1"/>
          </p:cNvSpPr>
          <p:nvPr>
            <p:ph type="title"/>
          </p:nvPr>
        </p:nvSpPr>
        <p:spPr>
          <a:xfrm>
            <a:off x="838200" y="365125"/>
            <a:ext cx="10515600" cy="1325563"/>
          </a:xfrm>
          <a:prstGeom prst="rect">
            <a:avLst/>
          </a:prstGeom>
        </p:spPr>
        <p:txBody>
          <a:bodyPr/>
          <a:lstStyle/>
          <a:p>
            <a:r>
              <a:rPr lang="pl-PL"/>
              <a:t>Kliknij, aby edytować styl</a:t>
            </a:r>
          </a:p>
        </p:txBody>
      </p:sp>
      <p:sp>
        <p:nvSpPr>
          <p:cNvPr id="3" name="Symbol zastępczy tytułu pionowego 2">
            <a:extLst>
              <a:ext uri="{FF2B5EF4-FFF2-40B4-BE49-F238E27FC236}">
                <a16:creationId xmlns:a16="http://schemas.microsoft.com/office/drawing/2014/main" id="{F2BAAB90-DEA0-2EE2-8064-8C1A845FC4DD}"/>
              </a:ext>
            </a:extLst>
          </p:cNvPr>
          <p:cNvSpPr>
            <a:spLocks noGrp="1"/>
          </p:cNvSpPr>
          <p:nvPr>
            <p:ph type="body" orient="vert" idx="1"/>
          </p:nvPr>
        </p:nvSpPr>
        <p:spPr/>
        <p:txBody>
          <a:bodyPr vert="eaVert"/>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daty 3">
            <a:extLst>
              <a:ext uri="{FF2B5EF4-FFF2-40B4-BE49-F238E27FC236}">
                <a16:creationId xmlns:a16="http://schemas.microsoft.com/office/drawing/2014/main" id="{05BFC8B6-8918-72C1-9E7F-D57BFF0013E9}"/>
              </a:ext>
            </a:extLst>
          </p:cNvPr>
          <p:cNvSpPr>
            <a:spLocks noGrp="1"/>
          </p:cNvSpPr>
          <p:nvPr>
            <p:ph type="dt" sz="half" idx="10"/>
          </p:nvPr>
        </p:nvSpPr>
        <p:spPr/>
        <p:txBody>
          <a:bodyPr/>
          <a:lstStyle/>
          <a:p>
            <a:r>
              <a:rPr lang="pl-PL"/>
              <a:t>cityforchildren.pl, 2025</a:t>
            </a:r>
          </a:p>
        </p:txBody>
      </p:sp>
      <p:sp>
        <p:nvSpPr>
          <p:cNvPr id="5" name="Symbol zastępczy stopki 4">
            <a:extLst>
              <a:ext uri="{FF2B5EF4-FFF2-40B4-BE49-F238E27FC236}">
                <a16:creationId xmlns:a16="http://schemas.microsoft.com/office/drawing/2014/main" id="{8FB981E2-A122-63E6-2DD5-12FAC4494B4D}"/>
              </a:ext>
            </a:extLst>
          </p:cNvPr>
          <p:cNvSpPr>
            <a:spLocks noGrp="1"/>
          </p:cNvSpPr>
          <p:nvPr>
            <p:ph type="ftr" sz="quarter" idx="11"/>
          </p:nvPr>
        </p:nvSpPr>
        <p:spPr/>
        <p:txBody>
          <a:bodyPr/>
          <a:lstStyle/>
          <a:p>
            <a:endParaRPr lang="pl-PL"/>
          </a:p>
        </p:txBody>
      </p:sp>
      <p:sp>
        <p:nvSpPr>
          <p:cNvPr id="6" name="Symbol zastępczy numeru slajdu 5">
            <a:extLst>
              <a:ext uri="{FF2B5EF4-FFF2-40B4-BE49-F238E27FC236}">
                <a16:creationId xmlns:a16="http://schemas.microsoft.com/office/drawing/2014/main" id="{1AD89F1E-86EF-2240-F89F-9B16CDD04C7A}"/>
              </a:ext>
            </a:extLst>
          </p:cNvPr>
          <p:cNvSpPr>
            <a:spLocks noGrp="1"/>
          </p:cNvSpPr>
          <p:nvPr>
            <p:ph type="sldNum" sz="quarter" idx="12"/>
          </p:nvPr>
        </p:nvSpPr>
        <p:spPr/>
        <p:txBody>
          <a:bodyPr/>
          <a:lstStyle/>
          <a:p>
            <a:fld id="{7A825B74-66BB-7B43-ACB1-C927692E19FE}" type="slidenum">
              <a:rPr lang="pl-PL" smtClean="0"/>
              <a:t>‹#›</a:t>
            </a:fld>
            <a:endParaRPr lang="pl-PL"/>
          </a:p>
        </p:txBody>
      </p:sp>
    </p:spTree>
    <p:extLst>
      <p:ext uri="{BB962C8B-B14F-4D97-AF65-F5344CB8AC3E}">
        <p14:creationId xmlns:p14="http://schemas.microsoft.com/office/powerpoint/2010/main" val="110425467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Tytuł pionowy 1">
            <a:extLst>
              <a:ext uri="{FF2B5EF4-FFF2-40B4-BE49-F238E27FC236}">
                <a16:creationId xmlns:a16="http://schemas.microsoft.com/office/drawing/2014/main" id="{D1779702-5E0A-79AD-E550-3733B8605AC9}"/>
              </a:ext>
            </a:extLst>
          </p:cNvPr>
          <p:cNvSpPr>
            <a:spLocks noGrp="1"/>
          </p:cNvSpPr>
          <p:nvPr>
            <p:ph type="title" orient="vert"/>
          </p:nvPr>
        </p:nvSpPr>
        <p:spPr>
          <a:xfrm>
            <a:off x="8724900" y="365125"/>
            <a:ext cx="2628900" cy="5811838"/>
          </a:xfrm>
          <a:prstGeom prst="rect">
            <a:avLst/>
          </a:prstGeom>
        </p:spPr>
        <p:txBody>
          <a:bodyPr vert="eaVert"/>
          <a:lstStyle/>
          <a:p>
            <a:r>
              <a:rPr lang="pl-PL"/>
              <a:t>Kliknij, aby edytować styl</a:t>
            </a:r>
          </a:p>
        </p:txBody>
      </p:sp>
      <p:sp>
        <p:nvSpPr>
          <p:cNvPr id="3" name="Symbol zastępczy tytułu pionowego 2">
            <a:extLst>
              <a:ext uri="{FF2B5EF4-FFF2-40B4-BE49-F238E27FC236}">
                <a16:creationId xmlns:a16="http://schemas.microsoft.com/office/drawing/2014/main" id="{D6D7A0AC-2055-4307-FCC3-9B1077CDF967}"/>
              </a:ext>
            </a:extLst>
          </p:cNvPr>
          <p:cNvSpPr>
            <a:spLocks noGrp="1"/>
          </p:cNvSpPr>
          <p:nvPr>
            <p:ph type="body" orient="vert" idx="1"/>
          </p:nvPr>
        </p:nvSpPr>
        <p:spPr>
          <a:xfrm>
            <a:off x="838200" y="365125"/>
            <a:ext cx="7734300" cy="5811838"/>
          </a:xfrm>
        </p:spPr>
        <p:txBody>
          <a:bodyPr vert="eaVert"/>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daty 3">
            <a:extLst>
              <a:ext uri="{FF2B5EF4-FFF2-40B4-BE49-F238E27FC236}">
                <a16:creationId xmlns:a16="http://schemas.microsoft.com/office/drawing/2014/main" id="{2E6F0D24-0FB8-899D-7DA2-DEF69C4E11F0}"/>
              </a:ext>
            </a:extLst>
          </p:cNvPr>
          <p:cNvSpPr>
            <a:spLocks noGrp="1"/>
          </p:cNvSpPr>
          <p:nvPr>
            <p:ph type="dt" sz="half" idx="10"/>
          </p:nvPr>
        </p:nvSpPr>
        <p:spPr/>
        <p:txBody>
          <a:bodyPr/>
          <a:lstStyle/>
          <a:p>
            <a:r>
              <a:rPr lang="pl-PL"/>
              <a:t>cityforchildren.pl, 2025</a:t>
            </a:r>
          </a:p>
        </p:txBody>
      </p:sp>
      <p:sp>
        <p:nvSpPr>
          <p:cNvPr id="5" name="Symbol zastępczy stopki 4">
            <a:extLst>
              <a:ext uri="{FF2B5EF4-FFF2-40B4-BE49-F238E27FC236}">
                <a16:creationId xmlns:a16="http://schemas.microsoft.com/office/drawing/2014/main" id="{E8DC5A9E-8D13-F3B2-4A2B-87B2552E0037}"/>
              </a:ext>
            </a:extLst>
          </p:cNvPr>
          <p:cNvSpPr>
            <a:spLocks noGrp="1"/>
          </p:cNvSpPr>
          <p:nvPr>
            <p:ph type="ftr" sz="quarter" idx="11"/>
          </p:nvPr>
        </p:nvSpPr>
        <p:spPr/>
        <p:txBody>
          <a:bodyPr/>
          <a:lstStyle/>
          <a:p>
            <a:endParaRPr lang="pl-PL"/>
          </a:p>
        </p:txBody>
      </p:sp>
      <p:sp>
        <p:nvSpPr>
          <p:cNvPr id="6" name="Symbol zastępczy numeru slajdu 5">
            <a:extLst>
              <a:ext uri="{FF2B5EF4-FFF2-40B4-BE49-F238E27FC236}">
                <a16:creationId xmlns:a16="http://schemas.microsoft.com/office/drawing/2014/main" id="{C4E10B50-82A5-ECAA-DC31-1FFDDEC995F8}"/>
              </a:ext>
            </a:extLst>
          </p:cNvPr>
          <p:cNvSpPr>
            <a:spLocks noGrp="1"/>
          </p:cNvSpPr>
          <p:nvPr>
            <p:ph type="sldNum" sz="quarter" idx="12"/>
          </p:nvPr>
        </p:nvSpPr>
        <p:spPr/>
        <p:txBody>
          <a:bodyPr/>
          <a:lstStyle/>
          <a:p>
            <a:fld id="{7A825B74-66BB-7B43-ACB1-C927692E19FE}" type="slidenum">
              <a:rPr lang="pl-PL" smtClean="0"/>
              <a:t>‹#›</a:t>
            </a:fld>
            <a:endParaRPr lang="pl-PL"/>
          </a:p>
        </p:txBody>
      </p:sp>
    </p:spTree>
    <p:extLst>
      <p:ext uri="{BB962C8B-B14F-4D97-AF65-F5344CB8AC3E}">
        <p14:creationId xmlns:p14="http://schemas.microsoft.com/office/powerpoint/2010/main" val="1655240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Symbol zastępczy tekstu 2">
            <a:extLst>
              <a:ext uri="{FF2B5EF4-FFF2-40B4-BE49-F238E27FC236}">
                <a16:creationId xmlns:a16="http://schemas.microsoft.com/office/drawing/2014/main" id="{962735CF-5CB8-925D-AEC7-7884B9943E9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daty 3">
            <a:extLst>
              <a:ext uri="{FF2B5EF4-FFF2-40B4-BE49-F238E27FC236}">
                <a16:creationId xmlns:a16="http://schemas.microsoft.com/office/drawing/2014/main" id="{BB441B50-2541-CBC0-7AE2-3F472F21A16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r>
              <a:rPr lang="pl-PL"/>
              <a:t>cityforchildren.pl, 2025</a:t>
            </a:r>
          </a:p>
        </p:txBody>
      </p:sp>
      <p:sp>
        <p:nvSpPr>
          <p:cNvPr id="5" name="Symbol zastępczy stopki 4">
            <a:extLst>
              <a:ext uri="{FF2B5EF4-FFF2-40B4-BE49-F238E27FC236}">
                <a16:creationId xmlns:a16="http://schemas.microsoft.com/office/drawing/2014/main" id="{B3AC7C20-B24C-FAB7-C101-DA2D78DA233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pl-PL"/>
          </a:p>
        </p:txBody>
      </p:sp>
      <p:sp>
        <p:nvSpPr>
          <p:cNvPr id="6" name="Symbol zastępczy numeru slajdu 5">
            <a:extLst>
              <a:ext uri="{FF2B5EF4-FFF2-40B4-BE49-F238E27FC236}">
                <a16:creationId xmlns:a16="http://schemas.microsoft.com/office/drawing/2014/main" id="{D4D554BD-29A6-01F4-8C92-A0A0F5C0C86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7A825B74-66BB-7B43-ACB1-C927692E19FE}" type="slidenum">
              <a:rPr lang="pl-PL" smtClean="0"/>
              <a:t>‹#›</a:t>
            </a:fld>
            <a:endParaRPr lang="pl-PL"/>
          </a:p>
        </p:txBody>
      </p:sp>
      <p:sp>
        <p:nvSpPr>
          <p:cNvPr id="7" name="Symbol zastępczy tytułu 6">
            <a:extLst>
              <a:ext uri="{FF2B5EF4-FFF2-40B4-BE49-F238E27FC236}">
                <a16:creationId xmlns:a16="http://schemas.microsoft.com/office/drawing/2014/main" id="{8CFBF566-BC6F-0BCE-47C4-343E5A556A0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pl-PL"/>
              <a:t>Kliknij, aby edytować styl</a:t>
            </a:r>
          </a:p>
        </p:txBody>
      </p:sp>
    </p:spTree>
    <p:extLst>
      <p:ext uri="{BB962C8B-B14F-4D97-AF65-F5344CB8AC3E}">
        <p14:creationId xmlns:p14="http://schemas.microsoft.com/office/powerpoint/2010/main" val="3746532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hf sldNum="0" hdr="0" ft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 Target="slide4.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slide" Target="slide5.xml"/><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hyperlink" Target="https://urban95academy.org/"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slide" Target="slide9.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slide" Target="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slide" Target="slide13.xml"/><Relationship Id="rId2" Type="http://schemas.openxmlformats.org/officeDocument/2006/relationships/slide" Target="slide12.xml"/><Relationship Id="rId1" Type="http://schemas.openxmlformats.org/officeDocument/2006/relationships/slideLayout" Target="../slideLayouts/slideLayout2.xml"/><Relationship Id="rId4" Type="http://schemas.openxmlformats.org/officeDocument/2006/relationships/slide" Target="slide14.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 Target="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slide" Target="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slide" Target="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7037C0-0E8F-806C-5BC7-739079AEE711}"/>
            </a:ext>
          </a:extLst>
        </p:cNvPr>
        <p:cNvGrpSpPr/>
        <p:nvPr/>
      </p:nvGrpSpPr>
      <p:grpSpPr>
        <a:xfrm>
          <a:off x="0" y="0"/>
          <a:ext cx="0" cy="0"/>
          <a:chOff x="0" y="0"/>
          <a:chExt cx="0" cy="0"/>
        </a:xfrm>
      </p:grpSpPr>
      <p:pic>
        <p:nvPicPr>
          <p:cNvPr id="7" name="Picture 6" descr="A close-up of a logo&#10;&#10;AI-generated content may be incorrect.">
            <a:extLst>
              <a:ext uri="{FF2B5EF4-FFF2-40B4-BE49-F238E27FC236}">
                <a16:creationId xmlns:a16="http://schemas.microsoft.com/office/drawing/2014/main" id="{76224187-10DD-940D-9BCC-E483A20AD190}"/>
              </a:ext>
            </a:extLst>
          </p:cNvPr>
          <p:cNvPicPr>
            <a:picLocks noChangeAspect="1"/>
          </p:cNvPicPr>
          <p:nvPr/>
        </p:nvPicPr>
        <p:blipFill>
          <a:blip r:embed="rId2"/>
          <a:stretch>
            <a:fillRect/>
          </a:stretch>
        </p:blipFill>
        <p:spPr>
          <a:xfrm>
            <a:off x="149089" y="4267200"/>
            <a:ext cx="5009322" cy="2285503"/>
          </a:xfrm>
          <a:prstGeom prst="rect">
            <a:avLst/>
          </a:prstGeom>
        </p:spPr>
      </p:pic>
      <p:pic>
        <p:nvPicPr>
          <p:cNvPr id="18" name="Picture 17" descr="A group of squares on a black background&#10;&#10;AI-generated content may be incorrect.">
            <a:extLst>
              <a:ext uri="{FF2B5EF4-FFF2-40B4-BE49-F238E27FC236}">
                <a16:creationId xmlns:a16="http://schemas.microsoft.com/office/drawing/2014/main" id="{2F5D0B5F-6B28-A9C0-DB9E-E02AE8EDCDC5}"/>
              </a:ext>
            </a:extLst>
          </p:cNvPr>
          <p:cNvPicPr>
            <a:picLocks noChangeAspect="1"/>
          </p:cNvPicPr>
          <p:nvPr/>
        </p:nvPicPr>
        <p:blipFill>
          <a:blip r:embed="rId3"/>
          <a:stretch>
            <a:fillRect/>
          </a:stretch>
        </p:blipFill>
        <p:spPr>
          <a:xfrm>
            <a:off x="5667902" y="1186713"/>
            <a:ext cx="6348507" cy="5200836"/>
          </a:xfrm>
          <a:prstGeom prst="rect">
            <a:avLst/>
          </a:prstGeom>
        </p:spPr>
      </p:pic>
      <p:sp>
        <p:nvSpPr>
          <p:cNvPr id="19" name="Rounded Rectangle 18">
            <a:extLst>
              <a:ext uri="{FF2B5EF4-FFF2-40B4-BE49-F238E27FC236}">
                <a16:creationId xmlns:a16="http://schemas.microsoft.com/office/drawing/2014/main" id="{40629D2B-F13F-3BC9-2FE5-8E2C51CEF364}"/>
              </a:ext>
            </a:extLst>
          </p:cNvPr>
          <p:cNvSpPr/>
          <p:nvPr/>
        </p:nvSpPr>
        <p:spPr>
          <a:xfrm>
            <a:off x="858080" y="1325218"/>
            <a:ext cx="3591339" cy="2809461"/>
          </a:xfrm>
          <a:prstGeom prst="roundRect">
            <a:avLst/>
          </a:prstGeom>
          <a:solidFill>
            <a:srgbClr val="79C49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pl-PL" dirty="0" err="1"/>
              <a:t>Designing</a:t>
            </a:r>
            <a:r>
              <a:rPr lang="pl-PL" dirty="0"/>
              <a:t> </a:t>
            </a:r>
            <a:r>
              <a:rPr lang="pl-PL" dirty="0" err="1"/>
              <a:t>sustainable</a:t>
            </a:r>
            <a:r>
              <a:rPr lang="pl-PL" dirty="0"/>
              <a:t> and </a:t>
            </a:r>
            <a:r>
              <a:rPr lang="pl-PL" dirty="0" err="1"/>
              <a:t>friendly</a:t>
            </a:r>
            <a:r>
              <a:rPr lang="pl-PL" dirty="0"/>
              <a:t> </a:t>
            </a:r>
            <a:r>
              <a:rPr lang="pl-PL" dirty="0" err="1"/>
              <a:t>urban</a:t>
            </a:r>
            <a:r>
              <a:rPr lang="pl-PL" dirty="0"/>
              <a:t> </a:t>
            </a:r>
            <a:r>
              <a:rPr lang="pl-PL" dirty="0" err="1"/>
              <a:t>space</a:t>
            </a:r>
            <a:r>
              <a:rPr lang="pl-PL" dirty="0"/>
              <a:t> </a:t>
            </a:r>
            <a:br>
              <a:rPr lang="pl-PL" dirty="0"/>
            </a:br>
            <a:r>
              <a:rPr lang="pl-PL" dirty="0"/>
              <a:t>for and with </a:t>
            </a:r>
            <a:r>
              <a:rPr lang="pl-PL" dirty="0" err="1"/>
              <a:t>children</a:t>
            </a:r>
            <a:endParaRPr lang="pl-PL" dirty="0"/>
          </a:p>
          <a:p>
            <a:pPr algn="ctr"/>
            <a:endParaRPr lang="pl-PL" dirty="0"/>
          </a:p>
          <a:p>
            <a:pPr algn="ctr"/>
            <a:r>
              <a:rPr lang="pl-PL" dirty="0"/>
              <a:t>PART 2. - </a:t>
            </a:r>
            <a:r>
              <a:rPr lang="pl-PL" dirty="0" err="1"/>
              <a:t>exercises</a:t>
            </a:r>
            <a:endParaRPr lang="pl-PL" dirty="0"/>
          </a:p>
          <a:p>
            <a:pPr algn="ctr"/>
            <a:endParaRPr lang="pl-PL" dirty="0"/>
          </a:p>
          <a:p>
            <a:pPr algn="ctr"/>
            <a:r>
              <a:rPr lang="en-GB" dirty="0"/>
              <a:t>Beata </a:t>
            </a:r>
            <a:r>
              <a:rPr lang="en-GB" dirty="0" err="1"/>
              <a:t>Patuszyńska</a:t>
            </a:r>
            <a:endParaRPr lang="en-GB" dirty="0"/>
          </a:p>
        </p:txBody>
      </p:sp>
      <p:pic>
        <p:nvPicPr>
          <p:cNvPr id="21" name="Picture 20" descr="A black background with white text&#10;&#10;AI-generated content may be incorrect.">
            <a:extLst>
              <a:ext uri="{FF2B5EF4-FFF2-40B4-BE49-F238E27FC236}">
                <a16:creationId xmlns:a16="http://schemas.microsoft.com/office/drawing/2014/main" id="{DC9561A0-1222-DFDF-71BE-7D81EC9C7D6D}"/>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696564" y="-256280"/>
            <a:ext cx="9942676" cy="1403237"/>
          </a:xfrm>
          <a:prstGeom prst="rect">
            <a:avLst/>
          </a:prstGeom>
        </p:spPr>
      </p:pic>
      <p:sp>
        <p:nvSpPr>
          <p:cNvPr id="2" name="Symbol zastępczy daty 1">
            <a:extLst>
              <a:ext uri="{FF2B5EF4-FFF2-40B4-BE49-F238E27FC236}">
                <a16:creationId xmlns:a16="http://schemas.microsoft.com/office/drawing/2014/main" id="{1BD3D13B-032B-0593-0746-ABFC7D41E6D6}"/>
              </a:ext>
            </a:extLst>
          </p:cNvPr>
          <p:cNvSpPr>
            <a:spLocks noGrp="1"/>
          </p:cNvSpPr>
          <p:nvPr>
            <p:ph type="dt" sz="half" idx="10"/>
          </p:nvPr>
        </p:nvSpPr>
        <p:spPr/>
        <p:txBody>
          <a:bodyPr/>
          <a:lstStyle/>
          <a:p>
            <a:r>
              <a:rPr lang="pl-PL"/>
              <a:t>cityforchildren.pl, 2025</a:t>
            </a:r>
          </a:p>
        </p:txBody>
      </p:sp>
    </p:spTree>
    <p:extLst>
      <p:ext uri="{BB962C8B-B14F-4D97-AF65-F5344CB8AC3E}">
        <p14:creationId xmlns:p14="http://schemas.microsoft.com/office/powerpoint/2010/main" val="91959301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0A557F8D-CD7C-39FD-2A2A-99A18A81A083}"/>
              </a:ext>
            </a:extLst>
          </p:cNvPr>
          <p:cNvSpPr>
            <a:spLocks noGrp="1"/>
          </p:cNvSpPr>
          <p:nvPr>
            <p:ph type="title"/>
          </p:nvPr>
        </p:nvSpPr>
        <p:spPr>
          <a:xfrm>
            <a:off x="636402" y="365125"/>
            <a:ext cx="4697597" cy="1325563"/>
          </a:xfrm>
        </p:spPr>
        <p:txBody>
          <a:bodyPr/>
          <a:lstStyle/>
          <a:p>
            <a:r>
              <a:rPr lang="pl-PL" dirty="0"/>
              <a:t>Part 2.</a:t>
            </a:r>
            <a:br>
              <a:rPr lang="pl-PL" dirty="0"/>
            </a:br>
            <a:r>
              <a:rPr lang="pl-PL" dirty="0" err="1"/>
              <a:t>exercises</a:t>
            </a:r>
            <a:endParaRPr lang="pl-PL" dirty="0"/>
          </a:p>
        </p:txBody>
      </p:sp>
      <p:grpSp>
        <p:nvGrpSpPr>
          <p:cNvPr id="4" name="Obraz 4">
            <a:extLst>
              <a:ext uri="{FF2B5EF4-FFF2-40B4-BE49-F238E27FC236}">
                <a16:creationId xmlns:a16="http://schemas.microsoft.com/office/drawing/2014/main" id="{FD5EA746-EB6E-C3F2-86CA-7E9AE294BE26}"/>
              </a:ext>
            </a:extLst>
          </p:cNvPr>
          <p:cNvGrpSpPr/>
          <p:nvPr/>
        </p:nvGrpSpPr>
        <p:grpSpPr>
          <a:xfrm>
            <a:off x="5333999" y="0"/>
            <a:ext cx="6858001" cy="6858000"/>
            <a:chOff x="0" y="0"/>
            <a:chExt cx="6858000" cy="6858000"/>
          </a:xfrm>
        </p:grpSpPr>
        <p:sp>
          <p:nvSpPr>
            <p:cNvPr id="5" name="Kwadrat">
              <a:extLst>
                <a:ext uri="{FF2B5EF4-FFF2-40B4-BE49-F238E27FC236}">
                  <a16:creationId xmlns:a16="http://schemas.microsoft.com/office/drawing/2014/main" id="{6B2A711E-3AE4-7B98-292D-BAAFB0046FAC}"/>
                </a:ext>
              </a:extLst>
            </p:cNvPr>
            <p:cNvSpPr/>
            <p:nvPr/>
          </p:nvSpPr>
          <p:spPr>
            <a:xfrm>
              <a:off x="0" y="0"/>
              <a:ext cx="6858000" cy="6858000"/>
            </a:xfrm>
            <a:prstGeom prst="rect">
              <a:avLst/>
            </a:prstGeom>
            <a:solidFill>
              <a:srgbClr val="EDEDED"/>
            </a:solidFill>
            <a:ln w="12700" cap="flat">
              <a:noFill/>
              <a:miter lim="400000"/>
            </a:ln>
            <a:effectLst/>
          </p:spPr>
          <p:txBody>
            <a:bodyPr wrap="square" lIns="45719" tIns="45719" rIns="45719" bIns="45719" numCol="1" anchor="ctr">
              <a:noAutofit/>
            </a:bodyPr>
            <a:lstStyle/>
            <a:p>
              <a:endParaRPr/>
            </a:p>
          </p:txBody>
        </p:sp>
        <p:pic>
          <p:nvPicPr>
            <p:cNvPr id="6" name="image2.jpeg" descr="image2.jpeg">
              <a:extLst>
                <a:ext uri="{FF2B5EF4-FFF2-40B4-BE49-F238E27FC236}">
                  <a16:creationId xmlns:a16="http://schemas.microsoft.com/office/drawing/2014/main" id="{ACC0E38C-F479-7F88-6C29-F5A51FDDE57F}"/>
                </a:ext>
              </a:extLst>
            </p:cNvPr>
            <p:cNvPicPr>
              <a:picLocks noChangeAspect="1"/>
            </p:cNvPicPr>
            <p:nvPr/>
          </p:nvPicPr>
          <p:blipFill>
            <a:blip r:embed="rId2"/>
            <a:stretch>
              <a:fillRect/>
            </a:stretch>
          </p:blipFill>
          <p:spPr>
            <a:xfrm>
              <a:off x="0" y="0"/>
              <a:ext cx="6858000" cy="6858000"/>
            </a:xfrm>
            <a:prstGeom prst="rect">
              <a:avLst/>
            </a:prstGeom>
            <a:ln w="12700" cap="flat">
              <a:noFill/>
              <a:miter lim="400000"/>
            </a:ln>
            <a:effectLst>
              <a:outerShdw blurRad="50800" dist="18000" dir="5400000" rotWithShape="0">
                <a:srgbClr val="000000">
                  <a:alpha val="40000"/>
                </a:srgbClr>
              </a:outerShdw>
            </a:effectLst>
          </p:spPr>
        </p:pic>
      </p:grpSp>
      <p:sp>
        <p:nvSpPr>
          <p:cNvPr id="7" name="pole tekstowe 6">
            <a:extLst>
              <a:ext uri="{FF2B5EF4-FFF2-40B4-BE49-F238E27FC236}">
                <a16:creationId xmlns:a16="http://schemas.microsoft.com/office/drawing/2014/main" id="{E8E5846B-1007-9441-566F-46FFFCF40E36}"/>
              </a:ext>
            </a:extLst>
          </p:cNvPr>
          <p:cNvSpPr txBox="1"/>
          <p:nvPr/>
        </p:nvSpPr>
        <p:spPr>
          <a:xfrm>
            <a:off x="636402" y="1885572"/>
            <a:ext cx="4072758" cy="2553071"/>
          </a:xfrm>
          <a:prstGeom prst="rect">
            <a:avLst/>
          </a:prstGeom>
          <a:noFill/>
        </p:spPr>
        <p:txBody>
          <a:bodyPr wrap="square">
            <a:spAutoFit/>
          </a:bodyPr>
          <a:lstStyle/>
          <a:p>
            <a:pPr algn="r">
              <a:lnSpc>
                <a:spcPct val="107000"/>
              </a:lnSpc>
              <a:spcAft>
                <a:spcPts val="800"/>
              </a:spcAft>
            </a:pPr>
            <a:r>
              <a:rPr lang="pl-PL" dirty="0">
                <a:latin typeface="Calibri" panose="020F0502020204030204" pitchFamily="34" charset="0"/>
                <a:cs typeface="Times New Roman" panose="02020603050405020304" pitchFamily="18" charset="0"/>
              </a:rPr>
              <a:t>„The </a:t>
            </a:r>
            <a:r>
              <a:rPr lang="pl-PL" dirty="0" err="1">
                <a:latin typeface="Calibri" panose="020F0502020204030204" pitchFamily="34" charset="0"/>
                <a:cs typeface="Times New Roman" panose="02020603050405020304" pitchFamily="18" charset="0"/>
              </a:rPr>
              <a:t>cities</a:t>
            </a:r>
            <a:r>
              <a:rPr lang="pl-PL" dirty="0">
                <a:latin typeface="Calibri" panose="020F0502020204030204" pitchFamily="34" charset="0"/>
                <a:cs typeface="Times New Roman" panose="02020603050405020304" pitchFamily="18" charset="0"/>
              </a:rPr>
              <a:t> </a:t>
            </a:r>
            <a:r>
              <a:rPr lang="pl-PL" dirty="0" err="1">
                <a:latin typeface="Calibri" panose="020F0502020204030204" pitchFamily="34" charset="0"/>
                <a:cs typeface="Times New Roman" panose="02020603050405020304" pitchFamily="18" charset="0"/>
              </a:rPr>
              <a:t>built</a:t>
            </a:r>
            <a:r>
              <a:rPr lang="pl-PL" dirty="0">
                <a:latin typeface="Calibri" panose="020F0502020204030204" pitchFamily="34" charset="0"/>
                <a:cs typeface="Times New Roman" panose="02020603050405020304" pitchFamily="18" charset="0"/>
              </a:rPr>
              <a:t> </a:t>
            </a:r>
            <a:r>
              <a:rPr lang="pl-PL" dirty="0" err="1">
                <a:latin typeface="Calibri" panose="020F0502020204030204" pitchFamily="34" charset="0"/>
                <a:cs typeface="Times New Roman" panose="02020603050405020304" pitchFamily="18" charset="0"/>
              </a:rPr>
              <a:t>so</a:t>
            </a:r>
            <a:r>
              <a:rPr lang="pl-PL" dirty="0">
                <a:latin typeface="Calibri" panose="020F0502020204030204" pitchFamily="34" charset="0"/>
                <a:cs typeface="Times New Roman" panose="02020603050405020304" pitchFamily="18" charset="0"/>
              </a:rPr>
              <a:t> far </a:t>
            </a:r>
            <a:r>
              <a:rPr lang="pl-PL" dirty="0" err="1">
                <a:latin typeface="Calibri" panose="020F0502020204030204" pitchFamily="34" charset="0"/>
                <a:cs typeface="Times New Roman" panose="02020603050405020304" pitchFamily="18" charset="0"/>
              </a:rPr>
              <a:t>have</a:t>
            </a:r>
            <a:r>
              <a:rPr lang="pl-PL" dirty="0">
                <a:latin typeface="Calibri" panose="020F0502020204030204" pitchFamily="34" charset="0"/>
                <a:cs typeface="Times New Roman" panose="02020603050405020304" pitchFamily="18" charset="0"/>
              </a:rPr>
              <a:t> </a:t>
            </a:r>
            <a:r>
              <a:rPr lang="pl-PL" dirty="0" err="1">
                <a:latin typeface="Calibri" panose="020F0502020204030204" pitchFamily="34" charset="0"/>
                <a:cs typeface="Times New Roman" panose="02020603050405020304" pitchFamily="18" charset="0"/>
              </a:rPr>
              <a:t>been</a:t>
            </a:r>
            <a:r>
              <a:rPr lang="pl-PL" dirty="0">
                <a:latin typeface="Calibri" panose="020F0502020204030204" pitchFamily="34" charset="0"/>
                <a:cs typeface="Times New Roman" panose="02020603050405020304" pitchFamily="18" charset="0"/>
              </a:rPr>
              <a:t> </a:t>
            </a:r>
            <a:r>
              <a:rPr lang="pl-PL" dirty="0" err="1">
                <a:latin typeface="Calibri" panose="020F0502020204030204" pitchFamily="34" charset="0"/>
                <a:cs typeface="Times New Roman" panose="02020603050405020304" pitchFamily="18" charset="0"/>
              </a:rPr>
              <a:t>designed</a:t>
            </a:r>
            <a:r>
              <a:rPr lang="pl-PL" dirty="0">
                <a:latin typeface="Calibri" panose="020F0502020204030204" pitchFamily="34" charset="0"/>
                <a:cs typeface="Times New Roman" panose="02020603050405020304" pitchFamily="18" charset="0"/>
              </a:rPr>
              <a:t> for </a:t>
            </a:r>
            <a:r>
              <a:rPr lang="pl-PL" dirty="0" err="1">
                <a:latin typeface="Calibri" panose="020F0502020204030204" pitchFamily="34" charset="0"/>
                <a:cs typeface="Times New Roman" panose="02020603050405020304" pitchFamily="18" charset="0"/>
              </a:rPr>
              <a:t>elephants</a:t>
            </a:r>
            <a:r>
              <a:rPr lang="pl-PL" dirty="0">
                <a:latin typeface="Calibri" panose="020F0502020204030204" pitchFamily="34" charset="0"/>
                <a:cs typeface="Times New Roman" panose="02020603050405020304" pitchFamily="18" charset="0"/>
              </a:rPr>
              <a:t>, not for </a:t>
            </a:r>
            <a:r>
              <a:rPr lang="pl-PL" dirty="0" err="1">
                <a:latin typeface="Calibri" panose="020F0502020204030204" pitchFamily="34" charset="0"/>
                <a:cs typeface="Times New Roman" panose="02020603050405020304" pitchFamily="18" charset="0"/>
              </a:rPr>
              <a:t>people</a:t>
            </a:r>
            <a:r>
              <a:rPr lang="pl-PL" dirty="0">
                <a:latin typeface="Calibri" panose="020F0502020204030204" pitchFamily="34" charset="0"/>
                <a:cs typeface="Times New Roman" panose="02020603050405020304" pitchFamily="18" charset="0"/>
              </a:rPr>
              <a:t>.” </a:t>
            </a:r>
            <a:br>
              <a:rPr lang="pl-PL" dirty="0">
                <a:latin typeface="Calibri" panose="020F0502020204030204" pitchFamily="34" charset="0"/>
                <a:cs typeface="Times New Roman" panose="02020603050405020304" pitchFamily="18" charset="0"/>
              </a:rPr>
            </a:br>
            <a:r>
              <a:rPr lang="pl-PL" i="1" dirty="0">
                <a:latin typeface="Calibri" panose="020F0502020204030204" pitchFamily="34" charset="0"/>
                <a:cs typeface="Times New Roman" panose="02020603050405020304" pitchFamily="18" charset="0"/>
              </a:rPr>
              <a:t>Jan </a:t>
            </a:r>
            <a:r>
              <a:rPr lang="pl-PL" i="1" noProof="1">
                <a:latin typeface="Calibri" panose="020F0502020204030204" pitchFamily="34" charset="0"/>
                <a:cs typeface="Times New Roman" panose="02020603050405020304" pitchFamily="18" charset="0"/>
              </a:rPr>
              <a:t>Gehl</a:t>
            </a:r>
          </a:p>
          <a:p>
            <a:pPr>
              <a:lnSpc>
                <a:spcPct val="107000"/>
              </a:lnSpc>
              <a:spcAft>
                <a:spcPts val="800"/>
              </a:spcAft>
            </a:pPr>
            <a:endParaRPr lang="pl-PL" sz="1100" i="1" noProof="1">
              <a:latin typeface="Calibri" panose="020F0502020204030204" pitchFamily="34" charset="0"/>
              <a:cs typeface="Times New Roman" panose="02020603050405020304" pitchFamily="18" charset="0"/>
            </a:endParaRPr>
          </a:p>
          <a:p>
            <a:pPr>
              <a:lnSpc>
                <a:spcPct val="107000"/>
              </a:lnSpc>
              <a:spcAft>
                <a:spcPts val="800"/>
              </a:spcAft>
            </a:pPr>
            <a:endParaRPr lang="pl-PL" sz="1100" i="1" noProof="1">
              <a:latin typeface="Calibri" panose="020F0502020204030204" pitchFamily="34" charset="0"/>
              <a:cs typeface="Times New Roman" panose="02020603050405020304" pitchFamily="18" charset="0"/>
            </a:endParaRPr>
          </a:p>
          <a:p>
            <a:pPr algn="ctr">
              <a:lnSpc>
                <a:spcPct val="107000"/>
              </a:lnSpc>
              <a:spcAft>
                <a:spcPts val="800"/>
              </a:spcAft>
            </a:pPr>
            <a:r>
              <a:rPr lang="pl-PL" sz="2800" b="1" dirty="0">
                <a:solidFill>
                  <a:srgbClr val="002060"/>
                </a:solidFill>
                <a:latin typeface="Calibri" panose="020F0502020204030204" pitchFamily="34" charset="0"/>
                <a:cs typeface="Times New Roman" panose="02020603050405020304" pitchFamily="18" charset="0"/>
              </a:rPr>
              <a:t>And </a:t>
            </a:r>
            <a:r>
              <a:rPr lang="pl-PL" sz="2800" b="1" dirty="0" err="1">
                <a:solidFill>
                  <a:srgbClr val="002060"/>
                </a:solidFill>
                <a:latin typeface="Calibri" panose="020F0502020204030204" pitchFamily="34" charset="0"/>
                <a:cs typeface="Times New Roman" panose="02020603050405020304" pitchFamily="18" charset="0"/>
              </a:rPr>
              <a:t>how</a:t>
            </a:r>
            <a:r>
              <a:rPr lang="pl-PL" sz="2800" b="1" dirty="0">
                <a:solidFill>
                  <a:srgbClr val="002060"/>
                </a:solidFill>
                <a:latin typeface="Calibri" panose="020F0502020204030204" pitchFamily="34" charset="0"/>
                <a:cs typeface="Times New Roman" panose="02020603050405020304" pitchFamily="18" charset="0"/>
              </a:rPr>
              <a:t> do </a:t>
            </a:r>
            <a:r>
              <a:rPr lang="pl-PL" sz="2800" b="1" dirty="0" err="1">
                <a:solidFill>
                  <a:srgbClr val="002060"/>
                </a:solidFill>
                <a:latin typeface="Calibri" panose="020F0502020204030204" pitchFamily="34" charset="0"/>
                <a:cs typeface="Times New Roman" panose="02020603050405020304" pitchFamily="18" charset="0"/>
              </a:rPr>
              <a:t>children</a:t>
            </a:r>
            <a:r>
              <a:rPr lang="pl-PL" sz="2800" b="1" dirty="0">
                <a:solidFill>
                  <a:srgbClr val="002060"/>
                </a:solidFill>
                <a:latin typeface="Calibri" panose="020F0502020204030204" pitchFamily="34" charset="0"/>
                <a:cs typeface="Times New Roman" panose="02020603050405020304" pitchFamily="18" charset="0"/>
              </a:rPr>
              <a:t> </a:t>
            </a:r>
            <a:r>
              <a:rPr lang="pl-PL" sz="2800" b="1" dirty="0" err="1">
                <a:solidFill>
                  <a:srgbClr val="002060"/>
                </a:solidFill>
                <a:latin typeface="Calibri" panose="020F0502020204030204" pitchFamily="34" charset="0"/>
                <a:cs typeface="Times New Roman" panose="02020603050405020304" pitchFamily="18" charset="0"/>
              </a:rPr>
              <a:t>feel</a:t>
            </a:r>
            <a:r>
              <a:rPr lang="pl-PL" sz="2800" b="1" dirty="0">
                <a:solidFill>
                  <a:srgbClr val="002060"/>
                </a:solidFill>
                <a:latin typeface="Calibri" panose="020F0502020204030204" pitchFamily="34" charset="0"/>
                <a:cs typeface="Times New Roman" panose="02020603050405020304" pitchFamily="18" charset="0"/>
              </a:rPr>
              <a:t> in </a:t>
            </a:r>
            <a:r>
              <a:rPr lang="pl-PL" sz="2800" b="1" dirty="0" err="1">
                <a:solidFill>
                  <a:srgbClr val="002060"/>
                </a:solidFill>
                <a:latin typeface="Calibri" panose="020F0502020204030204" pitchFamily="34" charset="0"/>
                <a:cs typeface="Times New Roman" panose="02020603050405020304" pitchFamily="18" charset="0"/>
              </a:rPr>
              <a:t>such</a:t>
            </a:r>
            <a:r>
              <a:rPr lang="pl-PL" sz="2800" b="1" dirty="0">
                <a:solidFill>
                  <a:srgbClr val="002060"/>
                </a:solidFill>
                <a:latin typeface="Calibri" panose="020F0502020204030204" pitchFamily="34" charset="0"/>
                <a:cs typeface="Times New Roman" panose="02020603050405020304" pitchFamily="18" charset="0"/>
              </a:rPr>
              <a:t> </a:t>
            </a:r>
            <a:r>
              <a:rPr lang="pl-PL" sz="2800" b="1" dirty="0" err="1">
                <a:solidFill>
                  <a:srgbClr val="002060"/>
                </a:solidFill>
                <a:latin typeface="Calibri" panose="020F0502020204030204" pitchFamily="34" charset="0"/>
                <a:cs typeface="Times New Roman" panose="02020603050405020304" pitchFamily="18" charset="0"/>
              </a:rPr>
              <a:t>cities</a:t>
            </a:r>
            <a:r>
              <a:rPr lang="pl-PL" sz="2800" b="1" dirty="0">
                <a:solidFill>
                  <a:srgbClr val="002060"/>
                </a:solidFill>
                <a:latin typeface="Calibri" panose="020F0502020204030204" pitchFamily="34" charset="0"/>
                <a:cs typeface="Times New Roman" panose="02020603050405020304" pitchFamily="18" charset="0"/>
              </a:rPr>
              <a:t>?</a:t>
            </a:r>
          </a:p>
        </p:txBody>
      </p:sp>
      <p:sp>
        <p:nvSpPr>
          <p:cNvPr id="3" name="Symbol zastępczy daty 2">
            <a:extLst>
              <a:ext uri="{FF2B5EF4-FFF2-40B4-BE49-F238E27FC236}">
                <a16:creationId xmlns:a16="http://schemas.microsoft.com/office/drawing/2014/main" id="{2A48F071-208F-8604-594E-4F24B17A1198}"/>
              </a:ext>
            </a:extLst>
          </p:cNvPr>
          <p:cNvSpPr>
            <a:spLocks noGrp="1"/>
          </p:cNvSpPr>
          <p:nvPr>
            <p:ph type="dt" sz="half" idx="10"/>
          </p:nvPr>
        </p:nvSpPr>
        <p:spPr/>
        <p:txBody>
          <a:bodyPr/>
          <a:lstStyle/>
          <a:p>
            <a:r>
              <a:rPr lang="pl-PL"/>
              <a:t>cityforchildren.pl, 2025</a:t>
            </a:r>
            <a:endParaRPr lang="pl-PL" dirty="0"/>
          </a:p>
        </p:txBody>
      </p:sp>
    </p:spTree>
    <p:extLst>
      <p:ext uri="{BB962C8B-B14F-4D97-AF65-F5344CB8AC3E}">
        <p14:creationId xmlns:p14="http://schemas.microsoft.com/office/powerpoint/2010/main" val="296321076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4B30C62B-1C52-CDEB-C351-B453A09456DC}"/>
              </a:ext>
            </a:extLst>
          </p:cNvPr>
          <p:cNvSpPr>
            <a:spLocks noGrp="1"/>
          </p:cNvSpPr>
          <p:nvPr>
            <p:ph type="title"/>
          </p:nvPr>
        </p:nvSpPr>
        <p:spPr>
          <a:xfrm>
            <a:off x="838200" y="365125"/>
            <a:ext cx="8072535" cy="1325563"/>
          </a:xfrm>
        </p:spPr>
        <p:txBody>
          <a:bodyPr/>
          <a:lstStyle/>
          <a:p>
            <a:r>
              <a:rPr lang="pl-PL" dirty="0"/>
              <a:t>EXERCISE 1</a:t>
            </a:r>
          </a:p>
        </p:txBody>
      </p:sp>
      <p:sp>
        <p:nvSpPr>
          <p:cNvPr id="3" name="Symbol zastępczy zawartości 2">
            <a:extLst>
              <a:ext uri="{FF2B5EF4-FFF2-40B4-BE49-F238E27FC236}">
                <a16:creationId xmlns:a16="http://schemas.microsoft.com/office/drawing/2014/main" id="{527A1657-8800-C771-0FBB-2B128DD33256}"/>
              </a:ext>
            </a:extLst>
          </p:cNvPr>
          <p:cNvSpPr>
            <a:spLocks noGrp="1"/>
          </p:cNvSpPr>
          <p:nvPr>
            <p:ph idx="1"/>
          </p:nvPr>
        </p:nvSpPr>
        <p:spPr>
          <a:xfrm>
            <a:off x="838200" y="1825625"/>
            <a:ext cx="5823857" cy="4351338"/>
          </a:xfrm>
        </p:spPr>
        <p:txBody>
          <a:bodyPr>
            <a:normAutofit/>
          </a:bodyPr>
          <a:lstStyle/>
          <a:p>
            <a:pPr>
              <a:lnSpc>
                <a:spcPct val="150000"/>
              </a:lnSpc>
              <a:buFont typeface="Wingdings" pitchFamily="2" charset="2"/>
              <a:buChar char="§"/>
            </a:pPr>
            <a:r>
              <a:rPr lang="pl-PL" sz="1600" b="0" i="0" u="none" strike="noStrike" dirty="0">
                <a:solidFill>
                  <a:srgbClr val="000000"/>
                </a:solidFill>
                <a:effectLst/>
              </a:rPr>
              <a:t>In </a:t>
            </a:r>
            <a:r>
              <a:rPr lang="pl-PL" sz="1600" b="0" i="0" u="none" strike="noStrike" dirty="0" err="1">
                <a:solidFill>
                  <a:srgbClr val="000000"/>
                </a:solidFill>
                <a:effectLst/>
              </a:rPr>
              <a:t>this</a:t>
            </a:r>
            <a:r>
              <a:rPr lang="pl-PL" sz="1600" b="0" i="0" u="none" strike="noStrike" dirty="0">
                <a:solidFill>
                  <a:srgbClr val="000000"/>
                </a:solidFill>
                <a:effectLst/>
              </a:rPr>
              <a:t> </a:t>
            </a:r>
            <a:r>
              <a:rPr lang="pl-PL" sz="1600" b="0" i="0" u="none" strike="noStrike" dirty="0" err="1">
                <a:solidFill>
                  <a:srgbClr val="000000"/>
                </a:solidFill>
                <a:effectLst/>
              </a:rPr>
              <a:t>exercise</a:t>
            </a:r>
            <a:r>
              <a:rPr lang="pl-PL" sz="1600" b="0" i="0" u="none" strike="noStrike" dirty="0">
                <a:solidFill>
                  <a:srgbClr val="000000"/>
                </a:solidFill>
                <a:effectLst/>
              </a:rPr>
              <a:t>, </a:t>
            </a:r>
            <a:r>
              <a:rPr lang="pl-PL" sz="1600" b="0" i="0" u="none" strike="noStrike" dirty="0" err="1">
                <a:solidFill>
                  <a:srgbClr val="000000"/>
                </a:solidFill>
                <a:effectLst/>
              </a:rPr>
              <a:t>you</a:t>
            </a:r>
            <a:r>
              <a:rPr lang="pl-PL" sz="1600" b="0" i="0" u="none" strike="noStrike" dirty="0">
                <a:solidFill>
                  <a:srgbClr val="000000"/>
                </a:solidFill>
                <a:effectLst/>
              </a:rPr>
              <a:t> </a:t>
            </a:r>
            <a:r>
              <a:rPr lang="pl-PL" sz="1600" b="0" i="0" u="none" strike="noStrike" dirty="0" err="1">
                <a:solidFill>
                  <a:srgbClr val="000000"/>
                </a:solidFill>
                <a:effectLst/>
              </a:rPr>
              <a:t>will</a:t>
            </a:r>
            <a:r>
              <a:rPr lang="pl-PL" sz="1600" b="0" i="0" u="none" strike="noStrike" dirty="0">
                <a:solidFill>
                  <a:srgbClr val="000000"/>
                </a:solidFill>
                <a:effectLst/>
              </a:rPr>
              <a:t> </a:t>
            </a:r>
            <a:r>
              <a:rPr lang="pl-PL" sz="1600" b="0" i="0" u="none" strike="noStrike" dirty="0" err="1">
                <a:solidFill>
                  <a:srgbClr val="000000"/>
                </a:solidFill>
                <a:effectLst/>
              </a:rPr>
              <a:t>see</a:t>
            </a:r>
            <a:r>
              <a:rPr lang="pl-PL" sz="1600" b="0" i="0" u="none" strike="noStrike" dirty="0">
                <a:solidFill>
                  <a:srgbClr val="000000"/>
                </a:solidFill>
                <a:effectLst/>
              </a:rPr>
              <a:t> the </a:t>
            </a:r>
            <a:r>
              <a:rPr lang="pl-PL" sz="1600" b="1" i="0" u="none" strike="noStrike" dirty="0" err="1">
                <a:solidFill>
                  <a:srgbClr val="002060"/>
                </a:solidFill>
                <a:effectLst/>
              </a:rPr>
              <a:t>space</a:t>
            </a:r>
            <a:r>
              <a:rPr lang="pl-PL" sz="1600" b="1" i="0" u="none" strike="noStrike" dirty="0">
                <a:solidFill>
                  <a:srgbClr val="002060"/>
                </a:solidFill>
                <a:effectLst/>
              </a:rPr>
              <a:t> from the </a:t>
            </a:r>
            <a:r>
              <a:rPr lang="pl-PL" sz="1600" b="1" i="0" u="none" strike="noStrike" dirty="0" err="1">
                <a:solidFill>
                  <a:srgbClr val="002060"/>
                </a:solidFill>
                <a:effectLst/>
              </a:rPr>
              <a:t>height</a:t>
            </a:r>
            <a:r>
              <a:rPr lang="pl-PL" sz="1600" b="1" i="0" u="none" strike="noStrike" dirty="0">
                <a:solidFill>
                  <a:srgbClr val="002060"/>
                </a:solidFill>
                <a:effectLst/>
              </a:rPr>
              <a:t> of a 7-year-old </a:t>
            </a:r>
            <a:r>
              <a:rPr lang="pl-PL" sz="1600" b="1" i="0" u="none" strike="noStrike" dirty="0" err="1">
                <a:solidFill>
                  <a:srgbClr val="002060"/>
                </a:solidFill>
                <a:effectLst/>
              </a:rPr>
              <a:t>child</a:t>
            </a:r>
            <a:r>
              <a:rPr lang="pl-PL" sz="1600" b="1" i="0" u="none" strike="noStrike" dirty="0">
                <a:solidFill>
                  <a:srgbClr val="002060"/>
                </a:solidFill>
                <a:effectLst/>
              </a:rPr>
              <a:t> </a:t>
            </a:r>
            <a:r>
              <a:rPr lang="pl-PL" sz="1600" b="0" i="0" u="none" strike="noStrike" dirty="0">
                <a:solidFill>
                  <a:srgbClr val="000000"/>
                </a:solidFill>
                <a:effectLst/>
              </a:rPr>
              <a:t>– </a:t>
            </a:r>
            <a:r>
              <a:rPr lang="pl-PL" sz="1600" b="0" i="0" u="none" strike="noStrike" dirty="0" err="1">
                <a:solidFill>
                  <a:srgbClr val="000000"/>
                </a:solidFill>
                <a:effectLst/>
              </a:rPr>
              <a:t>about</a:t>
            </a:r>
            <a:r>
              <a:rPr lang="pl-PL" sz="1600" b="0" i="0" u="none" strike="noStrike" dirty="0">
                <a:solidFill>
                  <a:srgbClr val="000000"/>
                </a:solidFill>
                <a:effectLst/>
              </a:rPr>
              <a:t> 115 cm </a:t>
            </a:r>
            <a:r>
              <a:rPr lang="pl-PL" sz="1600" b="0" i="0" u="none" strike="noStrike" dirty="0" err="1">
                <a:solidFill>
                  <a:srgbClr val="000000"/>
                </a:solidFill>
                <a:effectLst/>
              </a:rPr>
              <a:t>above</a:t>
            </a:r>
            <a:r>
              <a:rPr lang="pl-PL" sz="1600" b="0" i="0" u="none" strike="noStrike" dirty="0">
                <a:solidFill>
                  <a:srgbClr val="000000"/>
                </a:solidFill>
                <a:effectLst/>
              </a:rPr>
              <a:t> the </a:t>
            </a:r>
            <a:r>
              <a:rPr lang="pl-PL" sz="1600" b="0" i="0" u="none" strike="noStrike" dirty="0" err="1">
                <a:solidFill>
                  <a:srgbClr val="000000"/>
                </a:solidFill>
                <a:effectLst/>
              </a:rPr>
              <a:t>ground</a:t>
            </a:r>
            <a:r>
              <a:rPr lang="pl-PL" sz="1600" b="0" i="0" u="none" strike="noStrike" dirty="0">
                <a:solidFill>
                  <a:srgbClr val="000000"/>
                </a:solidFill>
                <a:effectLst/>
              </a:rPr>
              <a:t>.</a:t>
            </a:r>
          </a:p>
          <a:p>
            <a:pPr>
              <a:lnSpc>
                <a:spcPct val="150000"/>
              </a:lnSpc>
              <a:buFont typeface="Wingdings" pitchFamily="2" charset="2"/>
              <a:buChar char="§"/>
            </a:pPr>
            <a:r>
              <a:rPr lang="pl-PL" sz="1600" b="0" i="0" u="none" strike="noStrike" dirty="0" err="1">
                <a:solidFill>
                  <a:srgbClr val="000000"/>
                </a:solidFill>
                <a:effectLst/>
              </a:rPr>
              <a:t>This</a:t>
            </a:r>
            <a:r>
              <a:rPr lang="pl-PL" sz="1600" b="0" i="0" u="none" strike="noStrike" dirty="0">
                <a:solidFill>
                  <a:srgbClr val="000000"/>
                </a:solidFill>
                <a:effectLst/>
              </a:rPr>
              <a:t> </a:t>
            </a:r>
            <a:r>
              <a:rPr lang="pl-PL" sz="1600" b="0" i="0" u="none" strike="noStrike" dirty="0" err="1">
                <a:solidFill>
                  <a:srgbClr val="000000"/>
                </a:solidFill>
                <a:effectLst/>
              </a:rPr>
              <a:t>will</a:t>
            </a:r>
            <a:r>
              <a:rPr lang="pl-PL" sz="1600" b="0" i="0" u="none" strike="noStrike" dirty="0">
                <a:solidFill>
                  <a:srgbClr val="000000"/>
                </a:solidFill>
                <a:effectLst/>
              </a:rPr>
              <a:t> </a:t>
            </a:r>
            <a:r>
              <a:rPr lang="pl-PL" sz="1600" b="0" i="0" u="none" strike="noStrike" dirty="0" err="1">
                <a:solidFill>
                  <a:srgbClr val="000000"/>
                </a:solidFill>
                <a:effectLst/>
              </a:rPr>
              <a:t>help</a:t>
            </a:r>
            <a:r>
              <a:rPr lang="pl-PL" sz="1600" b="0" i="0" u="none" strike="noStrike" dirty="0">
                <a:solidFill>
                  <a:srgbClr val="000000"/>
                </a:solidFill>
                <a:effectLst/>
              </a:rPr>
              <a:t> </a:t>
            </a:r>
            <a:r>
              <a:rPr lang="pl-PL" sz="1600" b="0" i="0" u="none" strike="noStrike" dirty="0" err="1">
                <a:solidFill>
                  <a:srgbClr val="000000"/>
                </a:solidFill>
                <a:effectLst/>
              </a:rPr>
              <a:t>you</a:t>
            </a:r>
            <a:r>
              <a:rPr lang="pl-PL" sz="1600" b="0" i="0" u="none" strike="noStrike" dirty="0">
                <a:solidFill>
                  <a:srgbClr val="000000"/>
                </a:solidFill>
                <a:effectLst/>
              </a:rPr>
              <a:t> </a:t>
            </a:r>
            <a:r>
              <a:rPr lang="pl-PL" sz="1600" b="0" i="0" u="none" strike="noStrike" dirty="0" err="1">
                <a:solidFill>
                  <a:srgbClr val="000000"/>
                </a:solidFill>
                <a:effectLst/>
              </a:rPr>
              <a:t>feel</a:t>
            </a:r>
            <a:r>
              <a:rPr lang="pl-PL" sz="1600" b="0" i="0" u="none" strike="noStrike" dirty="0">
                <a:solidFill>
                  <a:srgbClr val="000000"/>
                </a:solidFill>
                <a:effectLst/>
              </a:rPr>
              <a:t> </a:t>
            </a:r>
            <a:r>
              <a:rPr lang="pl-PL" sz="1600" b="0" i="0" u="none" strike="noStrike" dirty="0" err="1">
                <a:solidFill>
                  <a:srgbClr val="000000"/>
                </a:solidFill>
                <a:effectLst/>
              </a:rPr>
              <a:t>how</a:t>
            </a:r>
            <a:r>
              <a:rPr lang="pl-PL" sz="1600" b="0" i="0" u="none" strike="noStrike" dirty="0">
                <a:solidFill>
                  <a:srgbClr val="000000"/>
                </a:solidFill>
                <a:effectLst/>
              </a:rPr>
              <a:t> a </a:t>
            </a:r>
            <a:r>
              <a:rPr lang="pl-PL" sz="1600" b="0" i="0" u="none" strike="noStrike" dirty="0" err="1">
                <a:solidFill>
                  <a:srgbClr val="000000"/>
                </a:solidFill>
                <a:effectLst/>
              </a:rPr>
              <a:t>child</a:t>
            </a:r>
            <a:r>
              <a:rPr lang="pl-PL" sz="1600" b="0" i="0" u="none" strike="noStrike" dirty="0">
                <a:solidFill>
                  <a:srgbClr val="000000"/>
                </a:solidFill>
                <a:effectLst/>
              </a:rPr>
              <a:t> </a:t>
            </a:r>
            <a:r>
              <a:rPr lang="pl-PL" sz="1600" b="0" i="0" u="none" strike="noStrike" dirty="0" err="1">
                <a:solidFill>
                  <a:srgbClr val="000000"/>
                </a:solidFill>
                <a:effectLst/>
              </a:rPr>
              <a:t>perceives</a:t>
            </a:r>
            <a:r>
              <a:rPr lang="pl-PL" sz="1600" b="0" i="0" u="none" strike="noStrike" dirty="0">
                <a:solidFill>
                  <a:srgbClr val="000000"/>
                </a:solidFill>
                <a:effectLst/>
              </a:rPr>
              <a:t> the </a:t>
            </a:r>
            <a:r>
              <a:rPr lang="pl-PL" sz="1600" b="0" i="0" u="none" strike="noStrike" dirty="0" err="1">
                <a:solidFill>
                  <a:srgbClr val="000000"/>
                </a:solidFill>
                <a:effectLst/>
              </a:rPr>
              <a:t>world</a:t>
            </a:r>
            <a:r>
              <a:rPr lang="pl-PL" sz="1600" b="0" i="0" u="none" strike="noStrike" dirty="0">
                <a:solidFill>
                  <a:srgbClr val="000000"/>
                </a:solidFill>
                <a:effectLst/>
              </a:rPr>
              <a:t>: </a:t>
            </a:r>
            <a:r>
              <a:rPr lang="pl-PL" sz="1600" b="0" i="0" u="none" strike="noStrike" dirty="0" err="1">
                <a:solidFill>
                  <a:srgbClr val="000000"/>
                </a:solidFill>
                <a:effectLst/>
              </a:rPr>
              <a:t>what</a:t>
            </a:r>
            <a:r>
              <a:rPr lang="pl-PL" sz="1600" b="0" i="0" u="none" strike="noStrike" dirty="0">
                <a:solidFill>
                  <a:srgbClr val="000000"/>
                </a:solidFill>
                <a:effectLst/>
              </a:rPr>
              <a:t> </a:t>
            </a:r>
            <a:r>
              <a:rPr lang="pl-PL" sz="1600" b="0" i="0" u="none" strike="noStrike" dirty="0" err="1">
                <a:solidFill>
                  <a:srgbClr val="000000"/>
                </a:solidFill>
                <a:effectLst/>
              </a:rPr>
              <a:t>they</a:t>
            </a:r>
            <a:r>
              <a:rPr lang="pl-PL" sz="1600" b="0" i="0" u="none" strike="noStrike" dirty="0">
                <a:solidFill>
                  <a:srgbClr val="000000"/>
                </a:solidFill>
                <a:effectLst/>
              </a:rPr>
              <a:t> </a:t>
            </a:r>
            <a:r>
              <a:rPr lang="pl-PL" sz="1600" b="0" i="0" u="none" strike="noStrike" dirty="0" err="1">
                <a:solidFill>
                  <a:srgbClr val="000000"/>
                </a:solidFill>
                <a:effectLst/>
              </a:rPr>
              <a:t>see</a:t>
            </a:r>
            <a:r>
              <a:rPr lang="pl-PL" sz="1600" b="0" i="0" u="none" strike="noStrike" dirty="0">
                <a:solidFill>
                  <a:srgbClr val="000000"/>
                </a:solidFill>
                <a:effectLst/>
              </a:rPr>
              <a:t>, </a:t>
            </a:r>
            <a:r>
              <a:rPr lang="pl-PL" sz="1600" b="0" i="0" u="none" strike="noStrike" dirty="0" err="1">
                <a:solidFill>
                  <a:srgbClr val="000000"/>
                </a:solidFill>
                <a:effectLst/>
              </a:rPr>
              <a:t>what</a:t>
            </a:r>
            <a:r>
              <a:rPr lang="pl-PL" sz="1600" b="0" i="0" u="none" strike="noStrike" dirty="0">
                <a:solidFill>
                  <a:srgbClr val="000000"/>
                </a:solidFill>
                <a:effectLst/>
              </a:rPr>
              <a:t> </a:t>
            </a:r>
            <a:r>
              <a:rPr lang="pl-PL" sz="1600" b="0" i="0" u="none" strike="noStrike" dirty="0" err="1">
                <a:solidFill>
                  <a:srgbClr val="000000"/>
                </a:solidFill>
                <a:effectLst/>
              </a:rPr>
              <a:t>they</a:t>
            </a:r>
            <a:r>
              <a:rPr lang="pl-PL" sz="1600" b="0" i="0" u="none" strike="noStrike" dirty="0">
                <a:solidFill>
                  <a:srgbClr val="000000"/>
                </a:solidFill>
                <a:effectLst/>
              </a:rPr>
              <a:t> </a:t>
            </a:r>
            <a:r>
              <a:rPr lang="pl-PL" sz="1600" b="0" i="0" u="none" strike="noStrike" dirty="0" err="1">
                <a:solidFill>
                  <a:srgbClr val="000000"/>
                </a:solidFill>
                <a:effectLst/>
              </a:rPr>
              <a:t>don’t</a:t>
            </a:r>
            <a:r>
              <a:rPr lang="pl-PL" sz="1600" b="0" i="0" u="none" strike="noStrike" dirty="0">
                <a:solidFill>
                  <a:srgbClr val="000000"/>
                </a:solidFill>
                <a:effectLst/>
              </a:rPr>
              <a:t>, </a:t>
            </a:r>
            <a:r>
              <a:rPr lang="pl-PL" sz="1600" b="0" i="0" u="none" strike="noStrike" dirty="0" err="1">
                <a:solidFill>
                  <a:srgbClr val="000000"/>
                </a:solidFill>
                <a:effectLst/>
              </a:rPr>
              <a:t>what</a:t>
            </a:r>
            <a:r>
              <a:rPr lang="pl-PL" sz="1600" b="0" i="0" u="none" strike="noStrike" dirty="0">
                <a:solidFill>
                  <a:srgbClr val="000000"/>
                </a:solidFill>
                <a:effectLst/>
              </a:rPr>
              <a:t> </a:t>
            </a:r>
            <a:r>
              <a:rPr lang="pl-PL" sz="1600" b="0" i="0" u="none" strike="noStrike" dirty="0" err="1">
                <a:solidFill>
                  <a:srgbClr val="000000"/>
                </a:solidFill>
                <a:effectLst/>
              </a:rPr>
              <a:t>they</a:t>
            </a:r>
            <a:r>
              <a:rPr lang="pl-PL" sz="1600" b="0" i="0" u="none" strike="noStrike" dirty="0">
                <a:solidFill>
                  <a:srgbClr val="000000"/>
                </a:solidFill>
                <a:effectLst/>
              </a:rPr>
              <a:t> </a:t>
            </a:r>
            <a:r>
              <a:rPr lang="pl-PL" sz="1600" b="0" i="0" u="none" strike="noStrike" dirty="0" err="1">
                <a:solidFill>
                  <a:srgbClr val="000000"/>
                </a:solidFill>
                <a:effectLst/>
              </a:rPr>
              <a:t>feel</a:t>
            </a:r>
            <a:r>
              <a:rPr lang="pl-PL" sz="1600" b="0" i="0" u="none" strike="noStrike" dirty="0">
                <a:solidFill>
                  <a:srgbClr val="000000"/>
                </a:solidFill>
                <a:effectLst/>
              </a:rPr>
              <a:t>, </a:t>
            </a:r>
            <a:r>
              <a:rPr lang="pl-PL" sz="1600" b="0" i="0" u="none" strike="noStrike" dirty="0" err="1">
                <a:solidFill>
                  <a:srgbClr val="000000"/>
                </a:solidFill>
                <a:effectLst/>
              </a:rPr>
              <a:t>what</a:t>
            </a:r>
            <a:r>
              <a:rPr lang="pl-PL" sz="1600" b="0" i="0" u="none" strike="noStrike" dirty="0">
                <a:solidFill>
                  <a:srgbClr val="000000"/>
                </a:solidFill>
                <a:effectLst/>
              </a:rPr>
              <a:t> </a:t>
            </a:r>
            <a:r>
              <a:rPr lang="pl-PL" sz="1600" b="0" i="0" u="none" strike="noStrike" dirty="0" err="1">
                <a:solidFill>
                  <a:srgbClr val="000000"/>
                </a:solidFill>
                <a:effectLst/>
              </a:rPr>
              <a:t>attracts</a:t>
            </a:r>
            <a:r>
              <a:rPr lang="pl-PL" sz="1600" b="0" i="0" u="none" strike="noStrike" dirty="0">
                <a:solidFill>
                  <a:srgbClr val="000000"/>
                </a:solidFill>
                <a:effectLst/>
              </a:rPr>
              <a:t> </a:t>
            </a:r>
            <a:r>
              <a:rPr lang="pl-PL" sz="1600" b="0" i="0" u="none" strike="noStrike" dirty="0" err="1">
                <a:solidFill>
                  <a:srgbClr val="000000"/>
                </a:solidFill>
                <a:effectLst/>
              </a:rPr>
              <a:t>them</a:t>
            </a:r>
            <a:r>
              <a:rPr lang="pl-PL" sz="1600" b="0" i="0" u="none" strike="noStrike" dirty="0">
                <a:solidFill>
                  <a:srgbClr val="000000"/>
                </a:solidFill>
                <a:effectLst/>
              </a:rPr>
              <a:t>, and </a:t>
            </a:r>
            <a:r>
              <a:rPr lang="pl-PL" sz="1600" b="0" i="0" u="none" strike="noStrike" dirty="0" err="1">
                <a:solidFill>
                  <a:srgbClr val="000000"/>
                </a:solidFill>
                <a:effectLst/>
              </a:rPr>
              <a:t>what</a:t>
            </a:r>
            <a:r>
              <a:rPr lang="pl-PL" sz="1600" b="0" i="0" u="none" strike="noStrike" dirty="0">
                <a:solidFill>
                  <a:srgbClr val="000000"/>
                </a:solidFill>
                <a:effectLst/>
              </a:rPr>
              <a:t> </a:t>
            </a:r>
            <a:r>
              <a:rPr lang="pl-PL" sz="1600" b="0" i="0" u="none" strike="noStrike" dirty="0" err="1">
                <a:solidFill>
                  <a:srgbClr val="000000"/>
                </a:solidFill>
                <a:effectLst/>
              </a:rPr>
              <a:t>intimidates</a:t>
            </a:r>
            <a:r>
              <a:rPr lang="pl-PL" sz="1600" b="0" i="0" u="none" strike="noStrike" dirty="0">
                <a:solidFill>
                  <a:srgbClr val="000000"/>
                </a:solidFill>
                <a:effectLst/>
              </a:rPr>
              <a:t> </a:t>
            </a:r>
            <a:r>
              <a:rPr lang="pl-PL" sz="1600" b="0" i="0" u="none" strike="noStrike" dirty="0" err="1">
                <a:solidFill>
                  <a:srgbClr val="000000"/>
                </a:solidFill>
                <a:effectLst/>
              </a:rPr>
              <a:t>them</a:t>
            </a:r>
            <a:r>
              <a:rPr lang="pl-PL" sz="1600" b="0" i="0" u="none" strike="noStrike" dirty="0">
                <a:solidFill>
                  <a:srgbClr val="000000"/>
                </a:solidFill>
                <a:effectLst/>
              </a:rPr>
              <a:t>.</a:t>
            </a:r>
          </a:p>
          <a:p>
            <a:pPr>
              <a:lnSpc>
                <a:spcPct val="150000"/>
              </a:lnSpc>
              <a:buFont typeface="Wingdings" pitchFamily="2" charset="2"/>
              <a:buChar char="§"/>
            </a:pPr>
            <a:r>
              <a:rPr lang="pl-PL" sz="1600" b="0" i="0" u="none" strike="noStrike" dirty="0" err="1">
                <a:solidFill>
                  <a:srgbClr val="000000"/>
                </a:solidFill>
                <a:effectLst/>
              </a:rPr>
              <a:t>Find</a:t>
            </a:r>
            <a:r>
              <a:rPr lang="pl-PL" sz="1600" b="0" i="0" u="none" strike="noStrike" dirty="0">
                <a:solidFill>
                  <a:srgbClr val="000000"/>
                </a:solidFill>
                <a:effectLst/>
              </a:rPr>
              <a:t> out </a:t>
            </a:r>
            <a:r>
              <a:rPr lang="pl-PL" sz="1600" b="0" i="0" u="none" strike="noStrike" dirty="0" err="1">
                <a:solidFill>
                  <a:srgbClr val="000000"/>
                </a:solidFill>
                <a:effectLst/>
              </a:rPr>
              <a:t>where</a:t>
            </a:r>
            <a:r>
              <a:rPr lang="pl-PL" sz="1600" b="0" i="0" u="none" strike="noStrike" dirty="0">
                <a:solidFill>
                  <a:srgbClr val="000000"/>
                </a:solidFill>
                <a:effectLst/>
              </a:rPr>
              <a:t> </a:t>
            </a:r>
            <a:r>
              <a:rPr lang="pl-PL" sz="1600" b="0" i="0" u="none" strike="noStrike" dirty="0" err="1">
                <a:solidFill>
                  <a:srgbClr val="000000"/>
                </a:solidFill>
                <a:effectLst/>
              </a:rPr>
              <a:t>this</a:t>
            </a:r>
            <a:r>
              <a:rPr lang="pl-PL" sz="1600" b="0" i="0" u="none" strike="noStrike" dirty="0">
                <a:solidFill>
                  <a:srgbClr val="000000"/>
                </a:solidFill>
                <a:effectLst/>
              </a:rPr>
              <a:t> </a:t>
            </a:r>
            <a:r>
              <a:rPr lang="pl-PL" sz="1600" b="0" i="0" u="none" strike="noStrike" dirty="0" err="1">
                <a:solidFill>
                  <a:srgbClr val="000000"/>
                </a:solidFill>
                <a:effectLst/>
              </a:rPr>
              <a:t>exercise</a:t>
            </a:r>
            <a:r>
              <a:rPr lang="pl-PL" sz="1600" b="0" i="0" u="none" strike="noStrike" dirty="0">
                <a:solidFill>
                  <a:srgbClr val="000000"/>
                </a:solidFill>
                <a:effectLst/>
              </a:rPr>
              <a:t> </a:t>
            </a:r>
            <a:r>
              <a:rPr lang="en-GB" sz="1600" b="0" i="0" u="none" strike="noStrike" dirty="0">
                <a:solidFill>
                  <a:srgbClr val="000000"/>
                </a:solidFill>
                <a:effectLst/>
                <a:hlinkClick r:id="rId2" action="ppaction://hlinksldjump"/>
              </a:rPr>
              <a:t>came from</a:t>
            </a:r>
            <a:r>
              <a:rPr lang="pl-PL" sz="1600" b="0" i="0" u="none" strike="noStrike" dirty="0">
                <a:solidFill>
                  <a:srgbClr val="000000"/>
                </a:solidFill>
                <a:effectLst/>
              </a:rPr>
              <a:t>.</a:t>
            </a:r>
            <a:endParaRPr lang="pl-PL" sz="1600" dirty="0"/>
          </a:p>
        </p:txBody>
      </p:sp>
      <p:sp>
        <p:nvSpPr>
          <p:cNvPr id="4" name="Symbol zastępczy daty 3">
            <a:extLst>
              <a:ext uri="{FF2B5EF4-FFF2-40B4-BE49-F238E27FC236}">
                <a16:creationId xmlns:a16="http://schemas.microsoft.com/office/drawing/2014/main" id="{D33B0519-F06C-E887-2B79-959D3E386417}"/>
              </a:ext>
            </a:extLst>
          </p:cNvPr>
          <p:cNvSpPr>
            <a:spLocks noGrp="1"/>
          </p:cNvSpPr>
          <p:nvPr>
            <p:ph type="dt" sz="half" idx="10"/>
          </p:nvPr>
        </p:nvSpPr>
        <p:spPr/>
        <p:txBody>
          <a:bodyPr/>
          <a:lstStyle/>
          <a:p>
            <a:r>
              <a:rPr lang="pl-PL"/>
              <a:t>cityforchildren.pl, 2025</a:t>
            </a:r>
            <a:endParaRPr lang="pl-PL" dirty="0"/>
          </a:p>
        </p:txBody>
      </p:sp>
      <p:pic>
        <p:nvPicPr>
          <p:cNvPr id="6" name="Obraz 5" descr="Obraz zawierający ubrania, obuwie, rysowanie, obraz&#10;&#10;Zawartość wygenerowana przez sztuczną inteligencję może być niepoprawna.">
            <a:extLst>
              <a:ext uri="{FF2B5EF4-FFF2-40B4-BE49-F238E27FC236}">
                <a16:creationId xmlns:a16="http://schemas.microsoft.com/office/drawing/2014/main" id="{18F55974-E0B9-271D-E4D4-67E68A4BA9A1}"/>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841402" y="1825625"/>
            <a:ext cx="5191978" cy="3673278"/>
          </a:xfrm>
          <a:prstGeom prst="rect">
            <a:avLst/>
          </a:prstGeom>
        </p:spPr>
      </p:pic>
      <p:sp>
        <p:nvSpPr>
          <p:cNvPr id="7" name="pole tekstowe 6">
            <a:extLst>
              <a:ext uri="{FF2B5EF4-FFF2-40B4-BE49-F238E27FC236}">
                <a16:creationId xmlns:a16="http://schemas.microsoft.com/office/drawing/2014/main" id="{59A3A12E-D489-8EFD-A533-C089605D0A12}"/>
              </a:ext>
            </a:extLst>
          </p:cNvPr>
          <p:cNvSpPr txBox="1"/>
          <p:nvPr/>
        </p:nvSpPr>
        <p:spPr>
          <a:xfrm>
            <a:off x="7436498" y="5938748"/>
            <a:ext cx="4755502" cy="261610"/>
          </a:xfrm>
          <a:prstGeom prst="rect">
            <a:avLst/>
          </a:prstGeom>
          <a:noFill/>
        </p:spPr>
        <p:txBody>
          <a:bodyPr wrap="square" rtlCol="0">
            <a:spAutoFit/>
          </a:bodyPr>
          <a:lstStyle/>
          <a:p>
            <a:r>
              <a:rPr lang="pl-PL" sz="1100" i="1" dirty="0"/>
              <a:t>Il. Marianna </a:t>
            </a:r>
            <a:r>
              <a:rPr lang="pl-PL" sz="1100" i="1" dirty="0" err="1"/>
              <a:t>Dziemska</a:t>
            </a:r>
            <a:r>
              <a:rPr lang="pl-PL" sz="1100" i="1" dirty="0"/>
              <a:t>, to the </a:t>
            </a:r>
            <a:r>
              <a:rPr lang="pl-PL" sz="1100" i="1" dirty="0" err="1"/>
              <a:t>book</a:t>
            </a:r>
            <a:r>
              <a:rPr lang="pl-PL" sz="1100" i="1" dirty="0"/>
              <a:t> „City for </a:t>
            </a:r>
            <a:r>
              <a:rPr lang="pl-PL" sz="1100" i="1" dirty="0" err="1"/>
              <a:t>children</a:t>
            </a:r>
            <a:r>
              <a:rPr lang="pl-PL" sz="1100" i="1" dirty="0"/>
              <a:t>. A </a:t>
            </a:r>
            <a:r>
              <a:rPr lang="pl-PL" sz="1100" i="1" dirty="0" err="1"/>
              <a:t>guide</a:t>
            </a:r>
            <a:r>
              <a:rPr lang="pl-PL" sz="1100" i="1" dirty="0"/>
              <a:t> for </a:t>
            </a:r>
            <a:r>
              <a:rPr lang="pl-PL" sz="1100" i="1" dirty="0" err="1"/>
              <a:t>explorers</a:t>
            </a:r>
            <a:r>
              <a:rPr lang="pl-PL" sz="1100" i="1" dirty="0"/>
              <a:t>”</a:t>
            </a:r>
          </a:p>
        </p:txBody>
      </p:sp>
    </p:spTree>
    <p:extLst>
      <p:ext uri="{BB962C8B-B14F-4D97-AF65-F5344CB8AC3E}">
        <p14:creationId xmlns:p14="http://schemas.microsoft.com/office/powerpoint/2010/main" val="105575667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E92E0D60-C3BB-D9BA-CF0A-3C278B91E666}"/>
              </a:ext>
            </a:extLst>
          </p:cNvPr>
          <p:cNvSpPr>
            <a:spLocks noGrp="1"/>
          </p:cNvSpPr>
          <p:nvPr>
            <p:ph type="title"/>
          </p:nvPr>
        </p:nvSpPr>
        <p:spPr/>
        <p:txBody>
          <a:bodyPr/>
          <a:lstStyle/>
          <a:p>
            <a:r>
              <a:rPr lang="pl-PL" dirty="0" err="1"/>
              <a:t>Background</a:t>
            </a:r>
            <a:r>
              <a:rPr lang="pl-PL" dirty="0"/>
              <a:t> of the </a:t>
            </a:r>
            <a:r>
              <a:rPr lang="pl-PL" dirty="0" err="1"/>
              <a:t>exercise</a:t>
            </a:r>
            <a:endParaRPr lang="pl-PL" dirty="0"/>
          </a:p>
        </p:txBody>
      </p:sp>
      <p:sp>
        <p:nvSpPr>
          <p:cNvPr id="3" name="Symbol zastępczy zawartości 2">
            <a:extLst>
              <a:ext uri="{FF2B5EF4-FFF2-40B4-BE49-F238E27FC236}">
                <a16:creationId xmlns:a16="http://schemas.microsoft.com/office/drawing/2014/main" id="{B8FFA49A-26A3-2AD4-040C-2762B8F86D34}"/>
              </a:ext>
            </a:extLst>
          </p:cNvPr>
          <p:cNvSpPr>
            <a:spLocks noGrp="1"/>
          </p:cNvSpPr>
          <p:nvPr>
            <p:ph idx="1"/>
          </p:nvPr>
        </p:nvSpPr>
        <p:spPr>
          <a:xfrm>
            <a:off x="838200" y="2211023"/>
            <a:ext cx="5926494" cy="2435953"/>
          </a:xfrm>
        </p:spPr>
        <p:txBody>
          <a:bodyPr>
            <a:normAutofit/>
          </a:bodyPr>
          <a:lstStyle/>
          <a:p>
            <a:pPr>
              <a:lnSpc>
                <a:spcPct val="150000"/>
              </a:lnSpc>
              <a:buFont typeface="Wingdings" pitchFamily="2" charset="2"/>
              <a:buChar char="§"/>
            </a:pPr>
            <a:r>
              <a:rPr lang="pl-PL" sz="1600" dirty="0" err="1"/>
              <a:t>An</a:t>
            </a:r>
            <a:r>
              <a:rPr lang="pl-PL" sz="1600" dirty="0"/>
              <a:t> </a:t>
            </a:r>
            <a:r>
              <a:rPr lang="pl-PL" sz="1600" dirty="0" err="1"/>
              <a:t>exercise</a:t>
            </a:r>
            <a:r>
              <a:rPr lang="pl-PL" sz="1600" dirty="0"/>
              <a:t> by the Dutch Bernard van </a:t>
            </a:r>
            <a:r>
              <a:rPr lang="pl-PL" sz="1600" dirty="0" err="1"/>
              <a:t>Leer</a:t>
            </a:r>
            <a:r>
              <a:rPr lang="pl-PL" sz="1600" dirty="0"/>
              <a:t> Foundation as part of the </a:t>
            </a:r>
            <a:r>
              <a:rPr lang="pl-PL" sz="1600" dirty="0">
                <a:hlinkClick r:id="rId2" action="ppaction://hlinksldjump"/>
              </a:rPr>
              <a:t>Urban95 project</a:t>
            </a:r>
            <a:r>
              <a:rPr lang="pl-PL" sz="1600" dirty="0"/>
              <a:t> – </a:t>
            </a:r>
            <a:r>
              <a:rPr lang="pl-PL" sz="1600" dirty="0" err="1"/>
              <a:t>originally</a:t>
            </a:r>
            <a:r>
              <a:rPr lang="pl-PL" sz="1600" dirty="0"/>
              <a:t> </a:t>
            </a:r>
            <a:r>
              <a:rPr lang="pl-PL" sz="1600" dirty="0" err="1"/>
              <a:t>designed</a:t>
            </a:r>
            <a:r>
              <a:rPr lang="pl-PL" sz="1600" dirty="0"/>
              <a:t> for 3-year-olds, </a:t>
            </a:r>
            <a:r>
              <a:rPr lang="pl-PL" sz="1600" dirty="0" err="1"/>
              <a:t>that</a:t>
            </a:r>
            <a:r>
              <a:rPr lang="pl-PL" sz="1600" dirty="0"/>
              <a:t> </a:t>
            </a:r>
            <a:r>
              <a:rPr lang="pl-PL" sz="1600" dirty="0" err="1"/>
              <a:t>is</a:t>
            </a:r>
            <a:r>
              <a:rPr lang="pl-PL" sz="1600" dirty="0"/>
              <a:t>, </a:t>
            </a:r>
            <a:r>
              <a:rPr lang="pl-PL" sz="1600" dirty="0" err="1"/>
              <a:t>children</a:t>
            </a:r>
            <a:r>
              <a:rPr lang="pl-PL" sz="1600" dirty="0"/>
              <a:t> </a:t>
            </a:r>
            <a:r>
              <a:rPr lang="pl-PL" sz="1600" dirty="0" err="1"/>
              <a:t>about</a:t>
            </a:r>
            <a:r>
              <a:rPr lang="pl-PL" sz="1600" dirty="0"/>
              <a:t> 95 cm </a:t>
            </a:r>
            <a:r>
              <a:rPr lang="pl-PL" sz="1600" dirty="0" err="1"/>
              <a:t>tall</a:t>
            </a:r>
            <a:r>
              <a:rPr lang="pl-PL" sz="1600" dirty="0"/>
              <a:t>.</a:t>
            </a:r>
          </a:p>
          <a:p>
            <a:pPr>
              <a:lnSpc>
                <a:spcPct val="150000"/>
              </a:lnSpc>
              <a:buFont typeface="Wingdings" pitchFamily="2" charset="2"/>
              <a:buChar char="§"/>
            </a:pPr>
            <a:r>
              <a:rPr lang="pl-PL" sz="1600" dirty="0"/>
              <a:t>I </a:t>
            </a:r>
            <a:r>
              <a:rPr lang="pl-PL" sz="1600" dirty="0" err="1"/>
              <a:t>adapted</a:t>
            </a:r>
            <a:r>
              <a:rPr lang="pl-PL" sz="1600" dirty="0"/>
              <a:t> </a:t>
            </a:r>
            <a:r>
              <a:rPr lang="pl-PL" sz="1600" dirty="0" err="1"/>
              <a:t>it</a:t>
            </a:r>
            <a:r>
              <a:rPr lang="pl-PL" sz="1600" dirty="0"/>
              <a:t> to the </a:t>
            </a:r>
            <a:r>
              <a:rPr lang="pl-PL" sz="1600" dirty="0" err="1"/>
              <a:t>height</a:t>
            </a:r>
            <a:r>
              <a:rPr lang="pl-PL" sz="1600" dirty="0"/>
              <a:t> of 7-year-old </a:t>
            </a:r>
            <a:r>
              <a:rPr lang="pl-PL" sz="1600" dirty="0" err="1"/>
              <a:t>children</a:t>
            </a:r>
            <a:r>
              <a:rPr lang="pl-PL" sz="1600" dirty="0"/>
              <a:t> (</a:t>
            </a:r>
            <a:r>
              <a:rPr lang="pl-PL" sz="1600" dirty="0" err="1"/>
              <a:t>whose</a:t>
            </a:r>
            <a:r>
              <a:rPr lang="pl-PL" sz="1600" dirty="0"/>
              <a:t> </a:t>
            </a:r>
            <a:r>
              <a:rPr lang="pl-PL" sz="1600" dirty="0" err="1"/>
              <a:t>eye</a:t>
            </a:r>
            <a:r>
              <a:rPr lang="pl-PL" sz="1600" dirty="0"/>
              <a:t> </a:t>
            </a:r>
            <a:r>
              <a:rPr lang="pl-PL" sz="1600" dirty="0" err="1"/>
              <a:t>level</a:t>
            </a:r>
            <a:r>
              <a:rPr lang="pl-PL" sz="1600" dirty="0"/>
              <a:t> </a:t>
            </a:r>
            <a:r>
              <a:rPr lang="pl-PL" sz="1600" dirty="0" err="1"/>
              <a:t>is</a:t>
            </a:r>
            <a:r>
              <a:rPr lang="pl-PL" sz="1600" dirty="0"/>
              <a:t> </a:t>
            </a:r>
            <a:r>
              <a:rPr lang="pl-PL" sz="1600" dirty="0" err="1"/>
              <a:t>about</a:t>
            </a:r>
            <a:r>
              <a:rPr lang="pl-PL" sz="1600" dirty="0"/>
              <a:t> 115 cm), </a:t>
            </a:r>
            <a:r>
              <a:rPr lang="pl-PL" sz="1600" dirty="0" err="1"/>
              <a:t>because</a:t>
            </a:r>
            <a:r>
              <a:rPr lang="pl-PL" sz="1600" dirty="0"/>
              <a:t> </a:t>
            </a:r>
            <a:r>
              <a:rPr lang="pl-PL" sz="1600" dirty="0" err="1"/>
              <a:t>that’s</a:t>
            </a:r>
            <a:r>
              <a:rPr lang="pl-PL" sz="1600" dirty="0"/>
              <a:t> the </a:t>
            </a:r>
            <a:r>
              <a:rPr lang="pl-PL" sz="1600" dirty="0" err="1"/>
              <a:t>age</a:t>
            </a:r>
            <a:r>
              <a:rPr lang="pl-PL" sz="1600" dirty="0"/>
              <a:t> </a:t>
            </a:r>
            <a:r>
              <a:rPr lang="pl-PL" sz="1600" dirty="0" err="1"/>
              <a:t>when</a:t>
            </a:r>
            <a:r>
              <a:rPr lang="pl-PL" sz="1600" dirty="0"/>
              <a:t> </a:t>
            </a:r>
            <a:r>
              <a:rPr lang="pl-PL" sz="1600" dirty="0" err="1"/>
              <a:t>they</a:t>
            </a:r>
            <a:r>
              <a:rPr lang="pl-PL" sz="1600" dirty="0"/>
              <a:t> </a:t>
            </a:r>
            <a:r>
              <a:rPr lang="pl-PL" sz="1600" dirty="0" err="1"/>
              <a:t>begin</a:t>
            </a:r>
            <a:r>
              <a:rPr lang="pl-PL" sz="1600" dirty="0"/>
              <a:t> </a:t>
            </a:r>
            <a:r>
              <a:rPr lang="pl-PL" sz="1600" dirty="0" err="1"/>
              <a:t>their</a:t>
            </a:r>
            <a:r>
              <a:rPr lang="pl-PL" sz="1600" dirty="0"/>
              <a:t> </a:t>
            </a:r>
            <a:r>
              <a:rPr lang="pl-PL" sz="1600" dirty="0" err="1"/>
              <a:t>urban</a:t>
            </a:r>
            <a:r>
              <a:rPr lang="pl-PL" sz="1600" dirty="0"/>
              <a:t> </a:t>
            </a:r>
            <a:r>
              <a:rPr lang="pl-PL" sz="1600" dirty="0" err="1"/>
              <a:t>independence</a:t>
            </a:r>
            <a:r>
              <a:rPr lang="pl-PL" sz="1100" b="0" i="0" u="none" strike="noStrike" dirty="0">
                <a:solidFill>
                  <a:srgbClr val="000000"/>
                </a:solidFill>
                <a:effectLst/>
                <a:latin typeface="-webkit-standard"/>
              </a:rPr>
              <a:t>.</a:t>
            </a:r>
            <a:endParaRPr lang="pl-PL" sz="1600" dirty="0"/>
          </a:p>
        </p:txBody>
      </p:sp>
      <p:sp>
        <p:nvSpPr>
          <p:cNvPr id="6" name="Pagon 5">
            <a:hlinkClick r:id="rId3" action="ppaction://hlinksldjump"/>
            <a:extLst>
              <a:ext uri="{FF2B5EF4-FFF2-40B4-BE49-F238E27FC236}">
                <a16:creationId xmlns:a16="http://schemas.microsoft.com/office/drawing/2014/main" id="{5AD7AE95-2D66-9278-C7BB-D6F4B31EE682}"/>
              </a:ext>
            </a:extLst>
          </p:cNvPr>
          <p:cNvSpPr/>
          <p:nvPr/>
        </p:nvSpPr>
        <p:spPr>
          <a:xfrm rot="10800000">
            <a:off x="6224694" y="4804005"/>
            <a:ext cx="540000" cy="540000"/>
          </a:xfrm>
          <a:prstGeom prst="chevron">
            <a:avLst/>
          </a:prstGeom>
          <a:solidFill>
            <a:srgbClr val="97D6F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a:solidFill>
                <a:schemeClr val="tx1"/>
              </a:solidFill>
            </a:endParaRPr>
          </a:p>
        </p:txBody>
      </p:sp>
      <p:sp>
        <p:nvSpPr>
          <p:cNvPr id="7" name="Symbol zastępczy daty 6">
            <a:extLst>
              <a:ext uri="{FF2B5EF4-FFF2-40B4-BE49-F238E27FC236}">
                <a16:creationId xmlns:a16="http://schemas.microsoft.com/office/drawing/2014/main" id="{D79091DA-DE46-19EF-F096-E25EACBE996B}"/>
              </a:ext>
            </a:extLst>
          </p:cNvPr>
          <p:cNvSpPr>
            <a:spLocks noGrp="1"/>
          </p:cNvSpPr>
          <p:nvPr>
            <p:ph type="dt" sz="half" idx="10"/>
          </p:nvPr>
        </p:nvSpPr>
        <p:spPr/>
        <p:txBody>
          <a:bodyPr/>
          <a:lstStyle/>
          <a:p>
            <a:r>
              <a:rPr lang="pl-PL"/>
              <a:t>cityforchildren.pl, 2025</a:t>
            </a:r>
            <a:endParaRPr lang="pl-PL" dirty="0"/>
          </a:p>
        </p:txBody>
      </p:sp>
      <p:pic>
        <p:nvPicPr>
          <p:cNvPr id="4" name="Obraz 3" descr="Obraz zawierający zewnętrzne, budynek, chodnik, cegła&#10;&#10;Opis wygenerowany automatycznie">
            <a:extLst>
              <a:ext uri="{FF2B5EF4-FFF2-40B4-BE49-F238E27FC236}">
                <a16:creationId xmlns:a16="http://schemas.microsoft.com/office/drawing/2014/main" id="{C2B0BA2D-F277-9E21-6B73-AA0C8E964596}"/>
              </a:ext>
            </a:extLst>
          </p:cNvPr>
          <p:cNvPicPr>
            <a:picLocks noChangeAspect="1"/>
          </p:cNvPicPr>
          <p:nvPr/>
        </p:nvPicPr>
        <p:blipFill>
          <a:blip r:embed="rId4">
            <a:extLst>
              <a:ext uri="{28A0092B-C50C-407E-A947-70E740481C1C}">
                <a14:useLocalDpi xmlns:a14="http://schemas.microsoft.com/office/drawing/2010/main"/>
              </a:ext>
            </a:extLst>
          </a:blip>
          <a:srcRect/>
          <a:stretch/>
        </p:blipFill>
        <p:spPr>
          <a:xfrm>
            <a:off x="8798767" y="0"/>
            <a:ext cx="3393233" cy="6858000"/>
          </a:xfrm>
          <a:prstGeom prst="rect">
            <a:avLst/>
          </a:prstGeom>
        </p:spPr>
      </p:pic>
      <p:sp>
        <p:nvSpPr>
          <p:cNvPr id="8" name="pole tekstowe 7">
            <a:extLst>
              <a:ext uri="{FF2B5EF4-FFF2-40B4-BE49-F238E27FC236}">
                <a16:creationId xmlns:a16="http://schemas.microsoft.com/office/drawing/2014/main" id="{3FF1F7F6-7CD0-54F5-10CA-D61C9FF82699}"/>
              </a:ext>
            </a:extLst>
          </p:cNvPr>
          <p:cNvSpPr txBox="1"/>
          <p:nvPr/>
        </p:nvSpPr>
        <p:spPr>
          <a:xfrm>
            <a:off x="9569767" y="6459865"/>
            <a:ext cx="2488066" cy="261610"/>
          </a:xfrm>
          <a:prstGeom prst="rect">
            <a:avLst/>
          </a:prstGeom>
          <a:noFill/>
        </p:spPr>
        <p:txBody>
          <a:bodyPr wrap="square" rtlCol="0">
            <a:spAutoFit/>
          </a:bodyPr>
          <a:lstStyle/>
          <a:p>
            <a:pPr algn="r"/>
            <a:r>
              <a:rPr lang="pl-PL" sz="1100" i="1" dirty="0">
                <a:solidFill>
                  <a:schemeClr val="bg1"/>
                </a:solidFill>
              </a:rPr>
              <a:t>Photo: Beata </a:t>
            </a:r>
            <a:r>
              <a:rPr lang="pl-PL" sz="1100" i="1" dirty="0" err="1">
                <a:solidFill>
                  <a:schemeClr val="bg1"/>
                </a:solidFill>
              </a:rPr>
              <a:t>Patuszyńska</a:t>
            </a:r>
            <a:endParaRPr lang="pl-PL" sz="1100" i="1" dirty="0">
              <a:solidFill>
                <a:schemeClr val="bg1"/>
              </a:solidFill>
            </a:endParaRPr>
          </a:p>
        </p:txBody>
      </p:sp>
    </p:spTree>
    <p:extLst>
      <p:ext uri="{BB962C8B-B14F-4D97-AF65-F5344CB8AC3E}">
        <p14:creationId xmlns:p14="http://schemas.microsoft.com/office/powerpoint/2010/main" val="280233480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C1EA2FEA-9426-1C5B-550B-165D9A24F36C}"/>
              </a:ext>
            </a:extLst>
          </p:cNvPr>
          <p:cNvSpPr>
            <a:spLocks noGrp="1"/>
          </p:cNvSpPr>
          <p:nvPr>
            <p:ph type="title"/>
          </p:nvPr>
        </p:nvSpPr>
        <p:spPr/>
        <p:txBody>
          <a:bodyPr>
            <a:normAutofit/>
          </a:bodyPr>
          <a:lstStyle/>
          <a:p>
            <a:r>
              <a:rPr lang="pl-PL" sz="3600" dirty="0">
                <a:latin typeface="+mn-lt"/>
              </a:rPr>
              <a:t>U</a:t>
            </a:r>
            <a:r>
              <a:rPr lang="pl-PL" sz="3600" b="0" i="0" u="none" strike="noStrike" dirty="0">
                <a:solidFill>
                  <a:srgbClr val="000000"/>
                </a:solidFill>
                <a:effectLst/>
                <a:latin typeface="+mn-lt"/>
              </a:rPr>
              <a:t>rban95</a:t>
            </a:r>
            <a:endParaRPr lang="pl-PL" sz="3600" dirty="0">
              <a:latin typeface="+mn-lt"/>
            </a:endParaRPr>
          </a:p>
        </p:txBody>
      </p:sp>
      <p:sp>
        <p:nvSpPr>
          <p:cNvPr id="3" name="Symbol zastępczy zawartości 2">
            <a:extLst>
              <a:ext uri="{FF2B5EF4-FFF2-40B4-BE49-F238E27FC236}">
                <a16:creationId xmlns:a16="http://schemas.microsoft.com/office/drawing/2014/main" id="{5D94DF57-3631-C5AC-521D-26C5412B17AF}"/>
              </a:ext>
            </a:extLst>
          </p:cNvPr>
          <p:cNvSpPr>
            <a:spLocks noGrp="1"/>
          </p:cNvSpPr>
          <p:nvPr>
            <p:ph idx="1"/>
          </p:nvPr>
        </p:nvSpPr>
        <p:spPr/>
        <p:txBody>
          <a:bodyPr>
            <a:normAutofit/>
          </a:bodyPr>
          <a:lstStyle/>
          <a:p>
            <a:pPr>
              <a:lnSpc>
                <a:spcPct val="170000"/>
              </a:lnSpc>
              <a:buFont typeface="Wingdings" pitchFamily="2" charset="2"/>
              <a:buChar char="§"/>
            </a:pPr>
            <a:r>
              <a:rPr lang="pl-PL" sz="1600" b="0" i="0" u="none" strike="noStrike" dirty="0">
                <a:solidFill>
                  <a:srgbClr val="000000"/>
                </a:solidFill>
                <a:effectLst/>
              </a:rPr>
              <a:t>Urban95 </a:t>
            </a:r>
            <a:r>
              <a:rPr lang="pl-PL" sz="1600" b="0" i="0" u="none" strike="noStrike" dirty="0" err="1">
                <a:solidFill>
                  <a:srgbClr val="000000"/>
                </a:solidFill>
                <a:effectLst/>
              </a:rPr>
              <a:t>is</a:t>
            </a:r>
            <a:r>
              <a:rPr lang="pl-PL" sz="1600" b="0" i="0" u="none" strike="noStrike" dirty="0">
                <a:solidFill>
                  <a:srgbClr val="000000"/>
                </a:solidFill>
                <a:effectLst/>
              </a:rPr>
              <a:t> a </a:t>
            </a:r>
            <a:r>
              <a:rPr lang="pl-PL" sz="1600" b="0" i="0" u="none" strike="noStrike" dirty="0" err="1">
                <a:solidFill>
                  <a:srgbClr val="000000"/>
                </a:solidFill>
                <a:effectLst/>
              </a:rPr>
              <a:t>global</a:t>
            </a:r>
            <a:r>
              <a:rPr lang="pl-PL" sz="1600" b="0" i="0" u="none" strike="noStrike" dirty="0">
                <a:solidFill>
                  <a:srgbClr val="000000"/>
                </a:solidFill>
                <a:effectLst/>
              </a:rPr>
              <a:t> </a:t>
            </a:r>
            <a:r>
              <a:rPr lang="pl-PL" sz="1600" b="0" i="0" u="none" strike="noStrike" dirty="0" err="1">
                <a:solidFill>
                  <a:srgbClr val="000000"/>
                </a:solidFill>
                <a:effectLst/>
              </a:rPr>
              <a:t>initiative</a:t>
            </a:r>
            <a:r>
              <a:rPr lang="pl-PL" sz="1600" b="0" i="0" u="none" strike="noStrike" dirty="0">
                <a:solidFill>
                  <a:srgbClr val="000000"/>
                </a:solidFill>
                <a:effectLst/>
              </a:rPr>
              <a:t> </a:t>
            </a:r>
            <a:r>
              <a:rPr lang="pl-PL" sz="1600" b="0" i="0" u="none" strike="noStrike" dirty="0" err="1">
                <a:solidFill>
                  <a:srgbClr val="000000"/>
                </a:solidFill>
                <a:effectLst/>
              </a:rPr>
              <a:t>aimed</a:t>
            </a:r>
            <a:r>
              <a:rPr lang="pl-PL" sz="1600" b="0" i="0" u="none" strike="noStrike" dirty="0">
                <a:solidFill>
                  <a:srgbClr val="000000"/>
                </a:solidFill>
                <a:effectLst/>
              </a:rPr>
              <a:t> </a:t>
            </a:r>
            <a:r>
              <a:rPr lang="pl-PL" sz="1600" b="0" i="0" u="none" strike="noStrike" dirty="0" err="1">
                <a:solidFill>
                  <a:srgbClr val="000000"/>
                </a:solidFill>
                <a:effectLst/>
              </a:rPr>
              <a:t>at</a:t>
            </a:r>
            <a:r>
              <a:rPr lang="pl-PL" sz="1600" b="0" i="0" u="none" strike="noStrike" dirty="0">
                <a:solidFill>
                  <a:srgbClr val="000000"/>
                </a:solidFill>
                <a:effectLst/>
              </a:rPr>
              <a:t> </a:t>
            </a:r>
            <a:r>
              <a:rPr lang="pl-PL" sz="1600" b="0" i="0" u="none" strike="noStrike" dirty="0" err="1">
                <a:solidFill>
                  <a:srgbClr val="000000"/>
                </a:solidFill>
                <a:effectLst/>
              </a:rPr>
              <a:t>creating</a:t>
            </a:r>
            <a:r>
              <a:rPr lang="pl-PL" sz="1600" b="0" i="0" u="none" strike="noStrike" dirty="0">
                <a:solidFill>
                  <a:srgbClr val="000000"/>
                </a:solidFill>
                <a:effectLst/>
              </a:rPr>
              <a:t> </a:t>
            </a:r>
            <a:r>
              <a:rPr lang="pl-PL" sz="1600" b="0" i="0" u="none" strike="noStrike" dirty="0" err="1">
                <a:solidFill>
                  <a:srgbClr val="000000"/>
                </a:solidFill>
                <a:effectLst/>
              </a:rPr>
              <a:t>cities</a:t>
            </a:r>
            <a:r>
              <a:rPr lang="pl-PL" sz="1600" b="0" i="0" u="none" strike="noStrike" dirty="0">
                <a:solidFill>
                  <a:srgbClr val="000000"/>
                </a:solidFill>
                <a:effectLst/>
              </a:rPr>
              <a:t> </a:t>
            </a:r>
            <a:r>
              <a:rPr lang="pl-PL" sz="1600" b="0" i="0" u="none" strike="noStrike" dirty="0" err="1">
                <a:solidFill>
                  <a:srgbClr val="000000"/>
                </a:solidFill>
                <a:effectLst/>
              </a:rPr>
              <a:t>that</a:t>
            </a:r>
            <a:r>
              <a:rPr lang="pl-PL" sz="1600" b="0" i="0" u="none" strike="noStrike" dirty="0">
                <a:solidFill>
                  <a:srgbClr val="000000"/>
                </a:solidFill>
                <a:effectLst/>
              </a:rPr>
              <a:t> </a:t>
            </a:r>
            <a:r>
              <a:rPr lang="pl-PL" sz="1600" b="0" i="0" u="none" strike="noStrike" dirty="0" err="1">
                <a:solidFill>
                  <a:srgbClr val="000000"/>
                </a:solidFill>
                <a:effectLst/>
              </a:rPr>
              <a:t>are</a:t>
            </a:r>
            <a:r>
              <a:rPr lang="pl-PL" sz="1600" b="0" i="0" u="none" strike="noStrike" dirty="0">
                <a:solidFill>
                  <a:srgbClr val="000000"/>
                </a:solidFill>
                <a:effectLst/>
              </a:rPr>
              <a:t> </a:t>
            </a:r>
            <a:r>
              <a:rPr lang="pl-PL" sz="1600" b="0" i="0" u="none" strike="noStrike" dirty="0" err="1">
                <a:solidFill>
                  <a:srgbClr val="000000"/>
                </a:solidFill>
                <a:effectLst/>
              </a:rPr>
              <a:t>friendly</a:t>
            </a:r>
            <a:r>
              <a:rPr lang="pl-PL" sz="1600" b="0" i="0" u="none" strike="noStrike" dirty="0">
                <a:solidFill>
                  <a:srgbClr val="000000"/>
                </a:solidFill>
                <a:effectLst/>
              </a:rPr>
              <a:t> to </a:t>
            </a:r>
            <a:r>
              <a:rPr lang="pl-PL" sz="1600" b="0" i="0" u="none" strike="noStrike" dirty="0" err="1">
                <a:solidFill>
                  <a:srgbClr val="000000"/>
                </a:solidFill>
                <a:effectLst/>
              </a:rPr>
              <a:t>young</a:t>
            </a:r>
            <a:r>
              <a:rPr lang="pl-PL" sz="1600" b="0" i="0" u="none" strike="noStrike" dirty="0">
                <a:solidFill>
                  <a:srgbClr val="000000"/>
                </a:solidFill>
                <a:effectLst/>
              </a:rPr>
              <a:t> </a:t>
            </a:r>
            <a:r>
              <a:rPr lang="pl-PL" sz="1600" b="0" i="0" u="none" strike="noStrike" dirty="0" err="1">
                <a:solidFill>
                  <a:srgbClr val="000000"/>
                </a:solidFill>
                <a:effectLst/>
              </a:rPr>
              <a:t>children</a:t>
            </a:r>
            <a:r>
              <a:rPr lang="pl-PL" sz="1600" b="0" i="0" u="none" strike="noStrike" dirty="0">
                <a:solidFill>
                  <a:srgbClr val="000000"/>
                </a:solidFill>
                <a:effectLst/>
              </a:rPr>
              <a:t> and </a:t>
            </a:r>
            <a:r>
              <a:rPr lang="pl-PL" sz="1600" b="0" i="0" u="none" strike="noStrike" dirty="0" err="1">
                <a:solidFill>
                  <a:srgbClr val="000000"/>
                </a:solidFill>
                <a:effectLst/>
              </a:rPr>
              <a:t>their</a:t>
            </a:r>
            <a:r>
              <a:rPr lang="pl-PL" sz="1600" b="0" i="0" u="none" strike="noStrike" dirty="0">
                <a:solidFill>
                  <a:srgbClr val="000000"/>
                </a:solidFill>
                <a:effectLst/>
              </a:rPr>
              <a:t> </a:t>
            </a:r>
            <a:r>
              <a:rPr lang="pl-PL" sz="1600" b="0" i="0" u="none" strike="noStrike" dirty="0" err="1">
                <a:solidFill>
                  <a:srgbClr val="000000"/>
                </a:solidFill>
                <a:effectLst/>
              </a:rPr>
              <a:t>caregivers</a:t>
            </a:r>
            <a:r>
              <a:rPr lang="pl-PL" sz="1600" b="0" i="0" u="none" strike="noStrike" dirty="0">
                <a:solidFill>
                  <a:srgbClr val="000000"/>
                </a:solidFill>
                <a:effectLst/>
              </a:rPr>
              <a:t>.</a:t>
            </a:r>
          </a:p>
          <a:p>
            <a:pPr>
              <a:lnSpc>
                <a:spcPct val="170000"/>
              </a:lnSpc>
              <a:buFont typeface="Wingdings" pitchFamily="2" charset="2"/>
              <a:buChar char="§"/>
            </a:pPr>
            <a:r>
              <a:rPr lang="pl-PL" sz="1600" b="0" i="0" u="none" strike="noStrike" dirty="0">
                <a:solidFill>
                  <a:srgbClr val="000000"/>
                </a:solidFill>
                <a:effectLst/>
              </a:rPr>
              <a:t>The </a:t>
            </a:r>
            <a:r>
              <a:rPr lang="pl-PL" sz="1600" b="0" i="0" u="none" strike="noStrike" dirty="0" err="1">
                <a:solidFill>
                  <a:srgbClr val="000000"/>
                </a:solidFill>
                <a:effectLst/>
              </a:rPr>
              <a:t>initiative</a:t>
            </a:r>
            <a:r>
              <a:rPr lang="pl-PL" sz="1600" b="0" i="0" u="none" strike="noStrike" dirty="0">
                <a:solidFill>
                  <a:srgbClr val="000000"/>
                </a:solidFill>
                <a:effectLst/>
              </a:rPr>
              <a:t> </a:t>
            </a:r>
            <a:r>
              <a:rPr lang="pl-PL" sz="1600" b="0" i="0" u="none" strike="noStrike" dirty="0" err="1">
                <a:solidFill>
                  <a:srgbClr val="000000"/>
                </a:solidFill>
                <a:effectLst/>
              </a:rPr>
              <a:t>focuses</a:t>
            </a:r>
            <a:r>
              <a:rPr lang="pl-PL" sz="1600" b="0" i="0" u="none" strike="noStrike" dirty="0">
                <a:solidFill>
                  <a:srgbClr val="000000"/>
                </a:solidFill>
                <a:effectLst/>
              </a:rPr>
              <a:t> on </a:t>
            </a:r>
            <a:r>
              <a:rPr lang="pl-PL" sz="1600" b="0" i="0" u="none" strike="noStrike" dirty="0" err="1">
                <a:solidFill>
                  <a:srgbClr val="000000"/>
                </a:solidFill>
                <a:effectLst/>
              </a:rPr>
              <a:t>designing</a:t>
            </a:r>
            <a:r>
              <a:rPr lang="pl-PL" sz="1600" b="0" i="0" u="none" strike="noStrike" dirty="0">
                <a:solidFill>
                  <a:srgbClr val="000000"/>
                </a:solidFill>
                <a:effectLst/>
              </a:rPr>
              <a:t> </a:t>
            </a:r>
            <a:r>
              <a:rPr lang="pl-PL" sz="1600" b="0" i="0" u="none" strike="noStrike" dirty="0" err="1">
                <a:solidFill>
                  <a:srgbClr val="000000"/>
                </a:solidFill>
                <a:effectLst/>
              </a:rPr>
              <a:t>spaces</a:t>
            </a:r>
            <a:r>
              <a:rPr lang="pl-PL" sz="1600" b="0" i="0" u="none" strike="noStrike" dirty="0">
                <a:solidFill>
                  <a:srgbClr val="000000"/>
                </a:solidFill>
                <a:effectLst/>
              </a:rPr>
              <a:t> </a:t>
            </a:r>
            <a:r>
              <a:rPr lang="pl-PL" sz="1600" b="0" i="0" u="none" strike="noStrike" dirty="0" err="1">
                <a:solidFill>
                  <a:srgbClr val="000000"/>
                </a:solidFill>
                <a:effectLst/>
              </a:rPr>
              <a:t>that</a:t>
            </a:r>
            <a:r>
              <a:rPr lang="pl-PL" sz="1600" b="0" i="0" u="none" strike="noStrike" dirty="0">
                <a:solidFill>
                  <a:srgbClr val="000000"/>
                </a:solidFill>
                <a:effectLst/>
              </a:rPr>
              <a:t> </a:t>
            </a:r>
            <a:r>
              <a:rPr lang="pl-PL" sz="1600" b="0" i="0" u="none" strike="noStrike" dirty="0" err="1">
                <a:solidFill>
                  <a:srgbClr val="000000"/>
                </a:solidFill>
                <a:effectLst/>
              </a:rPr>
              <a:t>are</a:t>
            </a:r>
            <a:r>
              <a:rPr lang="pl-PL" sz="1600" b="0" i="0" u="none" strike="noStrike" dirty="0">
                <a:solidFill>
                  <a:srgbClr val="000000"/>
                </a:solidFill>
                <a:effectLst/>
              </a:rPr>
              <a:t> </a:t>
            </a:r>
            <a:r>
              <a:rPr lang="pl-PL" sz="1600" b="0" i="0" u="none" strike="noStrike" dirty="0" err="1">
                <a:solidFill>
                  <a:srgbClr val="000000"/>
                </a:solidFill>
                <a:effectLst/>
              </a:rPr>
              <a:t>friendly</a:t>
            </a:r>
            <a:r>
              <a:rPr lang="pl-PL" sz="1600" b="0" i="0" u="none" strike="noStrike" dirty="0">
                <a:solidFill>
                  <a:srgbClr val="000000"/>
                </a:solidFill>
                <a:effectLst/>
              </a:rPr>
              <a:t> to a 3-year-old — </a:t>
            </a:r>
            <a:r>
              <a:rPr lang="pl-PL" sz="1600" b="0" i="0" u="none" strike="noStrike" dirty="0" err="1">
                <a:solidFill>
                  <a:srgbClr val="000000"/>
                </a:solidFill>
                <a:effectLst/>
              </a:rPr>
              <a:t>that</a:t>
            </a:r>
            <a:r>
              <a:rPr lang="pl-PL" sz="1600" b="0" i="0" u="none" strike="noStrike" dirty="0">
                <a:solidFill>
                  <a:srgbClr val="000000"/>
                </a:solidFill>
                <a:effectLst/>
              </a:rPr>
              <a:t> </a:t>
            </a:r>
            <a:r>
              <a:rPr lang="pl-PL" sz="1600" b="0" i="0" u="none" strike="noStrike" dirty="0" err="1">
                <a:solidFill>
                  <a:srgbClr val="000000"/>
                </a:solidFill>
                <a:effectLst/>
              </a:rPr>
              <a:t>is</a:t>
            </a:r>
            <a:r>
              <a:rPr lang="pl-PL" sz="1600" b="0" i="0" u="none" strike="noStrike" dirty="0">
                <a:solidFill>
                  <a:srgbClr val="000000"/>
                </a:solidFill>
                <a:effectLst/>
              </a:rPr>
              <a:t>, from the </a:t>
            </a:r>
            <a:r>
              <a:rPr lang="pl-PL" sz="1600" b="0" i="0" u="none" strike="noStrike" dirty="0" err="1">
                <a:solidFill>
                  <a:srgbClr val="000000"/>
                </a:solidFill>
                <a:effectLst/>
              </a:rPr>
              <a:t>perspective</a:t>
            </a:r>
            <a:r>
              <a:rPr lang="pl-PL" sz="1600" b="0" i="0" u="none" strike="noStrike" dirty="0">
                <a:solidFill>
                  <a:srgbClr val="000000"/>
                </a:solidFill>
                <a:effectLst/>
              </a:rPr>
              <a:t> of 95 cm in </a:t>
            </a:r>
            <a:r>
              <a:rPr lang="pl-PL" sz="1600" b="0" i="0" u="none" strike="noStrike" dirty="0" err="1">
                <a:solidFill>
                  <a:srgbClr val="000000"/>
                </a:solidFill>
                <a:effectLst/>
              </a:rPr>
              <a:t>height</a:t>
            </a:r>
            <a:r>
              <a:rPr lang="pl-PL" sz="1600" b="0" i="0" u="none" strike="noStrike" dirty="0">
                <a:solidFill>
                  <a:srgbClr val="000000"/>
                </a:solidFill>
                <a:effectLst/>
              </a:rPr>
              <a:t>.</a:t>
            </a:r>
          </a:p>
          <a:p>
            <a:pPr>
              <a:lnSpc>
                <a:spcPct val="170000"/>
              </a:lnSpc>
              <a:buFont typeface="Wingdings" pitchFamily="2" charset="2"/>
              <a:buChar char="§"/>
            </a:pPr>
            <a:r>
              <a:rPr lang="pl-PL" sz="1600" b="0" i="0" u="none" strike="noStrike" dirty="0">
                <a:solidFill>
                  <a:srgbClr val="000000"/>
                </a:solidFill>
                <a:effectLst/>
              </a:rPr>
              <a:t>The program </a:t>
            </a:r>
            <a:r>
              <a:rPr lang="pl-PL" sz="1600" b="0" i="0" u="none" strike="noStrike" dirty="0" err="1">
                <a:solidFill>
                  <a:srgbClr val="000000"/>
                </a:solidFill>
                <a:effectLst/>
              </a:rPr>
              <a:t>supports</a:t>
            </a:r>
            <a:r>
              <a:rPr lang="pl-PL" sz="1600" b="0" i="0" u="none" strike="noStrike" dirty="0">
                <a:solidFill>
                  <a:srgbClr val="000000"/>
                </a:solidFill>
                <a:effectLst/>
              </a:rPr>
              <a:t> the </a:t>
            </a:r>
            <a:r>
              <a:rPr lang="pl-PL" sz="1600" b="0" i="0" u="none" strike="noStrike" dirty="0" err="1">
                <a:solidFill>
                  <a:srgbClr val="000000"/>
                </a:solidFill>
                <a:effectLst/>
              </a:rPr>
              <a:t>healthy</a:t>
            </a:r>
            <a:r>
              <a:rPr lang="pl-PL" sz="1600" b="0" i="0" u="none" strike="noStrike" dirty="0">
                <a:solidFill>
                  <a:srgbClr val="000000"/>
                </a:solidFill>
                <a:effectLst/>
              </a:rPr>
              <a:t> development of the </a:t>
            </a:r>
            <a:r>
              <a:rPr lang="pl-PL" sz="1600" b="0" i="0" u="none" strike="noStrike" dirty="0" err="1">
                <a:solidFill>
                  <a:srgbClr val="000000"/>
                </a:solidFill>
                <a:effectLst/>
              </a:rPr>
              <a:t>youngest</a:t>
            </a:r>
            <a:r>
              <a:rPr lang="pl-PL" sz="1600" b="0" i="0" u="none" strike="noStrike" dirty="0">
                <a:solidFill>
                  <a:srgbClr val="000000"/>
                </a:solidFill>
                <a:effectLst/>
              </a:rPr>
              <a:t> </a:t>
            </a:r>
            <a:r>
              <a:rPr lang="pl-PL" sz="1600" b="0" i="0" u="none" strike="noStrike" dirty="0" err="1">
                <a:solidFill>
                  <a:srgbClr val="000000"/>
                </a:solidFill>
                <a:effectLst/>
              </a:rPr>
              <a:t>city</a:t>
            </a:r>
            <a:r>
              <a:rPr lang="pl-PL" sz="1600" b="0" i="0" u="none" strike="noStrike" dirty="0">
                <a:solidFill>
                  <a:srgbClr val="000000"/>
                </a:solidFill>
                <a:effectLst/>
              </a:rPr>
              <a:t> </a:t>
            </a:r>
            <a:r>
              <a:rPr lang="pl-PL" sz="1600" b="0" i="0" u="none" strike="noStrike" dirty="0" err="1">
                <a:solidFill>
                  <a:srgbClr val="000000"/>
                </a:solidFill>
                <a:effectLst/>
              </a:rPr>
              <a:t>residents</a:t>
            </a:r>
            <a:r>
              <a:rPr lang="pl-PL" sz="1600" b="0" i="0" u="none" strike="noStrike" dirty="0">
                <a:solidFill>
                  <a:srgbClr val="000000"/>
                </a:solidFill>
                <a:effectLst/>
              </a:rPr>
              <a:t> by </a:t>
            </a:r>
            <a:r>
              <a:rPr lang="pl-PL" sz="1600" b="0" i="0" u="none" strike="noStrike" dirty="0" err="1">
                <a:solidFill>
                  <a:srgbClr val="000000"/>
                </a:solidFill>
                <a:effectLst/>
              </a:rPr>
              <a:t>improving</a:t>
            </a:r>
            <a:r>
              <a:rPr lang="pl-PL" sz="1600" b="0" i="0" u="none" strike="noStrike" dirty="0">
                <a:solidFill>
                  <a:srgbClr val="000000"/>
                </a:solidFill>
                <a:effectLst/>
              </a:rPr>
              <a:t> </a:t>
            </a:r>
            <a:r>
              <a:rPr lang="pl-PL" sz="1600" b="0" i="0" u="none" strike="noStrike" dirty="0" err="1">
                <a:solidFill>
                  <a:srgbClr val="000000"/>
                </a:solidFill>
                <a:effectLst/>
              </a:rPr>
              <a:t>access</a:t>
            </a:r>
            <a:r>
              <a:rPr lang="pl-PL" sz="1600" b="0" i="0" u="none" strike="noStrike" dirty="0">
                <a:solidFill>
                  <a:srgbClr val="000000"/>
                </a:solidFill>
                <a:effectLst/>
              </a:rPr>
              <a:t> to services, </a:t>
            </a:r>
            <a:r>
              <a:rPr lang="pl-PL" sz="1600" b="0" i="0" u="none" strike="noStrike" dirty="0" err="1">
                <a:solidFill>
                  <a:srgbClr val="000000"/>
                </a:solidFill>
                <a:effectLst/>
              </a:rPr>
              <a:t>facilitating</a:t>
            </a:r>
            <a:r>
              <a:rPr lang="pl-PL" sz="1600" b="0" i="0" u="none" strike="noStrike" dirty="0">
                <a:solidFill>
                  <a:srgbClr val="000000"/>
                </a:solidFill>
                <a:effectLst/>
              </a:rPr>
              <a:t> </a:t>
            </a:r>
            <a:r>
              <a:rPr lang="pl-PL" sz="1600" b="0" i="0" u="none" strike="noStrike" dirty="0" err="1">
                <a:solidFill>
                  <a:srgbClr val="000000"/>
                </a:solidFill>
                <a:effectLst/>
              </a:rPr>
              <a:t>mobility</a:t>
            </a:r>
            <a:r>
              <a:rPr lang="pl-PL" sz="1600" b="0" i="0" u="none" strike="noStrike" dirty="0">
                <a:solidFill>
                  <a:srgbClr val="000000"/>
                </a:solidFill>
                <a:effectLst/>
              </a:rPr>
              <a:t>, </a:t>
            </a:r>
            <a:r>
              <a:rPr lang="pl-PL" sz="1600" b="0" i="0" u="none" strike="noStrike" dirty="0" err="1">
                <a:solidFill>
                  <a:srgbClr val="000000"/>
                </a:solidFill>
                <a:effectLst/>
              </a:rPr>
              <a:t>creating</a:t>
            </a:r>
            <a:r>
              <a:rPr lang="pl-PL" sz="1600" b="0" i="0" u="none" strike="noStrike" dirty="0">
                <a:solidFill>
                  <a:srgbClr val="000000"/>
                </a:solidFill>
                <a:effectLst/>
              </a:rPr>
              <a:t> </a:t>
            </a:r>
            <a:r>
              <a:rPr lang="pl-PL" sz="1600" b="0" i="0" u="none" strike="noStrike" dirty="0" err="1">
                <a:solidFill>
                  <a:srgbClr val="000000"/>
                </a:solidFill>
                <a:effectLst/>
              </a:rPr>
              <a:t>child-friendly</a:t>
            </a:r>
            <a:r>
              <a:rPr lang="pl-PL" sz="1600" b="0" i="0" u="none" strike="noStrike" dirty="0">
                <a:solidFill>
                  <a:srgbClr val="000000"/>
                </a:solidFill>
                <a:effectLst/>
              </a:rPr>
              <a:t> public </a:t>
            </a:r>
            <a:r>
              <a:rPr lang="pl-PL" sz="1600" b="0" i="0" u="none" strike="noStrike" dirty="0" err="1">
                <a:solidFill>
                  <a:srgbClr val="000000"/>
                </a:solidFill>
                <a:effectLst/>
              </a:rPr>
              <a:t>spaces</a:t>
            </a:r>
            <a:r>
              <a:rPr lang="pl-PL" sz="1600" b="0" i="0" u="none" strike="noStrike" dirty="0">
                <a:solidFill>
                  <a:srgbClr val="000000"/>
                </a:solidFill>
                <a:effectLst/>
              </a:rPr>
              <a:t>, and </a:t>
            </a:r>
            <a:r>
              <a:rPr lang="pl-PL" sz="1600" b="0" i="0" u="none" strike="noStrike" dirty="0" err="1">
                <a:solidFill>
                  <a:srgbClr val="000000"/>
                </a:solidFill>
                <a:effectLst/>
              </a:rPr>
              <a:t>training</a:t>
            </a:r>
            <a:r>
              <a:rPr lang="pl-PL" sz="1600" b="0" i="0" u="none" strike="noStrike" dirty="0">
                <a:solidFill>
                  <a:srgbClr val="000000"/>
                </a:solidFill>
                <a:effectLst/>
              </a:rPr>
              <a:t> </a:t>
            </a:r>
            <a:r>
              <a:rPr lang="pl-PL" sz="1600" b="0" i="0" u="none" strike="noStrike" dirty="0" err="1">
                <a:solidFill>
                  <a:srgbClr val="000000"/>
                </a:solidFill>
                <a:effectLst/>
              </a:rPr>
              <a:t>urban</a:t>
            </a:r>
            <a:r>
              <a:rPr lang="pl-PL" sz="1600" b="0" i="0" u="none" strike="noStrike" dirty="0">
                <a:solidFill>
                  <a:srgbClr val="000000"/>
                </a:solidFill>
                <a:effectLst/>
              </a:rPr>
              <a:t> </a:t>
            </a:r>
            <a:r>
              <a:rPr lang="pl-PL" sz="1600" b="0" i="0" u="none" strike="noStrike" dirty="0" err="1">
                <a:solidFill>
                  <a:srgbClr val="000000"/>
                </a:solidFill>
                <a:effectLst/>
              </a:rPr>
              <a:t>leaders</a:t>
            </a:r>
            <a:r>
              <a:rPr lang="pl-PL" sz="1600" b="0" i="0" u="none" strike="noStrike" dirty="0">
                <a:solidFill>
                  <a:srgbClr val="000000"/>
                </a:solidFill>
                <a:effectLst/>
              </a:rPr>
              <a:t>, </a:t>
            </a:r>
            <a:r>
              <a:rPr lang="pl-PL" sz="1600" b="0" i="0" u="none" strike="noStrike" dirty="0" err="1">
                <a:solidFill>
                  <a:srgbClr val="000000"/>
                </a:solidFill>
                <a:effectLst/>
              </a:rPr>
              <a:t>among</a:t>
            </a:r>
            <a:r>
              <a:rPr lang="pl-PL" sz="1600" b="0" i="0" u="none" strike="noStrike" dirty="0">
                <a:solidFill>
                  <a:srgbClr val="000000"/>
                </a:solidFill>
                <a:effectLst/>
              </a:rPr>
              <a:t> </a:t>
            </a:r>
            <a:r>
              <a:rPr lang="pl-PL" sz="1600" b="0" i="0" u="none" strike="noStrike" dirty="0" err="1">
                <a:solidFill>
                  <a:srgbClr val="000000"/>
                </a:solidFill>
                <a:effectLst/>
              </a:rPr>
              <a:t>others</a:t>
            </a:r>
            <a:r>
              <a:rPr lang="pl-PL" sz="1600" b="0" i="0" u="none" strike="noStrike" dirty="0">
                <a:solidFill>
                  <a:srgbClr val="000000"/>
                </a:solidFill>
                <a:effectLst/>
              </a:rPr>
              <a:t>, as part of </a:t>
            </a:r>
            <a:r>
              <a:rPr lang="pl-PL" sz="1600" b="0" i="0" u="none" strike="noStrike" dirty="0">
                <a:solidFill>
                  <a:srgbClr val="000000"/>
                </a:solidFill>
                <a:effectLst/>
                <a:hlinkClick r:id="rId2"/>
              </a:rPr>
              <a:t>Urban95 Academy</a:t>
            </a:r>
            <a:r>
              <a:rPr lang="pl-PL" sz="1600" b="0" i="0" u="none" strike="noStrike" dirty="0">
                <a:solidFill>
                  <a:srgbClr val="000000"/>
                </a:solidFill>
                <a:effectLst/>
              </a:rPr>
              <a:t>.</a:t>
            </a:r>
            <a:endParaRPr lang="pl-PL" sz="1600" dirty="0"/>
          </a:p>
        </p:txBody>
      </p:sp>
      <p:sp>
        <p:nvSpPr>
          <p:cNvPr id="4" name="Pagon 3">
            <a:hlinkClick r:id="rId3" action="ppaction://hlinksldjump"/>
            <a:extLst>
              <a:ext uri="{FF2B5EF4-FFF2-40B4-BE49-F238E27FC236}">
                <a16:creationId xmlns:a16="http://schemas.microsoft.com/office/drawing/2014/main" id="{A20D51CC-A06F-E102-E9F9-4F8F533448E6}"/>
              </a:ext>
            </a:extLst>
          </p:cNvPr>
          <p:cNvSpPr/>
          <p:nvPr/>
        </p:nvSpPr>
        <p:spPr>
          <a:xfrm rot="10800000">
            <a:off x="10813800" y="5636963"/>
            <a:ext cx="540000" cy="540000"/>
          </a:xfrm>
          <a:prstGeom prst="chevron">
            <a:avLst/>
          </a:prstGeom>
          <a:solidFill>
            <a:srgbClr val="97D6F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a:solidFill>
                <a:schemeClr val="tx1"/>
              </a:solidFill>
            </a:endParaRPr>
          </a:p>
        </p:txBody>
      </p:sp>
      <p:sp>
        <p:nvSpPr>
          <p:cNvPr id="5" name="Symbol zastępczy daty 4">
            <a:extLst>
              <a:ext uri="{FF2B5EF4-FFF2-40B4-BE49-F238E27FC236}">
                <a16:creationId xmlns:a16="http://schemas.microsoft.com/office/drawing/2014/main" id="{E49A4471-4AF3-020F-6A05-0AFA630D5E03}"/>
              </a:ext>
            </a:extLst>
          </p:cNvPr>
          <p:cNvSpPr>
            <a:spLocks noGrp="1"/>
          </p:cNvSpPr>
          <p:nvPr>
            <p:ph type="dt" sz="half" idx="10"/>
          </p:nvPr>
        </p:nvSpPr>
        <p:spPr/>
        <p:txBody>
          <a:bodyPr/>
          <a:lstStyle/>
          <a:p>
            <a:r>
              <a:rPr lang="pl-PL"/>
              <a:t>cityforchildren.pl, 2025</a:t>
            </a:r>
            <a:endParaRPr lang="pl-PL" dirty="0"/>
          </a:p>
        </p:txBody>
      </p:sp>
    </p:spTree>
    <p:extLst>
      <p:ext uri="{BB962C8B-B14F-4D97-AF65-F5344CB8AC3E}">
        <p14:creationId xmlns:p14="http://schemas.microsoft.com/office/powerpoint/2010/main" val="18750072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F76C1FE8-5B3C-B598-66AD-38F98D5FFEAF}"/>
              </a:ext>
            </a:extLst>
          </p:cNvPr>
          <p:cNvSpPr>
            <a:spLocks noGrp="1"/>
          </p:cNvSpPr>
          <p:nvPr>
            <p:ph type="title"/>
          </p:nvPr>
        </p:nvSpPr>
        <p:spPr/>
        <p:txBody>
          <a:bodyPr/>
          <a:lstStyle/>
          <a:p>
            <a:r>
              <a:rPr lang="pl-PL" dirty="0" err="1"/>
              <a:t>Purpose</a:t>
            </a:r>
            <a:r>
              <a:rPr lang="pl-PL" dirty="0"/>
              <a:t> of the </a:t>
            </a:r>
            <a:r>
              <a:rPr lang="pl-PL" dirty="0" err="1"/>
              <a:t>exercise</a:t>
            </a:r>
            <a:endParaRPr lang="pl-PL" dirty="0"/>
          </a:p>
        </p:txBody>
      </p:sp>
      <p:sp>
        <p:nvSpPr>
          <p:cNvPr id="3" name="Symbol zastępczy zawartości 2">
            <a:extLst>
              <a:ext uri="{FF2B5EF4-FFF2-40B4-BE49-F238E27FC236}">
                <a16:creationId xmlns:a16="http://schemas.microsoft.com/office/drawing/2014/main" id="{183329CB-E500-CC7D-71AC-CC542AEFFA11}"/>
              </a:ext>
            </a:extLst>
          </p:cNvPr>
          <p:cNvSpPr>
            <a:spLocks noGrp="1"/>
          </p:cNvSpPr>
          <p:nvPr>
            <p:ph idx="1"/>
          </p:nvPr>
        </p:nvSpPr>
        <p:spPr/>
        <p:txBody>
          <a:bodyPr>
            <a:normAutofit/>
          </a:bodyPr>
          <a:lstStyle/>
          <a:p>
            <a:pPr>
              <a:lnSpc>
                <a:spcPct val="150000"/>
              </a:lnSpc>
              <a:buFont typeface="Wingdings" pitchFamily="2" charset="2"/>
              <a:buChar char="§"/>
            </a:pPr>
            <a:r>
              <a:rPr lang="pl-PL" sz="2400" b="1" dirty="0">
                <a:solidFill>
                  <a:srgbClr val="002060"/>
                </a:solidFill>
              </a:rPr>
              <a:t>The </a:t>
            </a:r>
            <a:r>
              <a:rPr lang="pl-PL" sz="2400" b="1" dirty="0" err="1">
                <a:solidFill>
                  <a:srgbClr val="002060"/>
                </a:solidFill>
              </a:rPr>
              <a:t>purpose</a:t>
            </a:r>
            <a:r>
              <a:rPr lang="pl-PL" sz="2400" b="1" dirty="0">
                <a:solidFill>
                  <a:srgbClr val="002060"/>
                </a:solidFill>
              </a:rPr>
              <a:t> of the </a:t>
            </a:r>
            <a:r>
              <a:rPr lang="pl-PL" sz="2400" b="1" dirty="0" err="1">
                <a:solidFill>
                  <a:srgbClr val="002060"/>
                </a:solidFill>
              </a:rPr>
              <a:t>exercise</a:t>
            </a:r>
            <a:r>
              <a:rPr lang="pl-PL" sz="2400" b="1" dirty="0">
                <a:solidFill>
                  <a:srgbClr val="002060"/>
                </a:solidFill>
              </a:rPr>
              <a:t> </a:t>
            </a:r>
            <a:r>
              <a:rPr lang="pl-PL" sz="2400" b="1" dirty="0" err="1">
                <a:solidFill>
                  <a:srgbClr val="002060"/>
                </a:solidFill>
              </a:rPr>
              <a:t>is</a:t>
            </a:r>
            <a:r>
              <a:rPr lang="pl-PL" sz="2400" b="1" dirty="0">
                <a:solidFill>
                  <a:srgbClr val="002060"/>
                </a:solidFill>
              </a:rPr>
              <a:t> to:</a:t>
            </a:r>
          </a:p>
          <a:p>
            <a:pPr lvl="1">
              <a:lnSpc>
                <a:spcPct val="150000"/>
              </a:lnSpc>
              <a:buFont typeface="Wingdings" pitchFamily="2" charset="2"/>
              <a:buChar char="§"/>
            </a:pPr>
            <a:r>
              <a:rPr lang="pl-PL" sz="1600" b="0" i="0" u="none" strike="noStrike" dirty="0" err="1">
                <a:solidFill>
                  <a:srgbClr val="000000"/>
                </a:solidFill>
                <a:effectLst/>
              </a:rPr>
              <a:t>experience</a:t>
            </a:r>
            <a:r>
              <a:rPr lang="pl-PL" sz="1600" b="0" i="0" u="none" strike="noStrike" dirty="0">
                <a:solidFill>
                  <a:srgbClr val="000000"/>
                </a:solidFill>
                <a:effectLst/>
              </a:rPr>
              <a:t> </a:t>
            </a:r>
            <a:r>
              <a:rPr lang="pl-PL" sz="1600" b="0" i="0" u="none" strike="noStrike" dirty="0" err="1">
                <a:solidFill>
                  <a:srgbClr val="000000"/>
                </a:solidFill>
                <a:effectLst/>
              </a:rPr>
              <a:t>urban</a:t>
            </a:r>
            <a:r>
              <a:rPr lang="pl-PL" sz="1600" b="0" i="0" u="none" strike="noStrike" dirty="0">
                <a:solidFill>
                  <a:srgbClr val="000000"/>
                </a:solidFill>
                <a:effectLst/>
              </a:rPr>
              <a:t> </a:t>
            </a:r>
            <a:r>
              <a:rPr lang="pl-PL" sz="1600" b="0" i="0" u="none" strike="noStrike" dirty="0" err="1">
                <a:solidFill>
                  <a:srgbClr val="000000"/>
                </a:solidFill>
                <a:effectLst/>
              </a:rPr>
              <a:t>space</a:t>
            </a:r>
            <a:r>
              <a:rPr lang="pl-PL" sz="1600" b="0" i="0" u="none" strike="noStrike" dirty="0">
                <a:solidFill>
                  <a:srgbClr val="000000"/>
                </a:solidFill>
                <a:effectLst/>
              </a:rPr>
              <a:t> from a </a:t>
            </a:r>
            <a:r>
              <a:rPr lang="pl-PL" sz="1600" b="0" i="0" u="none" strike="noStrike" dirty="0" err="1">
                <a:solidFill>
                  <a:srgbClr val="000000"/>
                </a:solidFill>
                <a:effectLst/>
              </a:rPr>
              <a:t>child’s</a:t>
            </a:r>
            <a:r>
              <a:rPr lang="pl-PL" sz="1600" b="0" i="0" u="none" strike="noStrike" dirty="0">
                <a:solidFill>
                  <a:srgbClr val="000000"/>
                </a:solidFill>
                <a:effectLst/>
              </a:rPr>
              <a:t> </a:t>
            </a:r>
            <a:r>
              <a:rPr lang="pl-PL" sz="1600" b="0" i="0" u="none" strike="noStrike" dirty="0" err="1">
                <a:solidFill>
                  <a:srgbClr val="000000"/>
                </a:solidFill>
                <a:effectLst/>
              </a:rPr>
              <a:t>perspective</a:t>
            </a:r>
            <a:r>
              <a:rPr lang="pl-PL" sz="1600" b="0" i="0" u="none" strike="noStrike" dirty="0">
                <a:solidFill>
                  <a:srgbClr val="000000"/>
                </a:solidFill>
                <a:effectLst/>
              </a:rPr>
              <a:t>,</a:t>
            </a:r>
            <a:br>
              <a:rPr lang="pl-PL" sz="1600" b="0" i="0" u="none" strike="noStrike" dirty="0">
                <a:solidFill>
                  <a:srgbClr val="000000"/>
                </a:solidFill>
                <a:effectLst/>
              </a:rPr>
            </a:br>
            <a:r>
              <a:rPr lang="pl-PL" sz="1600" b="0" i="0" u="none" strike="noStrike" dirty="0" err="1">
                <a:solidFill>
                  <a:srgbClr val="000000"/>
                </a:solidFill>
                <a:effectLst/>
              </a:rPr>
              <a:t>notice</a:t>
            </a:r>
            <a:r>
              <a:rPr lang="pl-PL" sz="1600" b="0" i="0" u="none" strike="noStrike" dirty="0">
                <a:solidFill>
                  <a:srgbClr val="000000"/>
                </a:solidFill>
                <a:effectLst/>
              </a:rPr>
              <a:t> </a:t>
            </a:r>
            <a:r>
              <a:rPr lang="pl-PL" sz="1600" b="0" i="0" u="none" strike="noStrike" dirty="0" err="1">
                <a:solidFill>
                  <a:srgbClr val="000000"/>
                </a:solidFill>
                <a:effectLst/>
              </a:rPr>
              <a:t>what</a:t>
            </a:r>
            <a:r>
              <a:rPr lang="pl-PL" sz="1600" b="0" i="0" u="none" strike="noStrike" dirty="0">
                <a:solidFill>
                  <a:srgbClr val="000000"/>
                </a:solidFill>
                <a:effectLst/>
              </a:rPr>
              <a:t> </a:t>
            </a:r>
            <a:r>
              <a:rPr lang="pl-PL" sz="1600" b="0" i="0" u="none" strike="noStrike" dirty="0" err="1">
                <a:solidFill>
                  <a:srgbClr val="000000"/>
                </a:solidFill>
                <a:effectLst/>
              </a:rPr>
              <a:t>can</a:t>
            </a:r>
            <a:r>
              <a:rPr lang="pl-PL" sz="1600" b="0" i="0" u="none" strike="noStrike" dirty="0">
                <a:solidFill>
                  <a:srgbClr val="000000"/>
                </a:solidFill>
                <a:effectLst/>
              </a:rPr>
              <a:t> be </a:t>
            </a:r>
            <a:r>
              <a:rPr lang="pl-PL" sz="1600" b="0" i="0" u="none" strike="noStrike" dirty="0" err="1">
                <a:solidFill>
                  <a:srgbClr val="000000"/>
                </a:solidFill>
                <a:effectLst/>
              </a:rPr>
              <a:t>seen</a:t>
            </a:r>
            <a:r>
              <a:rPr lang="pl-PL" sz="1600" b="0" i="0" u="none" strike="noStrike" dirty="0">
                <a:solidFill>
                  <a:srgbClr val="000000"/>
                </a:solidFill>
                <a:effectLst/>
              </a:rPr>
              <a:t>, </a:t>
            </a:r>
            <a:r>
              <a:rPr lang="pl-PL" sz="1600" b="0" i="0" u="none" strike="noStrike" dirty="0" err="1">
                <a:solidFill>
                  <a:srgbClr val="000000"/>
                </a:solidFill>
                <a:effectLst/>
              </a:rPr>
              <a:t>what</a:t>
            </a:r>
            <a:r>
              <a:rPr lang="pl-PL" sz="1600" b="0" i="0" u="none" strike="noStrike" dirty="0">
                <a:solidFill>
                  <a:srgbClr val="000000"/>
                </a:solidFill>
                <a:effectLst/>
              </a:rPr>
              <a:t> </a:t>
            </a:r>
            <a:r>
              <a:rPr lang="pl-PL" sz="1600" b="0" i="0" u="none" strike="noStrike" dirty="0" err="1">
                <a:solidFill>
                  <a:srgbClr val="000000"/>
                </a:solidFill>
                <a:effectLst/>
              </a:rPr>
              <a:t>cannot</a:t>
            </a:r>
            <a:r>
              <a:rPr lang="pl-PL" sz="1600" b="0" i="0" u="none" strike="noStrike" dirty="0">
                <a:solidFill>
                  <a:srgbClr val="000000"/>
                </a:solidFill>
                <a:effectLst/>
              </a:rPr>
              <a:t>, and </a:t>
            </a:r>
            <a:r>
              <a:rPr lang="pl-PL" sz="1600" b="0" i="0" u="none" strike="noStrike" dirty="0" err="1">
                <a:solidFill>
                  <a:srgbClr val="000000"/>
                </a:solidFill>
                <a:effectLst/>
              </a:rPr>
              <a:t>how</a:t>
            </a:r>
            <a:r>
              <a:rPr lang="pl-PL" sz="1600" b="0" i="0" u="none" strike="noStrike" dirty="0">
                <a:solidFill>
                  <a:srgbClr val="000000"/>
                </a:solidFill>
                <a:effectLst/>
              </a:rPr>
              <a:t> the </a:t>
            </a:r>
            <a:r>
              <a:rPr lang="pl-PL" sz="1600" b="0" i="0" u="none" strike="noStrike" dirty="0" err="1">
                <a:solidFill>
                  <a:srgbClr val="000000"/>
                </a:solidFill>
                <a:effectLst/>
              </a:rPr>
              <a:t>perception</a:t>
            </a:r>
            <a:r>
              <a:rPr lang="pl-PL" sz="1600" b="0" i="0" u="none" strike="noStrike" dirty="0">
                <a:solidFill>
                  <a:srgbClr val="000000"/>
                </a:solidFill>
                <a:effectLst/>
              </a:rPr>
              <a:t> of the </a:t>
            </a:r>
            <a:r>
              <a:rPr lang="pl-PL" sz="1600" b="0" i="0" u="none" strike="noStrike" dirty="0" err="1">
                <a:solidFill>
                  <a:srgbClr val="000000"/>
                </a:solidFill>
                <a:effectLst/>
              </a:rPr>
              <a:t>surroundings</a:t>
            </a:r>
            <a:r>
              <a:rPr lang="pl-PL" sz="1600" b="0" i="0" u="none" strike="noStrike" dirty="0">
                <a:solidFill>
                  <a:srgbClr val="000000"/>
                </a:solidFill>
                <a:effectLst/>
              </a:rPr>
              <a:t> </a:t>
            </a:r>
            <a:r>
              <a:rPr lang="pl-PL" sz="1600" b="0" i="0" u="none" strike="noStrike" dirty="0" err="1">
                <a:solidFill>
                  <a:srgbClr val="000000"/>
                </a:solidFill>
                <a:effectLst/>
              </a:rPr>
              <a:t>changes</a:t>
            </a:r>
            <a:r>
              <a:rPr lang="pl-PL" sz="1600" b="0" i="0" u="none" strike="noStrike" dirty="0">
                <a:solidFill>
                  <a:srgbClr val="000000"/>
                </a:solidFill>
                <a:effectLst/>
              </a:rPr>
              <a:t>,</a:t>
            </a:r>
            <a:br>
              <a:rPr lang="pl-PL" sz="1600" b="0" i="0" u="none" strike="noStrike" dirty="0">
                <a:solidFill>
                  <a:srgbClr val="000000"/>
                </a:solidFill>
                <a:effectLst/>
              </a:rPr>
            </a:br>
            <a:r>
              <a:rPr lang="pl-PL" sz="1600" b="0" i="0" u="none" strike="noStrike" dirty="0" err="1">
                <a:solidFill>
                  <a:srgbClr val="000000"/>
                </a:solidFill>
                <a:effectLst/>
              </a:rPr>
              <a:t>consider</a:t>
            </a:r>
            <a:r>
              <a:rPr lang="pl-PL" sz="1600" b="0" i="0" u="none" strike="noStrike" dirty="0">
                <a:solidFill>
                  <a:srgbClr val="000000"/>
                </a:solidFill>
                <a:effectLst/>
              </a:rPr>
              <a:t> </a:t>
            </a:r>
            <a:r>
              <a:rPr lang="pl-PL" sz="1600" b="0" i="0" u="none" strike="noStrike" dirty="0" err="1">
                <a:solidFill>
                  <a:srgbClr val="000000"/>
                </a:solidFill>
                <a:effectLst/>
              </a:rPr>
              <a:t>what</a:t>
            </a:r>
            <a:r>
              <a:rPr lang="pl-PL" sz="1600" b="0" i="0" u="none" strike="noStrike" dirty="0">
                <a:solidFill>
                  <a:srgbClr val="000000"/>
                </a:solidFill>
                <a:effectLst/>
              </a:rPr>
              <a:t> </a:t>
            </a:r>
            <a:r>
              <a:rPr lang="pl-PL" sz="1600" b="0" i="0" u="none" strike="noStrike" dirty="0" err="1">
                <a:solidFill>
                  <a:srgbClr val="000000"/>
                </a:solidFill>
                <a:effectLst/>
              </a:rPr>
              <a:t>could</a:t>
            </a:r>
            <a:r>
              <a:rPr lang="pl-PL" sz="1600" b="0" i="0" u="none" strike="noStrike" dirty="0">
                <a:solidFill>
                  <a:srgbClr val="000000"/>
                </a:solidFill>
                <a:effectLst/>
              </a:rPr>
              <a:t> be </a:t>
            </a:r>
            <a:r>
              <a:rPr lang="pl-PL" sz="1600" b="0" i="0" u="none" strike="noStrike" dirty="0" err="1">
                <a:solidFill>
                  <a:srgbClr val="000000"/>
                </a:solidFill>
                <a:effectLst/>
              </a:rPr>
              <a:t>improved</a:t>
            </a:r>
            <a:r>
              <a:rPr lang="pl-PL" sz="1600" b="0" i="0" u="none" strike="noStrike" dirty="0">
                <a:solidFill>
                  <a:srgbClr val="000000"/>
                </a:solidFill>
                <a:effectLst/>
              </a:rPr>
              <a:t> to </a:t>
            </a:r>
            <a:r>
              <a:rPr lang="pl-PL" sz="1600" b="0" i="0" u="none" strike="noStrike" dirty="0" err="1">
                <a:solidFill>
                  <a:srgbClr val="000000"/>
                </a:solidFill>
                <a:effectLst/>
              </a:rPr>
              <a:t>make</a:t>
            </a:r>
            <a:r>
              <a:rPr lang="pl-PL" sz="1600" b="0" i="0" u="none" strike="noStrike" dirty="0">
                <a:solidFill>
                  <a:srgbClr val="000000"/>
                </a:solidFill>
                <a:effectLst/>
              </a:rPr>
              <a:t> </a:t>
            </a:r>
            <a:r>
              <a:rPr lang="pl-PL" sz="1600" b="0" i="0" u="none" strike="noStrike" dirty="0" err="1">
                <a:solidFill>
                  <a:srgbClr val="000000"/>
                </a:solidFill>
                <a:effectLst/>
              </a:rPr>
              <a:t>it</a:t>
            </a:r>
            <a:r>
              <a:rPr lang="pl-PL" sz="1600" b="0" i="0" u="none" strike="noStrike" dirty="0">
                <a:solidFill>
                  <a:srgbClr val="000000"/>
                </a:solidFill>
                <a:effectLst/>
              </a:rPr>
              <a:t> </a:t>
            </a:r>
            <a:r>
              <a:rPr lang="pl-PL" sz="1600" b="0" i="0" u="none" strike="noStrike" dirty="0" err="1">
                <a:solidFill>
                  <a:srgbClr val="000000"/>
                </a:solidFill>
                <a:effectLst/>
              </a:rPr>
              <a:t>more</a:t>
            </a:r>
            <a:r>
              <a:rPr lang="pl-PL" sz="1600" b="0" i="0" u="none" strike="noStrike" dirty="0">
                <a:solidFill>
                  <a:srgbClr val="000000"/>
                </a:solidFill>
                <a:effectLst/>
              </a:rPr>
              <a:t> </a:t>
            </a:r>
            <a:r>
              <a:rPr lang="pl-PL" sz="1600" b="0" i="0" u="none" strike="noStrike" dirty="0" err="1">
                <a:solidFill>
                  <a:srgbClr val="000000"/>
                </a:solidFill>
                <a:effectLst/>
              </a:rPr>
              <a:t>child-friendly</a:t>
            </a:r>
            <a:r>
              <a:rPr lang="pl-PL" sz="1600" b="0" i="0" u="none" strike="noStrike" dirty="0">
                <a:solidFill>
                  <a:srgbClr val="000000"/>
                </a:solidFill>
                <a:effectLst/>
              </a:rPr>
              <a:t>.</a:t>
            </a:r>
          </a:p>
          <a:p>
            <a:pPr>
              <a:lnSpc>
                <a:spcPct val="150000"/>
              </a:lnSpc>
              <a:buFont typeface="Wingdings" pitchFamily="2" charset="2"/>
              <a:buChar char="§"/>
            </a:pPr>
            <a:r>
              <a:rPr lang="pl-PL" sz="2400" b="1" i="0" u="none" strike="noStrike" dirty="0">
                <a:solidFill>
                  <a:srgbClr val="002060"/>
                </a:solidFill>
                <a:effectLst/>
              </a:rPr>
              <a:t>Time: </a:t>
            </a:r>
            <a:r>
              <a:rPr lang="pl-PL" sz="1600" b="0" i="0" u="none" strike="noStrike" dirty="0">
                <a:solidFill>
                  <a:srgbClr val="000000"/>
                </a:solidFill>
                <a:effectLst/>
              </a:rPr>
              <a:t>30–45 </a:t>
            </a:r>
            <a:r>
              <a:rPr lang="pl-PL" sz="1600" b="0" i="0" u="none" strike="noStrike" dirty="0" err="1">
                <a:solidFill>
                  <a:srgbClr val="000000"/>
                </a:solidFill>
                <a:effectLst/>
              </a:rPr>
              <a:t>minutes</a:t>
            </a:r>
            <a:r>
              <a:rPr lang="pl-PL" sz="1600" b="0" i="0" u="none" strike="noStrike" dirty="0">
                <a:solidFill>
                  <a:srgbClr val="000000"/>
                </a:solidFill>
                <a:effectLst/>
              </a:rPr>
              <a:t> (</a:t>
            </a:r>
            <a:r>
              <a:rPr lang="pl-PL" sz="1600" b="0" i="0" u="none" strike="noStrike" dirty="0" err="1">
                <a:solidFill>
                  <a:srgbClr val="000000"/>
                </a:solidFill>
                <a:effectLst/>
              </a:rPr>
              <a:t>basic</a:t>
            </a:r>
            <a:r>
              <a:rPr lang="pl-PL" sz="1600" b="0" i="0" u="none" strike="noStrike" dirty="0">
                <a:solidFill>
                  <a:srgbClr val="000000"/>
                </a:solidFill>
                <a:effectLst/>
              </a:rPr>
              <a:t> version)</a:t>
            </a:r>
          </a:p>
          <a:p>
            <a:pPr>
              <a:lnSpc>
                <a:spcPct val="150000"/>
              </a:lnSpc>
              <a:buFont typeface="Wingdings" pitchFamily="2" charset="2"/>
              <a:buChar char="§"/>
            </a:pPr>
            <a:r>
              <a:rPr lang="pl-PL" sz="2400" b="1" i="0" u="none" strike="noStrike" dirty="0">
                <a:solidFill>
                  <a:srgbClr val="002060"/>
                </a:solidFill>
                <a:effectLst/>
              </a:rPr>
              <a:t>Format: </a:t>
            </a:r>
            <a:r>
              <a:rPr lang="pl-PL" sz="1600" dirty="0" err="1">
                <a:solidFill>
                  <a:srgbClr val="000000"/>
                </a:solidFill>
              </a:rPr>
              <a:t>individual</a:t>
            </a:r>
            <a:r>
              <a:rPr lang="pl-PL" sz="1600" dirty="0">
                <a:solidFill>
                  <a:srgbClr val="000000"/>
                </a:solidFill>
              </a:rPr>
              <a:t> </a:t>
            </a:r>
            <a:r>
              <a:rPr lang="pl-PL" sz="1600" dirty="0" err="1">
                <a:solidFill>
                  <a:srgbClr val="000000"/>
                </a:solidFill>
              </a:rPr>
              <a:t>exercise</a:t>
            </a:r>
            <a:r>
              <a:rPr lang="pl-PL" sz="1600" dirty="0">
                <a:solidFill>
                  <a:srgbClr val="000000"/>
                </a:solidFill>
              </a:rPr>
              <a:t> (</a:t>
            </a:r>
            <a:r>
              <a:rPr lang="pl-PL" sz="1600" dirty="0" err="1">
                <a:solidFill>
                  <a:srgbClr val="000000"/>
                </a:solidFill>
              </a:rPr>
              <a:t>or</a:t>
            </a:r>
            <a:r>
              <a:rPr lang="pl-PL" sz="1600" dirty="0">
                <a:solidFill>
                  <a:srgbClr val="000000"/>
                </a:solidFill>
              </a:rPr>
              <a:t> </a:t>
            </a:r>
            <a:r>
              <a:rPr lang="pl-PL" sz="1600" dirty="0" err="1">
                <a:solidFill>
                  <a:srgbClr val="000000"/>
                </a:solidFill>
              </a:rPr>
              <a:t>together</a:t>
            </a:r>
            <a:r>
              <a:rPr lang="pl-PL" sz="1600" dirty="0">
                <a:solidFill>
                  <a:srgbClr val="000000"/>
                </a:solidFill>
              </a:rPr>
              <a:t> with a </a:t>
            </a:r>
            <a:r>
              <a:rPr lang="pl-PL" sz="1600" dirty="0" err="1">
                <a:solidFill>
                  <a:srgbClr val="000000"/>
                </a:solidFill>
              </a:rPr>
              <a:t>child</a:t>
            </a:r>
            <a:r>
              <a:rPr lang="pl-PL" sz="1600" dirty="0">
                <a:solidFill>
                  <a:srgbClr val="000000"/>
                </a:solidFill>
              </a:rPr>
              <a:t>)</a:t>
            </a:r>
          </a:p>
        </p:txBody>
      </p:sp>
      <p:sp>
        <p:nvSpPr>
          <p:cNvPr id="4" name="Symbol zastępczy daty 3">
            <a:extLst>
              <a:ext uri="{FF2B5EF4-FFF2-40B4-BE49-F238E27FC236}">
                <a16:creationId xmlns:a16="http://schemas.microsoft.com/office/drawing/2014/main" id="{46B8981B-F1A6-1525-E475-F19DBB7F5A6F}"/>
              </a:ext>
            </a:extLst>
          </p:cNvPr>
          <p:cNvSpPr>
            <a:spLocks noGrp="1"/>
          </p:cNvSpPr>
          <p:nvPr>
            <p:ph type="dt" sz="half" idx="10"/>
          </p:nvPr>
        </p:nvSpPr>
        <p:spPr/>
        <p:txBody>
          <a:bodyPr/>
          <a:lstStyle/>
          <a:p>
            <a:r>
              <a:rPr lang="pl-PL"/>
              <a:t>cityforchildren.pl, 2025</a:t>
            </a:r>
            <a:endParaRPr lang="pl-PL" dirty="0"/>
          </a:p>
        </p:txBody>
      </p:sp>
    </p:spTree>
    <p:extLst>
      <p:ext uri="{BB962C8B-B14F-4D97-AF65-F5344CB8AC3E}">
        <p14:creationId xmlns:p14="http://schemas.microsoft.com/office/powerpoint/2010/main" val="338772839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DF3C18D5-578C-3D17-6EB4-F83151EDD357}"/>
              </a:ext>
            </a:extLst>
          </p:cNvPr>
          <p:cNvSpPr>
            <a:spLocks noGrp="1"/>
          </p:cNvSpPr>
          <p:nvPr>
            <p:ph type="title"/>
          </p:nvPr>
        </p:nvSpPr>
        <p:spPr/>
        <p:txBody>
          <a:bodyPr/>
          <a:lstStyle/>
          <a:p>
            <a:r>
              <a:rPr lang="pl-PL" b="0" i="0" u="none" strike="noStrike" dirty="0">
                <a:solidFill>
                  <a:srgbClr val="000000"/>
                </a:solidFill>
                <a:effectLst/>
                <a:latin typeface="-webkit-standard"/>
              </a:rPr>
              <a:t>Materials </a:t>
            </a:r>
            <a:r>
              <a:rPr lang="pl-PL" b="0" i="0" u="none" strike="noStrike" dirty="0" err="1">
                <a:solidFill>
                  <a:srgbClr val="000000"/>
                </a:solidFill>
                <a:effectLst/>
                <a:latin typeface="-webkit-standard"/>
              </a:rPr>
              <a:t>needed</a:t>
            </a:r>
            <a:endParaRPr lang="pl-PL" dirty="0">
              <a:latin typeface="+mn-lt"/>
            </a:endParaRPr>
          </a:p>
        </p:txBody>
      </p:sp>
      <p:sp>
        <p:nvSpPr>
          <p:cNvPr id="3" name="Symbol zastępczy zawartości 2">
            <a:extLst>
              <a:ext uri="{FF2B5EF4-FFF2-40B4-BE49-F238E27FC236}">
                <a16:creationId xmlns:a16="http://schemas.microsoft.com/office/drawing/2014/main" id="{67A2D626-3B2B-0801-A6BC-3ED22E8C5D86}"/>
              </a:ext>
            </a:extLst>
          </p:cNvPr>
          <p:cNvSpPr>
            <a:spLocks noGrp="1"/>
          </p:cNvSpPr>
          <p:nvPr>
            <p:ph idx="1"/>
          </p:nvPr>
        </p:nvSpPr>
        <p:spPr>
          <a:xfrm>
            <a:off x="838200" y="2055813"/>
            <a:ext cx="6206412" cy="3212906"/>
          </a:xfrm>
        </p:spPr>
        <p:txBody>
          <a:bodyPr>
            <a:noAutofit/>
          </a:bodyPr>
          <a:lstStyle/>
          <a:p>
            <a:pPr marL="0" indent="0">
              <a:lnSpc>
                <a:spcPct val="170000"/>
              </a:lnSpc>
              <a:buNone/>
            </a:pPr>
            <a:r>
              <a:rPr lang="pl-PL" sz="1600" b="0" i="0" u="none" strike="noStrike" dirty="0">
                <a:solidFill>
                  <a:srgbClr val="000000"/>
                </a:solidFill>
                <a:effectLst/>
              </a:rPr>
              <a:t>To do the </a:t>
            </a:r>
            <a:r>
              <a:rPr lang="pl-PL" sz="1600" b="0" i="0" u="none" strike="noStrike" dirty="0" err="1">
                <a:solidFill>
                  <a:srgbClr val="000000"/>
                </a:solidFill>
                <a:effectLst/>
              </a:rPr>
              <a:t>exercise</a:t>
            </a:r>
            <a:r>
              <a:rPr lang="pl-PL" sz="1600" b="0" i="0" u="none" strike="noStrike" dirty="0">
                <a:solidFill>
                  <a:srgbClr val="000000"/>
                </a:solidFill>
                <a:effectLst/>
              </a:rPr>
              <a:t>, </a:t>
            </a:r>
            <a:r>
              <a:rPr lang="pl-PL" sz="1600" b="0" i="0" u="none" strike="noStrike" dirty="0" err="1">
                <a:solidFill>
                  <a:srgbClr val="000000"/>
                </a:solidFill>
                <a:effectLst/>
              </a:rPr>
              <a:t>prepare</a:t>
            </a:r>
            <a:r>
              <a:rPr lang="pl-PL" sz="1600" b="0" i="0" u="none" strike="noStrike" dirty="0">
                <a:solidFill>
                  <a:srgbClr val="000000"/>
                </a:solidFill>
                <a:effectLst/>
              </a:rPr>
              <a:t>:</a:t>
            </a:r>
          </a:p>
          <a:p>
            <a:pPr algn="l">
              <a:lnSpc>
                <a:spcPct val="170000"/>
              </a:lnSpc>
              <a:buFont typeface="Wingdings" pitchFamily="2" charset="2"/>
              <a:buChar char="§"/>
            </a:pPr>
            <a:r>
              <a:rPr lang="pl-PL" sz="1400" b="1" i="0" u="none" strike="noStrike" dirty="0" err="1">
                <a:solidFill>
                  <a:srgbClr val="002060"/>
                </a:solidFill>
                <a:effectLst/>
              </a:rPr>
              <a:t>an</a:t>
            </a:r>
            <a:r>
              <a:rPr lang="pl-PL" sz="1400" b="1" i="0" u="none" strike="noStrike" dirty="0">
                <a:solidFill>
                  <a:srgbClr val="002060"/>
                </a:solidFill>
                <a:effectLst/>
              </a:rPr>
              <a:t> </a:t>
            </a:r>
            <a:r>
              <a:rPr lang="pl-PL" sz="1400" b="1" i="0" u="none" strike="noStrike" dirty="0" err="1">
                <a:solidFill>
                  <a:srgbClr val="002060"/>
                </a:solidFill>
                <a:effectLst/>
              </a:rPr>
              <a:t>umbrella</a:t>
            </a:r>
            <a:r>
              <a:rPr lang="pl-PL" sz="1400" b="1" i="0" u="none" strike="noStrike" dirty="0">
                <a:solidFill>
                  <a:srgbClr val="002060"/>
                </a:solidFill>
                <a:effectLst/>
              </a:rPr>
              <a:t> </a:t>
            </a:r>
            <a:r>
              <a:rPr lang="pl-PL" sz="1400" b="1" i="0" u="none" strike="noStrike" dirty="0" err="1">
                <a:solidFill>
                  <a:srgbClr val="002060"/>
                </a:solidFill>
                <a:effectLst/>
              </a:rPr>
              <a:t>or</a:t>
            </a:r>
            <a:r>
              <a:rPr lang="pl-PL" sz="1400" b="1" i="0" u="none" strike="noStrike" dirty="0">
                <a:solidFill>
                  <a:srgbClr val="002060"/>
                </a:solidFill>
                <a:effectLst/>
              </a:rPr>
              <a:t> a </a:t>
            </a:r>
            <a:r>
              <a:rPr lang="pl-PL" sz="1400" b="1" i="0" u="none" strike="noStrike" dirty="0" err="1">
                <a:solidFill>
                  <a:srgbClr val="002060"/>
                </a:solidFill>
                <a:effectLst/>
              </a:rPr>
              <a:t>stick</a:t>
            </a:r>
            <a:r>
              <a:rPr lang="pl-PL" sz="1400" b="1" i="0" u="none" strike="noStrike" dirty="0">
                <a:solidFill>
                  <a:srgbClr val="002060"/>
                </a:solidFill>
                <a:effectLst/>
              </a:rPr>
              <a:t> </a:t>
            </a:r>
            <a:r>
              <a:rPr lang="pl-PL" sz="1400" b="0" i="0" u="none" strike="noStrike" dirty="0">
                <a:solidFill>
                  <a:srgbClr val="000000"/>
                </a:solidFill>
                <a:effectLst/>
              </a:rPr>
              <a:t>– </a:t>
            </a:r>
            <a:r>
              <a:rPr lang="pl-PL" sz="1400" b="0" i="0" u="none" strike="noStrike" dirty="0" err="1">
                <a:solidFill>
                  <a:srgbClr val="000000"/>
                </a:solidFill>
                <a:effectLst/>
              </a:rPr>
              <a:t>measure</a:t>
            </a:r>
            <a:r>
              <a:rPr lang="pl-PL" sz="1400" b="0" i="0" u="none" strike="noStrike" dirty="0">
                <a:solidFill>
                  <a:srgbClr val="000000"/>
                </a:solidFill>
                <a:effectLst/>
              </a:rPr>
              <a:t> and </a:t>
            </a:r>
            <a:r>
              <a:rPr lang="pl-PL" sz="1400" b="0" i="0" u="none" strike="noStrike" dirty="0" err="1">
                <a:solidFill>
                  <a:srgbClr val="000000"/>
                </a:solidFill>
                <a:effectLst/>
              </a:rPr>
              <a:t>mark</a:t>
            </a:r>
            <a:r>
              <a:rPr lang="pl-PL" sz="1400" b="0" i="0" u="none" strike="noStrike" dirty="0">
                <a:solidFill>
                  <a:srgbClr val="000000"/>
                </a:solidFill>
                <a:effectLst/>
              </a:rPr>
              <a:t> the </a:t>
            </a:r>
            <a:r>
              <a:rPr lang="pl-PL" sz="1400" b="0" i="0" u="none" strike="noStrike" dirty="0" err="1">
                <a:solidFill>
                  <a:srgbClr val="000000"/>
                </a:solidFill>
                <a:effectLst/>
              </a:rPr>
              <a:t>height</a:t>
            </a:r>
            <a:r>
              <a:rPr lang="pl-PL" sz="1400" b="0" i="0" u="none" strike="noStrike" dirty="0">
                <a:solidFill>
                  <a:srgbClr val="000000"/>
                </a:solidFill>
                <a:effectLst/>
              </a:rPr>
              <a:t> of 125 cm on </a:t>
            </a:r>
            <a:r>
              <a:rPr lang="pl-PL" sz="1400" b="0" i="0" u="none" strike="noStrike" dirty="0" err="1">
                <a:solidFill>
                  <a:srgbClr val="000000"/>
                </a:solidFill>
                <a:effectLst/>
              </a:rPr>
              <a:t>it</a:t>
            </a:r>
            <a:r>
              <a:rPr lang="pl-PL" sz="1400" b="0" i="0" u="none" strike="noStrike" dirty="0">
                <a:solidFill>
                  <a:srgbClr val="000000"/>
                </a:solidFill>
                <a:effectLst/>
              </a:rPr>
              <a:t>,</a:t>
            </a:r>
            <a:endParaRPr lang="pl-PL" sz="1400" dirty="0">
              <a:solidFill>
                <a:srgbClr val="000000"/>
              </a:solidFill>
            </a:endParaRPr>
          </a:p>
          <a:p>
            <a:pPr algn="l">
              <a:lnSpc>
                <a:spcPct val="170000"/>
              </a:lnSpc>
              <a:buFont typeface="Wingdings" pitchFamily="2" charset="2"/>
              <a:buChar char="§"/>
            </a:pPr>
            <a:r>
              <a:rPr lang="pl-PL" sz="1400" b="1" i="0" u="none" strike="noStrike" dirty="0">
                <a:solidFill>
                  <a:srgbClr val="002060"/>
                </a:solidFill>
                <a:effectLst/>
              </a:rPr>
              <a:t>a notebook </a:t>
            </a:r>
            <a:r>
              <a:rPr lang="pl-PL" sz="1400" b="1" dirty="0">
                <a:solidFill>
                  <a:srgbClr val="002060"/>
                </a:solidFill>
              </a:rPr>
              <a:t>and </a:t>
            </a:r>
            <a:r>
              <a:rPr lang="pl-PL" sz="1400" b="1" dirty="0" err="1">
                <a:solidFill>
                  <a:srgbClr val="002060"/>
                </a:solidFill>
              </a:rPr>
              <a:t>something</a:t>
            </a:r>
            <a:r>
              <a:rPr lang="pl-PL" sz="1400" b="1" dirty="0">
                <a:solidFill>
                  <a:srgbClr val="002060"/>
                </a:solidFill>
              </a:rPr>
              <a:t> to </a:t>
            </a:r>
            <a:r>
              <a:rPr lang="pl-PL" sz="1400" b="1" dirty="0" err="1">
                <a:solidFill>
                  <a:srgbClr val="002060"/>
                </a:solidFill>
              </a:rPr>
              <a:t>write</a:t>
            </a:r>
            <a:r>
              <a:rPr lang="pl-PL" sz="1400" b="1" dirty="0">
                <a:solidFill>
                  <a:srgbClr val="002060"/>
                </a:solidFill>
              </a:rPr>
              <a:t> with</a:t>
            </a:r>
            <a:r>
              <a:rPr lang="pl-PL" sz="1400" b="0" i="0" u="none" strike="noStrike" dirty="0">
                <a:solidFill>
                  <a:srgbClr val="000000"/>
                </a:solidFill>
                <a:effectLst/>
              </a:rPr>
              <a:t>, </a:t>
            </a:r>
            <a:r>
              <a:rPr lang="pl-PL" sz="1400" b="0" i="0" u="none" strike="noStrike" dirty="0" err="1">
                <a:solidFill>
                  <a:srgbClr val="000000"/>
                </a:solidFill>
                <a:effectLst/>
              </a:rPr>
              <a:t>or</a:t>
            </a:r>
            <a:r>
              <a:rPr lang="pl-PL" sz="1400" b="0" i="0" u="none" strike="noStrike" dirty="0">
                <a:solidFill>
                  <a:srgbClr val="000000"/>
                </a:solidFill>
                <a:effectLst/>
              </a:rPr>
              <a:t> a </a:t>
            </a:r>
            <a:r>
              <a:rPr lang="pl-PL" sz="1400" b="1" dirty="0" err="1">
                <a:solidFill>
                  <a:srgbClr val="002060"/>
                </a:solidFill>
              </a:rPr>
              <a:t>phone</a:t>
            </a:r>
            <a:r>
              <a:rPr lang="pl-PL" sz="1400" b="1" dirty="0">
                <a:solidFill>
                  <a:srgbClr val="002060"/>
                </a:solidFill>
              </a:rPr>
              <a:t> </a:t>
            </a:r>
            <a:r>
              <a:rPr lang="pl-PL" sz="1400" b="0" i="0" u="none" strike="noStrike" dirty="0">
                <a:solidFill>
                  <a:srgbClr val="000000"/>
                </a:solidFill>
                <a:effectLst/>
              </a:rPr>
              <a:t>– to </a:t>
            </a:r>
            <a:r>
              <a:rPr lang="pl-PL" sz="1400" b="0" i="0" u="none" strike="noStrike" dirty="0" err="1">
                <a:solidFill>
                  <a:srgbClr val="000000"/>
                </a:solidFill>
                <a:effectLst/>
              </a:rPr>
              <a:t>record</a:t>
            </a:r>
            <a:r>
              <a:rPr lang="pl-PL" sz="1400" b="0" i="0" u="none" strike="noStrike" dirty="0">
                <a:solidFill>
                  <a:srgbClr val="000000"/>
                </a:solidFill>
                <a:effectLst/>
              </a:rPr>
              <a:t> </a:t>
            </a:r>
            <a:r>
              <a:rPr lang="pl-PL" sz="1400" b="0" i="0" u="none" strike="noStrike" dirty="0" err="1">
                <a:solidFill>
                  <a:srgbClr val="000000"/>
                </a:solidFill>
                <a:effectLst/>
              </a:rPr>
              <a:t>your</a:t>
            </a:r>
            <a:r>
              <a:rPr lang="pl-PL" sz="1400" b="0" i="0" u="none" strike="noStrike" dirty="0">
                <a:solidFill>
                  <a:srgbClr val="000000"/>
                </a:solidFill>
                <a:effectLst/>
              </a:rPr>
              <a:t> </a:t>
            </a:r>
            <a:r>
              <a:rPr lang="pl-PL" sz="1400" b="0" i="0" u="none" strike="noStrike" dirty="0" err="1">
                <a:solidFill>
                  <a:srgbClr val="000000"/>
                </a:solidFill>
                <a:effectLst/>
              </a:rPr>
              <a:t>impressions</a:t>
            </a:r>
            <a:r>
              <a:rPr lang="pl-PL" sz="1400" b="0" i="0" u="none" strike="noStrike" dirty="0">
                <a:solidFill>
                  <a:srgbClr val="000000"/>
                </a:solidFill>
                <a:effectLst/>
              </a:rPr>
              <a:t> </a:t>
            </a:r>
            <a:r>
              <a:rPr lang="pl-PL" sz="1400" b="0" i="0" u="none" strike="noStrike" dirty="0" err="1">
                <a:solidFill>
                  <a:srgbClr val="000000"/>
                </a:solidFill>
                <a:effectLst/>
              </a:rPr>
              <a:t>or</a:t>
            </a:r>
            <a:r>
              <a:rPr lang="pl-PL" sz="1400" b="0" i="0" u="none" strike="noStrike" dirty="0">
                <a:solidFill>
                  <a:srgbClr val="000000"/>
                </a:solidFill>
                <a:effectLst/>
              </a:rPr>
              <a:t> </a:t>
            </a:r>
            <a:r>
              <a:rPr lang="pl-PL" sz="1400" b="0" i="0" u="none" strike="noStrike" dirty="0" err="1">
                <a:solidFill>
                  <a:srgbClr val="000000"/>
                </a:solidFill>
                <a:effectLst/>
              </a:rPr>
              <a:t>take</a:t>
            </a:r>
            <a:r>
              <a:rPr lang="pl-PL" sz="1400" b="0" i="0" u="none" strike="noStrike" dirty="0">
                <a:solidFill>
                  <a:srgbClr val="000000"/>
                </a:solidFill>
                <a:effectLst/>
              </a:rPr>
              <a:t> </a:t>
            </a:r>
            <a:r>
              <a:rPr lang="pl-PL" sz="1400" b="0" i="0" u="none" strike="noStrike" dirty="0" err="1">
                <a:solidFill>
                  <a:srgbClr val="000000"/>
                </a:solidFill>
                <a:effectLst/>
              </a:rPr>
              <a:t>photos</a:t>
            </a:r>
            <a:r>
              <a:rPr lang="pl-PL" sz="1400" b="0" i="0" u="none" strike="noStrike" dirty="0">
                <a:solidFill>
                  <a:srgbClr val="000000"/>
                </a:solidFill>
                <a:effectLst/>
              </a:rPr>
              <a:t>,</a:t>
            </a:r>
            <a:endParaRPr lang="pl-PL" sz="1400" dirty="0">
              <a:solidFill>
                <a:srgbClr val="000000"/>
              </a:solidFill>
            </a:endParaRPr>
          </a:p>
          <a:p>
            <a:pPr algn="l">
              <a:lnSpc>
                <a:spcPct val="170000"/>
              </a:lnSpc>
              <a:buFont typeface="Wingdings" pitchFamily="2" charset="2"/>
              <a:buChar char="§"/>
            </a:pPr>
            <a:r>
              <a:rPr lang="pl-PL" sz="1400" b="0" i="0" u="none" strike="noStrike" dirty="0">
                <a:solidFill>
                  <a:srgbClr val="000000"/>
                </a:solidFill>
                <a:effectLst/>
              </a:rPr>
              <a:t>(</a:t>
            </a:r>
            <a:r>
              <a:rPr lang="pl-PL" sz="1400" b="0" i="0" u="none" strike="noStrike" dirty="0" err="1">
                <a:solidFill>
                  <a:srgbClr val="000000"/>
                </a:solidFill>
                <a:effectLst/>
              </a:rPr>
              <a:t>optional</a:t>
            </a:r>
            <a:r>
              <a:rPr lang="pl-PL" sz="1400" b="0" i="0" u="none" strike="noStrike" dirty="0">
                <a:solidFill>
                  <a:srgbClr val="000000"/>
                </a:solidFill>
                <a:effectLst/>
              </a:rPr>
              <a:t> – version 1) </a:t>
            </a:r>
            <a:r>
              <a:rPr lang="pl-PL" sz="1400" b="1" dirty="0" err="1">
                <a:solidFill>
                  <a:srgbClr val="002060"/>
                </a:solidFill>
              </a:rPr>
              <a:t>two</a:t>
            </a:r>
            <a:r>
              <a:rPr lang="pl-PL" sz="1400" b="1" dirty="0">
                <a:solidFill>
                  <a:srgbClr val="002060"/>
                </a:solidFill>
              </a:rPr>
              <a:t> </a:t>
            </a:r>
            <a:r>
              <a:rPr lang="pl-PL" sz="1400" b="1" dirty="0" err="1">
                <a:solidFill>
                  <a:srgbClr val="002060"/>
                </a:solidFill>
              </a:rPr>
              <a:t>cardboard</a:t>
            </a:r>
            <a:r>
              <a:rPr lang="pl-PL" sz="1400" b="1" dirty="0">
                <a:solidFill>
                  <a:srgbClr val="002060"/>
                </a:solidFill>
              </a:rPr>
              <a:t> </a:t>
            </a:r>
            <a:r>
              <a:rPr lang="pl-PL" sz="1400" b="1" dirty="0" err="1">
                <a:solidFill>
                  <a:srgbClr val="002060"/>
                </a:solidFill>
              </a:rPr>
              <a:t>tubes</a:t>
            </a:r>
            <a:r>
              <a:rPr lang="pl-PL" sz="1400" b="0" i="0" u="none" strike="noStrike" dirty="0">
                <a:solidFill>
                  <a:srgbClr val="000000"/>
                </a:solidFill>
                <a:effectLst/>
              </a:rPr>
              <a:t>, </a:t>
            </a:r>
            <a:r>
              <a:rPr lang="pl-PL" sz="1400" b="0" i="0" u="none" strike="noStrike" dirty="0" err="1">
                <a:solidFill>
                  <a:srgbClr val="000000"/>
                </a:solidFill>
                <a:effectLst/>
              </a:rPr>
              <a:t>e.g</a:t>
            </a:r>
            <a:r>
              <a:rPr lang="pl-PL" sz="1400" b="0" i="0" u="none" strike="noStrike" dirty="0">
                <a:solidFill>
                  <a:srgbClr val="000000"/>
                </a:solidFill>
                <a:effectLst/>
              </a:rPr>
              <a:t>. from </a:t>
            </a:r>
            <a:r>
              <a:rPr lang="pl-PL" sz="1400" b="0" i="0" u="none" strike="noStrike" dirty="0" err="1">
                <a:solidFill>
                  <a:srgbClr val="000000"/>
                </a:solidFill>
                <a:effectLst/>
              </a:rPr>
              <a:t>toilet</a:t>
            </a:r>
            <a:r>
              <a:rPr lang="pl-PL" sz="1400" b="0" i="0" u="none" strike="noStrike" dirty="0">
                <a:solidFill>
                  <a:srgbClr val="000000"/>
                </a:solidFill>
                <a:effectLst/>
              </a:rPr>
              <a:t> </a:t>
            </a:r>
            <a:r>
              <a:rPr lang="pl-PL" sz="1400" b="0" i="0" u="none" strike="noStrike" dirty="0" err="1">
                <a:solidFill>
                  <a:srgbClr val="000000"/>
                </a:solidFill>
                <a:effectLst/>
              </a:rPr>
              <a:t>paper</a:t>
            </a:r>
            <a:r>
              <a:rPr lang="pl-PL" sz="1400" b="0" i="0" u="none" strike="noStrike" dirty="0">
                <a:solidFill>
                  <a:srgbClr val="000000"/>
                </a:solidFill>
                <a:effectLst/>
              </a:rPr>
              <a:t> </a:t>
            </a:r>
            <a:r>
              <a:rPr lang="pl-PL" sz="1400" b="0" i="0" u="none" strike="noStrike" dirty="0" err="1">
                <a:solidFill>
                  <a:srgbClr val="000000"/>
                </a:solidFill>
                <a:effectLst/>
              </a:rPr>
              <a:t>rolls</a:t>
            </a:r>
            <a:r>
              <a:rPr lang="pl-PL" sz="1400" b="0" i="0" u="none" strike="noStrike" dirty="0">
                <a:solidFill>
                  <a:srgbClr val="000000"/>
                </a:solidFill>
                <a:effectLst/>
              </a:rPr>
              <a:t>,</a:t>
            </a:r>
            <a:endParaRPr lang="pl-PL" sz="1400" dirty="0">
              <a:solidFill>
                <a:srgbClr val="000000"/>
              </a:solidFill>
            </a:endParaRPr>
          </a:p>
          <a:p>
            <a:pPr algn="l">
              <a:lnSpc>
                <a:spcPct val="170000"/>
              </a:lnSpc>
              <a:buFont typeface="Wingdings" pitchFamily="2" charset="2"/>
              <a:buChar char="§"/>
            </a:pPr>
            <a:r>
              <a:rPr lang="pl-PL" sz="1400" b="1" dirty="0" err="1">
                <a:solidFill>
                  <a:srgbClr val="002060"/>
                </a:solidFill>
              </a:rPr>
              <a:t>comfortable</a:t>
            </a:r>
            <a:r>
              <a:rPr lang="pl-PL" sz="1400" b="1" dirty="0">
                <a:solidFill>
                  <a:srgbClr val="002060"/>
                </a:solidFill>
              </a:rPr>
              <a:t> </a:t>
            </a:r>
            <a:r>
              <a:rPr lang="pl-PL" sz="1400" b="1" dirty="0" err="1">
                <a:solidFill>
                  <a:srgbClr val="002060"/>
                </a:solidFill>
              </a:rPr>
              <a:t>clothing</a:t>
            </a:r>
            <a:r>
              <a:rPr lang="pl-PL" sz="1400" b="1" dirty="0">
                <a:solidFill>
                  <a:srgbClr val="002060"/>
                </a:solidFill>
              </a:rPr>
              <a:t> </a:t>
            </a:r>
            <a:r>
              <a:rPr lang="pl-PL" sz="1400" b="0" i="0" u="none" strike="noStrike" dirty="0">
                <a:solidFill>
                  <a:srgbClr val="000000"/>
                </a:solidFill>
                <a:effectLst/>
              </a:rPr>
              <a:t>– </a:t>
            </a:r>
            <a:r>
              <a:rPr lang="pl-PL" sz="1400" b="0" i="0" u="none" strike="noStrike" dirty="0" err="1">
                <a:solidFill>
                  <a:srgbClr val="000000"/>
                </a:solidFill>
                <a:effectLst/>
              </a:rPr>
              <a:t>you’ll</a:t>
            </a:r>
            <a:r>
              <a:rPr lang="pl-PL" sz="1400" b="0" i="0" u="none" strike="noStrike" dirty="0">
                <a:solidFill>
                  <a:srgbClr val="000000"/>
                </a:solidFill>
                <a:effectLst/>
              </a:rPr>
              <a:t> be </a:t>
            </a:r>
            <a:r>
              <a:rPr lang="pl-PL" sz="1400" b="0" i="0" u="none" strike="noStrike" dirty="0" err="1">
                <a:solidFill>
                  <a:srgbClr val="000000"/>
                </a:solidFill>
                <a:effectLst/>
              </a:rPr>
              <a:t>squatting</a:t>
            </a:r>
            <a:r>
              <a:rPr lang="pl-PL" sz="1400" b="0" i="0" u="none" strike="noStrike" dirty="0">
                <a:solidFill>
                  <a:srgbClr val="000000"/>
                </a:solidFill>
                <a:effectLst/>
              </a:rPr>
              <a:t> and </a:t>
            </a:r>
            <a:r>
              <a:rPr lang="pl-PL" sz="1400" b="0" i="0" u="none" strike="noStrike" dirty="0" err="1">
                <a:solidFill>
                  <a:srgbClr val="000000"/>
                </a:solidFill>
                <a:effectLst/>
              </a:rPr>
              <a:t>observing</a:t>
            </a:r>
            <a:r>
              <a:rPr lang="pl-PL" sz="1400" b="0" i="0" u="none" strike="noStrike" dirty="0">
                <a:solidFill>
                  <a:srgbClr val="000000"/>
                </a:solidFill>
                <a:effectLst/>
              </a:rPr>
              <a:t> </a:t>
            </a:r>
            <a:r>
              <a:rPr lang="pl-PL" sz="1400" b="0" i="0" u="none" strike="noStrike" dirty="0" err="1">
                <a:solidFill>
                  <a:srgbClr val="000000"/>
                </a:solidFill>
                <a:effectLst/>
              </a:rPr>
              <a:t>your</a:t>
            </a:r>
            <a:r>
              <a:rPr lang="pl-PL" sz="1400" b="0" i="0" u="none" strike="noStrike" dirty="0">
                <a:solidFill>
                  <a:srgbClr val="000000"/>
                </a:solidFill>
                <a:effectLst/>
              </a:rPr>
              <a:t> </a:t>
            </a:r>
            <a:r>
              <a:rPr lang="pl-PL" sz="1400" b="0" i="0" u="none" strike="noStrike" dirty="0" err="1">
                <a:solidFill>
                  <a:srgbClr val="000000"/>
                </a:solidFill>
                <a:effectLst/>
              </a:rPr>
              <a:t>surroundings</a:t>
            </a:r>
            <a:r>
              <a:rPr lang="pl-PL" sz="1400" b="0" i="0" u="none" strike="noStrike" dirty="0">
                <a:solidFill>
                  <a:srgbClr val="000000"/>
                </a:solidFill>
                <a:effectLst/>
              </a:rPr>
              <a:t>.</a:t>
            </a:r>
          </a:p>
        </p:txBody>
      </p:sp>
      <p:sp>
        <p:nvSpPr>
          <p:cNvPr id="4" name="Symbol zastępczy daty 3">
            <a:extLst>
              <a:ext uri="{FF2B5EF4-FFF2-40B4-BE49-F238E27FC236}">
                <a16:creationId xmlns:a16="http://schemas.microsoft.com/office/drawing/2014/main" id="{3FEA2517-5C67-66D0-9BDA-35E655099BB1}"/>
              </a:ext>
            </a:extLst>
          </p:cNvPr>
          <p:cNvSpPr>
            <a:spLocks noGrp="1"/>
          </p:cNvSpPr>
          <p:nvPr>
            <p:ph type="dt" sz="half" idx="10"/>
          </p:nvPr>
        </p:nvSpPr>
        <p:spPr/>
        <p:txBody>
          <a:bodyPr/>
          <a:lstStyle/>
          <a:p>
            <a:r>
              <a:rPr lang="pl-PL"/>
              <a:t>cityforchildren.pl, 2025</a:t>
            </a:r>
            <a:endParaRPr lang="pl-PL" dirty="0"/>
          </a:p>
        </p:txBody>
      </p:sp>
      <p:grpSp>
        <p:nvGrpSpPr>
          <p:cNvPr id="9" name="Grupa 8">
            <a:extLst>
              <a:ext uri="{FF2B5EF4-FFF2-40B4-BE49-F238E27FC236}">
                <a16:creationId xmlns:a16="http://schemas.microsoft.com/office/drawing/2014/main" id="{BBC1783C-A544-661D-DCC3-AD4D6662C29D}"/>
              </a:ext>
            </a:extLst>
          </p:cNvPr>
          <p:cNvGrpSpPr/>
          <p:nvPr/>
        </p:nvGrpSpPr>
        <p:grpSpPr>
          <a:xfrm>
            <a:off x="7277879" y="1328641"/>
            <a:ext cx="4525347" cy="4667250"/>
            <a:chOff x="7305870" y="1825625"/>
            <a:chExt cx="4525347" cy="4667250"/>
          </a:xfrm>
        </p:grpSpPr>
        <p:grpSp>
          <p:nvGrpSpPr>
            <p:cNvPr id="7" name="Grupa 6">
              <a:extLst>
                <a:ext uri="{FF2B5EF4-FFF2-40B4-BE49-F238E27FC236}">
                  <a16:creationId xmlns:a16="http://schemas.microsoft.com/office/drawing/2014/main" id="{A2437637-0390-A73F-C565-74B643E6D8E1}"/>
                </a:ext>
              </a:extLst>
            </p:cNvPr>
            <p:cNvGrpSpPr/>
            <p:nvPr/>
          </p:nvGrpSpPr>
          <p:grpSpPr>
            <a:xfrm>
              <a:off x="7305870" y="1825625"/>
              <a:ext cx="4525347" cy="4667250"/>
              <a:chOff x="7296539" y="1690688"/>
              <a:chExt cx="4525347" cy="3833034"/>
            </a:xfrm>
          </p:grpSpPr>
          <p:sp>
            <p:nvSpPr>
              <p:cNvPr id="6" name="Prostokąt 5">
                <a:extLst>
                  <a:ext uri="{FF2B5EF4-FFF2-40B4-BE49-F238E27FC236}">
                    <a16:creationId xmlns:a16="http://schemas.microsoft.com/office/drawing/2014/main" id="{3AA5CA59-C890-2F69-7F9C-123492D0D170}"/>
                  </a:ext>
                </a:extLst>
              </p:cNvPr>
              <p:cNvSpPr/>
              <p:nvPr/>
            </p:nvSpPr>
            <p:spPr>
              <a:xfrm>
                <a:off x="7296539" y="1690688"/>
                <a:ext cx="4525347" cy="3833034"/>
              </a:xfrm>
              <a:prstGeom prst="rect">
                <a:avLst/>
              </a:prstGeom>
              <a:solidFill>
                <a:schemeClr val="tx2">
                  <a:lumMod val="90000"/>
                  <a:lumOff val="1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dirty="0"/>
              </a:p>
            </p:txBody>
          </p:sp>
          <p:sp>
            <p:nvSpPr>
              <p:cNvPr id="5" name="Symbol zastępczy zawartości 2">
                <a:extLst>
                  <a:ext uri="{FF2B5EF4-FFF2-40B4-BE49-F238E27FC236}">
                    <a16:creationId xmlns:a16="http://schemas.microsoft.com/office/drawing/2014/main" id="{CA0F0925-8027-5F0D-A9E5-5088E9CCC4E0}"/>
                  </a:ext>
                </a:extLst>
              </p:cNvPr>
              <p:cNvSpPr txBox="1">
                <a:spLocks/>
              </p:cNvSpPr>
              <p:nvPr/>
            </p:nvSpPr>
            <p:spPr>
              <a:xfrm>
                <a:off x="7455158" y="1988023"/>
                <a:ext cx="4208107" cy="248685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20000"/>
                  </a:lnSpc>
                  <a:buNone/>
                </a:pPr>
                <a:r>
                  <a:rPr lang="pl-PL" sz="1400" b="1" dirty="0">
                    <a:solidFill>
                      <a:srgbClr val="00B0F0"/>
                    </a:solidFill>
                  </a:rPr>
                  <a:t>In the </a:t>
                </a:r>
                <a:r>
                  <a:rPr lang="pl-PL" sz="1400" b="1" dirty="0" err="1">
                    <a:solidFill>
                      <a:srgbClr val="00B0F0"/>
                    </a:solidFill>
                  </a:rPr>
                  <a:t>next</a:t>
                </a:r>
                <a:r>
                  <a:rPr lang="pl-PL" sz="1400" b="1" dirty="0">
                    <a:solidFill>
                      <a:srgbClr val="00B0F0"/>
                    </a:solidFill>
                  </a:rPr>
                  <a:t> part, </a:t>
                </a:r>
                <a:r>
                  <a:rPr lang="pl-PL" sz="1400" b="1" dirty="0" err="1">
                    <a:solidFill>
                      <a:srgbClr val="00B0F0"/>
                    </a:solidFill>
                  </a:rPr>
                  <a:t>I’ll</a:t>
                </a:r>
                <a:r>
                  <a:rPr lang="pl-PL" sz="1400" b="1" dirty="0">
                    <a:solidFill>
                      <a:srgbClr val="00B0F0"/>
                    </a:solidFill>
                  </a:rPr>
                  <a:t> </a:t>
                </a:r>
                <a:r>
                  <a:rPr lang="pl-PL" sz="1400" b="1" dirty="0" err="1">
                    <a:solidFill>
                      <a:srgbClr val="00B0F0"/>
                    </a:solidFill>
                  </a:rPr>
                  <a:t>suggest</a:t>
                </a:r>
                <a:r>
                  <a:rPr lang="pl-PL" sz="1400" b="1" dirty="0">
                    <a:solidFill>
                      <a:srgbClr val="00B0F0"/>
                    </a:solidFill>
                  </a:rPr>
                  <a:t> </a:t>
                </a:r>
                <a:r>
                  <a:rPr lang="pl-PL" sz="1400" b="1" dirty="0" err="1">
                    <a:solidFill>
                      <a:srgbClr val="00B0F0"/>
                    </a:solidFill>
                  </a:rPr>
                  <a:t>different</a:t>
                </a:r>
                <a:r>
                  <a:rPr lang="pl-PL" sz="1400" b="1" dirty="0">
                    <a:solidFill>
                      <a:srgbClr val="00B0F0"/>
                    </a:solidFill>
                  </a:rPr>
                  <a:t> </a:t>
                </a:r>
                <a:r>
                  <a:rPr lang="pl-PL" sz="1400" b="1" dirty="0" err="1">
                    <a:solidFill>
                      <a:srgbClr val="00B0F0"/>
                    </a:solidFill>
                  </a:rPr>
                  <a:t>versions</a:t>
                </a:r>
                <a:r>
                  <a:rPr lang="pl-PL" sz="1400" b="1" dirty="0">
                    <a:solidFill>
                      <a:srgbClr val="00B0F0"/>
                    </a:solidFill>
                  </a:rPr>
                  <a:t> of </a:t>
                </a:r>
                <a:r>
                  <a:rPr lang="pl-PL" sz="1400" b="1" dirty="0" err="1">
                    <a:solidFill>
                      <a:srgbClr val="00B0F0"/>
                    </a:solidFill>
                  </a:rPr>
                  <a:t>this</a:t>
                </a:r>
                <a:r>
                  <a:rPr lang="pl-PL" sz="1400" b="1" dirty="0">
                    <a:solidFill>
                      <a:srgbClr val="00B0F0"/>
                    </a:solidFill>
                  </a:rPr>
                  <a:t> </a:t>
                </a:r>
                <a:r>
                  <a:rPr lang="pl-PL" sz="1400" b="1" dirty="0" err="1">
                    <a:solidFill>
                      <a:srgbClr val="00B0F0"/>
                    </a:solidFill>
                  </a:rPr>
                  <a:t>exercise</a:t>
                </a:r>
                <a:endParaRPr lang="pl-PL" sz="1400" b="1" dirty="0">
                  <a:solidFill>
                    <a:srgbClr val="00B0F0"/>
                  </a:solidFill>
                </a:endParaRPr>
              </a:p>
              <a:p>
                <a:pPr marL="0" indent="0">
                  <a:lnSpc>
                    <a:spcPct val="120000"/>
                  </a:lnSpc>
                  <a:buNone/>
                </a:pPr>
                <a:r>
                  <a:rPr lang="pl-PL" sz="1400" b="1" dirty="0">
                    <a:solidFill>
                      <a:srgbClr val="00B0F0"/>
                    </a:solidFill>
                  </a:rPr>
                  <a:t>VERSION  1: </a:t>
                </a:r>
                <a:r>
                  <a:rPr lang="pl-PL" sz="1400" dirty="0">
                    <a:solidFill>
                      <a:schemeClr val="bg1"/>
                    </a:solidFill>
                  </a:rPr>
                  <a:t>Do </a:t>
                </a:r>
                <a:r>
                  <a:rPr lang="pl-PL" sz="1400" dirty="0" err="1">
                    <a:solidFill>
                      <a:schemeClr val="bg1"/>
                    </a:solidFill>
                  </a:rPr>
                  <a:t>you</a:t>
                </a:r>
                <a:r>
                  <a:rPr lang="pl-PL" sz="1400" dirty="0">
                    <a:solidFill>
                      <a:schemeClr val="bg1"/>
                    </a:solidFill>
                  </a:rPr>
                  <a:t> want to </a:t>
                </a:r>
                <a:r>
                  <a:rPr lang="pl-PL" sz="1400" dirty="0" err="1">
                    <a:solidFill>
                      <a:schemeClr val="bg1"/>
                    </a:solidFill>
                  </a:rPr>
                  <a:t>see</a:t>
                </a:r>
                <a:r>
                  <a:rPr lang="pl-PL" sz="1400" dirty="0">
                    <a:solidFill>
                      <a:schemeClr val="bg1"/>
                    </a:solidFill>
                  </a:rPr>
                  <a:t> </a:t>
                </a:r>
                <a:r>
                  <a:rPr lang="pl-PL" sz="1400" dirty="0" err="1">
                    <a:solidFill>
                      <a:schemeClr val="bg1"/>
                    </a:solidFill>
                  </a:rPr>
                  <a:t>what</a:t>
                </a:r>
                <a:r>
                  <a:rPr lang="pl-PL" sz="1400" dirty="0">
                    <a:solidFill>
                      <a:schemeClr val="bg1"/>
                    </a:solidFill>
                  </a:rPr>
                  <a:t> </a:t>
                </a:r>
                <a:r>
                  <a:rPr lang="pl-PL" sz="1400" dirty="0" err="1">
                    <a:solidFill>
                      <a:schemeClr val="bg1"/>
                    </a:solidFill>
                  </a:rPr>
                  <a:t>it</a:t>
                </a:r>
                <a:r>
                  <a:rPr lang="pl-PL" sz="1400" dirty="0">
                    <a:solidFill>
                      <a:schemeClr val="bg1"/>
                    </a:solidFill>
                  </a:rPr>
                  <a:t> </a:t>
                </a:r>
                <a:r>
                  <a:rPr lang="pl-PL" sz="1400" dirty="0" err="1">
                    <a:solidFill>
                      <a:schemeClr val="bg1"/>
                    </a:solidFill>
                  </a:rPr>
                  <a:t>looks</a:t>
                </a:r>
                <a:r>
                  <a:rPr lang="pl-PL" sz="1400" dirty="0">
                    <a:solidFill>
                      <a:schemeClr val="bg1"/>
                    </a:solidFill>
                  </a:rPr>
                  <a:t> </a:t>
                </a:r>
                <a:r>
                  <a:rPr lang="pl-PL" sz="1400" dirty="0" err="1">
                    <a:solidFill>
                      <a:schemeClr val="bg1"/>
                    </a:solidFill>
                  </a:rPr>
                  <a:t>like</a:t>
                </a:r>
                <a:r>
                  <a:rPr lang="pl-PL" sz="1400" dirty="0">
                    <a:solidFill>
                      <a:schemeClr val="bg1"/>
                    </a:solidFill>
                  </a:rPr>
                  <a:t> </a:t>
                </a:r>
                <a:r>
                  <a:rPr lang="pl-PL" sz="1400" dirty="0" err="1">
                    <a:solidFill>
                      <a:schemeClr val="bg1"/>
                    </a:solidFill>
                  </a:rPr>
                  <a:t>when</a:t>
                </a:r>
                <a:r>
                  <a:rPr lang="pl-PL" sz="1400" dirty="0">
                    <a:solidFill>
                      <a:schemeClr val="bg1"/>
                    </a:solidFill>
                  </a:rPr>
                  <a:t> </a:t>
                </a:r>
                <a:r>
                  <a:rPr lang="pl-PL" sz="1400" dirty="0" err="1">
                    <a:solidFill>
                      <a:schemeClr val="bg1"/>
                    </a:solidFill>
                  </a:rPr>
                  <a:t>you</a:t>
                </a:r>
                <a:r>
                  <a:rPr lang="pl-PL" sz="1400" dirty="0">
                    <a:solidFill>
                      <a:schemeClr val="bg1"/>
                    </a:solidFill>
                  </a:rPr>
                  <a:t> ‘</a:t>
                </a:r>
                <a:r>
                  <a:rPr lang="pl-PL" sz="1400" dirty="0" err="1">
                    <a:solidFill>
                      <a:schemeClr val="bg1"/>
                    </a:solidFill>
                  </a:rPr>
                  <a:t>disconnect</a:t>
                </a:r>
                <a:r>
                  <a:rPr lang="pl-PL" sz="1400" dirty="0">
                    <a:solidFill>
                      <a:schemeClr val="bg1"/>
                    </a:solidFill>
                  </a:rPr>
                  <a:t>’ </a:t>
                </a:r>
                <a:r>
                  <a:rPr lang="pl-PL" sz="1400" dirty="0" err="1">
                    <a:solidFill>
                      <a:schemeClr val="bg1"/>
                    </a:solidFill>
                  </a:rPr>
                  <a:t>your</a:t>
                </a:r>
                <a:r>
                  <a:rPr lang="pl-PL" sz="1400" dirty="0">
                    <a:solidFill>
                      <a:schemeClr val="bg1"/>
                    </a:solidFill>
                  </a:rPr>
                  <a:t> </a:t>
                </a:r>
                <a:r>
                  <a:rPr lang="pl-PL" sz="1400" dirty="0" err="1">
                    <a:solidFill>
                      <a:schemeClr val="bg1"/>
                    </a:solidFill>
                  </a:rPr>
                  <a:t>wide</a:t>
                </a:r>
                <a:r>
                  <a:rPr lang="pl-PL" sz="1400" dirty="0">
                    <a:solidFill>
                      <a:schemeClr val="bg1"/>
                    </a:solidFill>
                  </a:rPr>
                  <a:t> field of </a:t>
                </a:r>
                <a:r>
                  <a:rPr lang="pl-PL" sz="1400" dirty="0" err="1">
                    <a:solidFill>
                      <a:schemeClr val="bg1"/>
                    </a:solidFill>
                  </a:rPr>
                  <a:t>vision</a:t>
                </a:r>
                <a:r>
                  <a:rPr lang="pl-PL" sz="1400" dirty="0">
                    <a:solidFill>
                      <a:schemeClr val="bg1"/>
                    </a:solidFill>
                  </a:rPr>
                  <a:t>?</a:t>
                </a:r>
              </a:p>
              <a:p>
                <a:pPr marL="0" indent="0">
                  <a:lnSpc>
                    <a:spcPct val="120000"/>
                  </a:lnSpc>
                  <a:buNone/>
                </a:pPr>
                <a:r>
                  <a:rPr lang="pl-PL" sz="1400" b="1" dirty="0">
                    <a:solidFill>
                      <a:srgbClr val="00B0F0"/>
                    </a:solidFill>
                  </a:rPr>
                  <a:t>VERSION 2: </a:t>
                </a:r>
                <a:r>
                  <a:rPr lang="pl-PL" sz="1400" dirty="0">
                    <a:solidFill>
                      <a:schemeClr val="bg1"/>
                    </a:solidFill>
                  </a:rPr>
                  <a:t>Do </a:t>
                </a:r>
                <a:r>
                  <a:rPr lang="pl-PL" sz="1400" dirty="0" err="1">
                    <a:solidFill>
                      <a:schemeClr val="bg1"/>
                    </a:solidFill>
                  </a:rPr>
                  <a:t>you</a:t>
                </a:r>
                <a:r>
                  <a:rPr lang="pl-PL" sz="1400" dirty="0">
                    <a:solidFill>
                      <a:schemeClr val="bg1"/>
                    </a:solidFill>
                  </a:rPr>
                  <a:t> </a:t>
                </a:r>
                <a:r>
                  <a:rPr lang="pl-PL" sz="1400" dirty="0" err="1">
                    <a:solidFill>
                      <a:schemeClr val="bg1"/>
                    </a:solidFill>
                  </a:rPr>
                  <a:t>have</a:t>
                </a:r>
                <a:r>
                  <a:rPr lang="pl-PL" sz="1400" dirty="0">
                    <a:solidFill>
                      <a:schemeClr val="bg1"/>
                    </a:solidFill>
                  </a:rPr>
                  <a:t> a </a:t>
                </a:r>
                <a:r>
                  <a:rPr lang="pl-PL" sz="1400" dirty="0" err="1">
                    <a:solidFill>
                      <a:schemeClr val="bg1"/>
                    </a:solidFill>
                  </a:rPr>
                  <a:t>child</a:t>
                </a:r>
                <a:r>
                  <a:rPr lang="pl-PL" sz="1400" dirty="0">
                    <a:solidFill>
                      <a:schemeClr val="bg1"/>
                    </a:solidFill>
                  </a:rPr>
                  <a:t> </a:t>
                </a:r>
                <a:r>
                  <a:rPr lang="pl-PL" sz="1400" dirty="0" err="1">
                    <a:solidFill>
                      <a:schemeClr val="bg1"/>
                    </a:solidFill>
                  </a:rPr>
                  <a:t>you’d</a:t>
                </a:r>
                <a:r>
                  <a:rPr lang="pl-PL" sz="1400" dirty="0">
                    <a:solidFill>
                      <a:schemeClr val="bg1"/>
                    </a:solidFill>
                  </a:rPr>
                  <a:t> </a:t>
                </a:r>
                <a:r>
                  <a:rPr lang="pl-PL" sz="1400" dirty="0" err="1">
                    <a:solidFill>
                      <a:schemeClr val="bg1"/>
                    </a:solidFill>
                  </a:rPr>
                  <a:t>like</a:t>
                </a:r>
                <a:r>
                  <a:rPr lang="pl-PL" sz="1400" dirty="0">
                    <a:solidFill>
                      <a:schemeClr val="bg1"/>
                    </a:solidFill>
                  </a:rPr>
                  <a:t> to do </a:t>
                </a:r>
                <a:r>
                  <a:rPr lang="pl-PL" sz="1400" dirty="0" err="1">
                    <a:solidFill>
                      <a:schemeClr val="bg1"/>
                    </a:solidFill>
                  </a:rPr>
                  <a:t>this</a:t>
                </a:r>
                <a:r>
                  <a:rPr lang="pl-PL" sz="1400" dirty="0">
                    <a:solidFill>
                      <a:schemeClr val="bg1"/>
                    </a:solidFill>
                  </a:rPr>
                  <a:t> </a:t>
                </a:r>
                <a:r>
                  <a:rPr lang="pl-PL" sz="1400" dirty="0" err="1">
                    <a:solidFill>
                      <a:schemeClr val="bg1"/>
                    </a:solidFill>
                  </a:rPr>
                  <a:t>exercise</a:t>
                </a:r>
                <a:r>
                  <a:rPr lang="pl-PL" sz="1400" dirty="0">
                    <a:solidFill>
                      <a:schemeClr val="bg1"/>
                    </a:solidFill>
                  </a:rPr>
                  <a:t> with? </a:t>
                </a:r>
                <a:r>
                  <a:rPr lang="pl-PL" sz="1400" dirty="0" err="1">
                    <a:solidFill>
                      <a:schemeClr val="bg1"/>
                    </a:solidFill>
                  </a:rPr>
                  <a:t>Make</a:t>
                </a:r>
                <a:r>
                  <a:rPr lang="pl-PL" sz="1400" dirty="0">
                    <a:solidFill>
                      <a:schemeClr val="bg1"/>
                    </a:solidFill>
                  </a:rPr>
                  <a:t> the </a:t>
                </a:r>
                <a:r>
                  <a:rPr lang="pl-PL" sz="1400" dirty="0" err="1">
                    <a:solidFill>
                      <a:schemeClr val="bg1"/>
                    </a:solidFill>
                  </a:rPr>
                  <a:t>tool</a:t>
                </a:r>
                <a:r>
                  <a:rPr lang="pl-PL" sz="1400" dirty="0">
                    <a:solidFill>
                      <a:schemeClr val="bg1"/>
                    </a:solidFill>
                  </a:rPr>
                  <a:t> </a:t>
                </a:r>
                <a:r>
                  <a:rPr lang="pl-PL" sz="1400" dirty="0" err="1">
                    <a:solidFill>
                      <a:schemeClr val="bg1"/>
                    </a:solidFill>
                  </a:rPr>
                  <a:t>together</a:t>
                </a:r>
                <a:r>
                  <a:rPr lang="pl-PL" sz="1400" dirty="0">
                    <a:solidFill>
                      <a:schemeClr val="bg1"/>
                    </a:solidFill>
                  </a:rPr>
                  <a:t> and </a:t>
                </a:r>
                <a:r>
                  <a:rPr lang="pl-PL" sz="1400" dirty="0" err="1">
                    <a:solidFill>
                      <a:schemeClr val="bg1"/>
                    </a:solidFill>
                  </a:rPr>
                  <a:t>explore</a:t>
                </a:r>
                <a:r>
                  <a:rPr lang="pl-PL" sz="1400" dirty="0">
                    <a:solidFill>
                      <a:schemeClr val="bg1"/>
                    </a:solidFill>
                  </a:rPr>
                  <a:t> the </a:t>
                </a:r>
                <a:r>
                  <a:rPr lang="pl-PL" sz="1400" dirty="0" err="1">
                    <a:solidFill>
                      <a:schemeClr val="bg1"/>
                    </a:solidFill>
                  </a:rPr>
                  <a:t>space</a:t>
                </a:r>
                <a:r>
                  <a:rPr lang="pl-PL" sz="1400" dirty="0">
                    <a:solidFill>
                      <a:schemeClr val="bg1"/>
                    </a:solidFill>
                  </a:rPr>
                  <a:t> </a:t>
                </a:r>
                <a:r>
                  <a:rPr lang="pl-PL" sz="1400" dirty="0" err="1">
                    <a:solidFill>
                      <a:schemeClr val="bg1"/>
                    </a:solidFill>
                  </a:rPr>
                  <a:t>jointly</a:t>
                </a:r>
                <a:r>
                  <a:rPr lang="pl-PL" sz="1400" dirty="0">
                    <a:solidFill>
                      <a:schemeClr val="bg1"/>
                    </a:solidFill>
                  </a:rPr>
                  <a:t>!</a:t>
                </a:r>
              </a:p>
              <a:p>
                <a:pPr marL="0" indent="0">
                  <a:lnSpc>
                    <a:spcPct val="120000"/>
                  </a:lnSpc>
                  <a:buNone/>
                </a:pPr>
                <a:r>
                  <a:rPr lang="pl-PL" sz="1400" b="1" dirty="0">
                    <a:solidFill>
                      <a:srgbClr val="00B0F0"/>
                    </a:solidFill>
                  </a:rPr>
                  <a:t>VERSION 3: </a:t>
                </a:r>
                <a:r>
                  <a:rPr lang="pl-PL" sz="1400" dirty="0" err="1">
                    <a:solidFill>
                      <a:schemeClr val="bg1"/>
                    </a:solidFill>
                  </a:rPr>
                  <a:t>Can’t</a:t>
                </a:r>
                <a:r>
                  <a:rPr lang="pl-PL" sz="1400" dirty="0">
                    <a:solidFill>
                      <a:schemeClr val="bg1"/>
                    </a:solidFill>
                  </a:rPr>
                  <a:t> </a:t>
                </a:r>
                <a:r>
                  <a:rPr lang="pl-PL" sz="1400" dirty="0" err="1">
                    <a:solidFill>
                      <a:schemeClr val="bg1"/>
                    </a:solidFill>
                  </a:rPr>
                  <a:t>or</a:t>
                </a:r>
                <a:r>
                  <a:rPr lang="pl-PL" sz="1400" dirty="0">
                    <a:solidFill>
                      <a:schemeClr val="bg1"/>
                    </a:solidFill>
                  </a:rPr>
                  <a:t> </a:t>
                </a:r>
                <a:r>
                  <a:rPr lang="pl-PL" sz="1400" dirty="0" err="1">
                    <a:solidFill>
                      <a:schemeClr val="bg1"/>
                    </a:solidFill>
                  </a:rPr>
                  <a:t>don’t</a:t>
                </a:r>
                <a:r>
                  <a:rPr lang="pl-PL" sz="1400" dirty="0">
                    <a:solidFill>
                      <a:schemeClr val="bg1"/>
                    </a:solidFill>
                  </a:rPr>
                  <a:t> want to </a:t>
                </a:r>
                <a:r>
                  <a:rPr lang="pl-PL" sz="1400" dirty="0" err="1">
                    <a:solidFill>
                      <a:schemeClr val="bg1"/>
                    </a:solidFill>
                  </a:rPr>
                  <a:t>squat</a:t>
                </a:r>
                <a:r>
                  <a:rPr lang="pl-PL" sz="1400" dirty="0">
                    <a:solidFill>
                      <a:schemeClr val="bg1"/>
                    </a:solidFill>
                  </a:rPr>
                  <a:t>? Do the mini version.</a:t>
                </a:r>
              </a:p>
            </p:txBody>
          </p:sp>
        </p:grpSp>
        <p:sp>
          <p:nvSpPr>
            <p:cNvPr id="8" name="pole tekstowe 7">
              <a:extLst>
                <a:ext uri="{FF2B5EF4-FFF2-40B4-BE49-F238E27FC236}">
                  <a16:creationId xmlns:a16="http://schemas.microsoft.com/office/drawing/2014/main" id="{7BD99109-7669-9B36-5AE6-1928AAC7A779}"/>
                </a:ext>
              </a:extLst>
            </p:cNvPr>
            <p:cNvSpPr txBox="1"/>
            <p:nvPr/>
          </p:nvSpPr>
          <p:spPr>
            <a:xfrm>
              <a:off x="7509587" y="5364201"/>
              <a:ext cx="4163009" cy="907941"/>
            </a:xfrm>
            <a:prstGeom prst="rect">
              <a:avLst/>
            </a:prstGeom>
            <a:noFill/>
          </p:spPr>
          <p:txBody>
            <a:bodyPr wrap="square" rtlCol="0">
              <a:spAutoFit/>
            </a:bodyPr>
            <a:lstStyle/>
            <a:p>
              <a:pPr algn="just"/>
              <a:r>
                <a:rPr lang="pl-PL" sz="1200" b="1" dirty="0">
                  <a:solidFill>
                    <a:srgbClr val="00B0F0"/>
                  </a:solidFill>
                </a:rPr>
                <a:t>REMEMBER! </a:t>
              </a:r>
              <a:r>
                <a:rPr lang="pl-PL" sz="1200" dirty="0" err="1">
                  <a:solidFill>
                    <a:schemeClr val="bg1"/>
                  </a:solidFill>
                </a:rPr>
                <a:t>It’s</a:t>
              </a:r>
              <a:r>
                <a:rPr lang="pl-PL" sz="1200" dirty="0">
                  <a:solidFill>
                    <a:schemeClr val="bg1"/>
                  </a:solidFill>
                </a:rPr>
                <a:t> not </a:t>
              </a:r>
              <a:r>
                <a:rPr lang="pl-PL" sz="1200" dirty="0" err="1">
                  <a:solidFill>
                    <a:schemeClr val="bg1"/>
                  </a:solidFill>
                </a:rPr>
                <a:t>about</a:t>
              </a:r>
              <a:r>
                <a:rPr lang="pl-PL" sz="1200" dirty="0">
                  <a:solidFill>
                    <a:schemeClr val="bg1"/>
                  </a:solidFill>
                </a:rPr>
                <a:t> </a:t>
              </a:r>
              <a:r>
                <a:rPr lang="pl-PL" sz="1200" dirty="0" err="1">
                  <a:solidFill>
                    <a:schemeClr val="bg1"/>
                  </a:solidFill>
                </a:rPr>
                <a:t>exact</a:t>
              </a:r>
              <a:r>
                <a:rPr lang="pl-PL" sz="1200" dirty="0">
                  <a:solidFill>
                    <a:schemeClr val="bg1"/>
                  </a:solidFill>
                </a:rPr>
                <a:t> </a:t>
              </a:r>
              <a:r>
                <a:rPr lang="pl-PL" sz="1200" dirty="0" err="1">
                  <a:solidFill>
                    <a:schemeClr val="bg1"/>
                  </a:solidFill>
                </a:rPr>
                <a:t>centimeters</a:t>
              </a:r>
              <a:r>
                <a:rPr lang="pl-PL" sz="1200" dirty="0">
                  <a:solidFill>
                    <a:schemeClr val="bg1"/>
                  </a:solidFill>
                </a:rPr>
                <a:t> – we want to </a:t>
              </a:r>
              <a:r>
                <a:rPr lang="pl-PL" sz="1200" dirty="0" err="1">
                  <a:solidFill>
                    <a:schemeClr val="bg1"/>
                  </a:solidFill>
                </a:rPr>
                <a:t>see</a:t>
              </a:r>
              <a:r>
                <a:rPr lang="pl-PL" sz="1200" dirty="0">
                  <a:solidFill>
                    <a:schemeClr val="bg1"/>
                  </a:solidFill>
                </a:rPr>
                <a:t> </a:t>
              </a:r>
              <a:r>
                <a:rPr lang="pl-PL" sz="1200" dirty="0" err="1">
                  <a:solidFill>
                    <a:schemeClr val="bg1"/>
                  </a:solidFill>
                </a:rPr>
                <a:t>through</a:t>
              </a:r>
              <a:r>
                <a:rPr lang="pl-PL" sz="1200" dirty="0">
                  <a:solidFill>
                    <a:schemeClr val="bg1"/>
                  </a:solidFill>
                </a:rPr>
                <a:t> </a:t>
              </a:r>
              <a:r>
                <a:rPr lang="pl-PL" sz="1200" dirty="0" err="1">
                  <a:solidFill>
                    <a:schemeClr val="bg1"/>
                  </a:solidFill>
                </a:rPr>
                <a:t>children’s</a:t>
              </a:r>
              <a:r>
                <a:rPr lang="pl-PL" sz="1200" dirty="0">
                  <a:solidFill>
                    <a:schemeClr val="bg1"/>
                  </a:solidFill>
                </a:rPr>
                <a:t> </a:t>
              </a:r>
              <a:r>
                <a:rPr lang="pl-PL" sz="1200" dirty="0" err="1">
                  <a:solidFill>
                    <a:schemeClr val="bg1"/>
                  </a:solidFill>
                </a:rPr>
                <a:t>eyes</a:t>
              </a:r>
              <a:r>
                <a:rPr lang="pl-PL" sz="1200" dirty="0">
                  <a:solidFill>
                    <a:schemeClr val="bg1"/>
                  </a:solidFill>
                </a:rPr>
                <a:t>, and </a:t>
              </a:r>
              <a:r>
                <a:rPr lang="pl-PL" sz="1200" dirty="0" err="1">
                  <a:solidFill>
                    <a:schemeClr val="bg1"/>
                  </a:solidFill>
                </a:rPr>
                <a:t>they</a:t>
              </a:r>
              <a:r>
                <a:rPr lang="pl-PL" sz="1200" dirty="0">
                  <a:solidFill>
                    <a:schemeClr val="bg1"/>
                  </a:solidFill>
                </a:rPr>
                <a:t> </a:t>
              </a:r>
              <a:r>
                <a:rPr lang="pl-PL" sz="1200" dirty="0" err="1">
                  <a:solidFill>
                    <a:schemeClr val="bg1"/>
                  </a:solidFill>
                </a:rPr>
                <a:t>also</a:t>
              </a:r>
              <a:r>
                <a:rPr lang="pl-PL" sz="1200" dirty="0">
                  <a:solidFill>
                    <a:schemeClr val="bg1"/>
                  </a:solidFill>
                </a:rPr>
                <a:t> </a:t>
              </a:r>
              <a:r>
                <a:rPr lang="pl-PL" sz="1200" dirty="0" err="1">
                  <a:solidFill>
                    <a:schemeClr val="bg1"/>
                  </a:solidFill>
                </a:rPr>
                <a:t>differ</a:t>
              </a:r>
              <a:r>
                <a:rPr lang="pl-PL" sz="1200" dirty="0">
                  <a:solidFill>
                    <a:schemeClr val="bg1"/>
                  </a:solidFill>
                </a:rPr>
                <a:t> in </a:t>
              </a:r>
              <a:r>
                <a:rPr lang="pl-PL" sz="1200" dirty="0" err="1">
                  <a:solidFill>
                    <a:schemeClr val="bg1"/>
                  </a:solidFill>
                </a:rPr>
                <a:t>height</a:t>
              </a:r>
              <a:r>
                <a:rPr lang="pl-PL" sz="1200" dirty="0">
                  <a:solidFill>
                    <a:schemeClr val="bg1"/>
                  </a:solidFill>
                </a:rPr>
                <a:t>.</a:t>
              </a:r>
            </a:p>
            <a:p>
              <a:pPr algn="just">
                <a:spcBef>
                  <a:spcPts val="600"/>
                </a:spcBef>
              </a:pPr>
              <a:r>
                <a:rPr lang="pl-PL" sz="1200" dirty="0">
                  <a:solidFill>
                    <a:schemeClr val="bg1"/>
                  </a:solidFill>
                </a:rPr>
                <a:t>The most </a:t>
              </a:r>
              <a:r>
                <a:rPr lang="pl-PL" sz="1200" dirty="0" err="1">
                  <a:solidFill>
                    <a:schemeClr val="bg1"/>
                  </a:solidFill>
                </a:rPr>
                <a:t>important</a:t>
              </a:r>
              <a:r>
                <a:rPr lang="pl-PL" sz="1200" dirty="0">
                  <a:solidFill>
                    <a:schemeClr val="bg1"/>
                  </a:solidFill>
                </a:rPr>
                <a:t> </a:t>
              </a:r>
              <a:r>
                <a:rPr lang="pl-PL" sz="1200" dirty="0" err="1">
                  <a:solidFill>
                    <a:schemeClr val="bg1"/>
                  </a:solidFill>
                </a:rPr>
                <a:t>thing</a:t>
              </a:r>
              <a:r>
                <a:rPr lang="pl-PL" sz="1200" dirty="0">
                  <a:solidFill>
                    <a:schemeClr val="bg1"/>
                  </a:solidFill>
                </a:rPr>
                <a:t> </a:t>
              </a:r>
              <a:r>
                <a:rPr lang="pl-PL" sz="1200" dirty="0" err="1">
                  <a:solidFill>
                    <a:schemeClr val="bg1"/>
                  </a:solidFill>
                </a:rPr>
                <a:t>is</a:t>
              </a:r>
              <a:r>
                <a:rPr lang="pl-PL" sz="1200" dirty="0">
                  <a:solidFill>
                    <a:schemeClr val="bg1"/>
                  </a:solidFill>
                </a:rPr>
                <a:t> </a:t>
              </a:r>
              <a:r>
                <a:rPr lang="pl-PL" sz="1200" dirty="0" err="1">
                  <a:solidFill>
                    <a:schemeClr val="bg1"/>
                  </a:solidFill>
                </a:rPr>
                <a:t>that</a:t>
              </a:r>
              <a:r>
                <a:rPr lang="pl-PL" sz="1200" dirty="0">
                  <a:solidFill>
                    <a:schemeClr val="bg1"/>
                  </a:solidFill>
                </a:rPr>
                <a:t> </a:t>
              </a:r>
              <a:r>
                <a:rPr lang="pl-PL" sz="1200" dirty="0" err="1">
                  <a:solidFill>
                    <a:schemeClr val="bg1"/>
                  </a:solidFill>
                </a:rPr>
                <a:t>you</a:t>
              </a:r>
              <a:r>
                <a:rPr lang="pl-PL" sz="1200" dirty="0">
                  <a:solidFill>
                    <a:schemeClr val="bg1"/>
                  </a:solidFill>
                </a:rPr>
                <a:t> </a:t>
              </a:r>
              <a:r>
                <a:rPr lang="pl-PL" sz="1200" dirty="0" err="1">
                  <a:solidFill>
                    <a:schemeClr val="bg1"/>
                  </a:solidFill>
                </a:rPr>
                <a:t>can</a:t>
              </a:r>
              <a:r>
                <a:rPr lang="pl-PL" sz="1200" dirty="0">
                  <a:solidFill>
                    <a:schemeClr val="bg1"/>
                  </a:solidFill>
                </a:rPr>
                <a:t> </a:t>
              </a:r>
              <a:r>
                <a:rPr lang="pl-PL" sz="1200" dirty="0" err="1">
                  <a:solidFill>
                    <a:schemeClr val="bg1"/>
                  </a:solidFill>
                </a:rPr>
                <a:t>look</a:t>
              </a:r>
              <a:r>
                <a:rPr lang="pl-PL" sz="1200" dirty="0">
                  <a:solidFill>
                    <a:schemeClr val="bg1"/>
                  </a:solidFill>
                </a:rPr>
                <a:t> </a:t>
              </a:r>
              <a:r>
                <a:rPr lang="pl-PL" sz="1200" dirty="0" err="1">
                  <a:solidFill>
                    <a:schemeClr val="bg1"/>
                  </a:solidFill>
                </a:rPr>
                <a:t>at</a:t>
              </a:r>
              <a:r>
                <a:rPr lang="pl-PL" sz="1200" dirty="0">
                  <a:solidFill>
                    <a:schemeClr val="bg1"/>
                  </a:solidFill>
                </a:rPr>
                <a:t> the </a:t>
              </a:r>
              <a:r>
                <a:rPr lang="pl-PL" sz="1200" dirty="0" err="1">
                  <a:solidFill>
                    <a:schemeClr val="bg1"/>
                  </a:solidFill>
                </a:rPr>
                <a:t>world</a:t>
              </a:r>
              <a:r>
                <a:rPr lang="pl-PL" sz="1200" dirty="0">
                  <a:solidFill>
                    <a:schemeClr val="bg1"/>
                  </a:solidFill>
                </a:rPr>
                <a:t> from a less </a:t>
              </a:r>
              <a:r>
                <a:rPr lang="pl-PL" sz="1200" dirty="0" err="1">
                  <a:solidFill>
                    <a:schemeClr val="bg1"/>
                  </a:solidFill>
                </a:rPr>
                <a:t>adult</a:t>
              </a:r>
              <a:r>
                <a:rPr lang="pl-PL" sz="1200" dirty="0">
                  <a:solidFill>
                    <a:schemeClr val="bg1"/>
                  </a:solidFill>
                </a:rPr>
                <a:t> </a:t>
              </a:r>
              <a:r>
                <a:rPr lang="pl-PL" sz="1200" dirty="0" err="1">
                  <a:solidFill>
                    <a:schemeClr val="bg1"/>
                  </a:solidFill>
                </a:rPr>
                <a:t>height</a:t>
              </a:r>
              <a:r>
                <a:rPr lang="pl-PL" sz="1200" dirty="0">
                  <a:solidFill>
                    <a:schemeClr val="bg1"/>
                  </a:solidFill>
                </a:rPr>
                <a:t>.</a:t>
              </a:r>
            </a:p>
          </p:txBody>
        </p:sp>
      </p:grpSp>
    </p:spTree>
    <p:extLst>
      <p:ext uri="{BB962C8B-B14F-4D97-AF65-F5344CB8AC3E}">
        <p14:creationId xmlns:p14="http://schemas.microsoft.com/office/powerpoint/2010/main" val="316894694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C1764D94-41AB-6017-42ED-E608FFD2C670}"/>
              </a:ext>
            </a:extLst>
          </p:cNvPr>
          <p:cNvSpPr>
            <a:spLocks noGrp="1"/>
          </p:cNvSpPr>
          <p:nvPr>
            <p:ph type="title"/>
          </p:nvPr>
        </p:nvSpPr>
        <p:spPr/>
        <p:txBody>
          <a:bodyPr>
            <a:normAutofit/>
          </a:bodyPr>
          <a:lstStyle/>
          <a:p>
            <a:r>
              <a:rPr lang="pl-PL" sz="3600" dirty="0"/>
              <a:t>Step 1: </a:t>
            </a:r>
            <a:r>
              <a:rPr lang="pl-PL" sz="3600" dirty="0" err="1"/>
              <a:t>Look</a:t>
            </a:r>
            <a:r>
              <a:rPr lang="pl-PL" sz="3600" dirty="0"/>
              <a:t> </a:t>
            </a:r>
            <a:r>
              <a:rPr lang="pl-PL" sz="3600" dirty="0" err="1"/>
              <a:t>through</a:t>
            </a:r>
            <a:r>
              <a:rPr lang="pl-PL" sz="3600" dirty="0"/>
              <a:t> the </a:t>
            </a:r>
            <a:r>
              <a:rPr lang="pl-PL" sz="3600" dirty="0" err="1"/>
              <a:t>eyes</a:t>
            </a:r>
            <a:r>
              <a:rPr lang="pl-PL" sz="3600" dirty="0"/>
              <a:t> of </a:t>
            </a:r>
            <a:r>
              <a:rPr lang="pl-PL" sz="3600" dirty="0" err="1"/>
              <a:t>an</a:t>
            </a:r>
            <a:r>
              <a:rPr lang="pl-PL" sz="3600" dirty="0"/>
              <a:t> </a:t>
            </a:r>
            <a:r>
              <a:rPr lang="pl-PL" sz="3600" dirty="0" err="1"/>
              <a:t>adult</a:t>
            </a:r>
            <a:endParaRPr lang="pl-PL" sz="3600" dirty="0"/>
          </a:p>
        </p:txBody>
      </p:sp>
      <p:sp>
        <p:nvSpPr>
          <p:cNvPr id="3" name="Symbol zastępczy zawartości 2">
            <a:extLst>
              <a:ext uri="{FF2B5EF4-FFF2-40B4-BE49-F238E27FC236}">
                <a16:creationId xmlns:a16="http://schemas.microsoft.com/office/drawing/2014/main" id="{DE25812B-DACA-917D-CF4D-07E85EB39E62}"/>
              </a:ext>
            </a:extLst>
          </p:cNvPr>
          <p:cNvSpPr>
            <a:spLocks noGrp="1"/>
          </p:cNvSpPr>
          <p:nvPr>
            <p:ph idx="1"/>
          </p:nvPr>
        </p:nvSpPr>
        <p:spPr>
          <a:xfrm>
            <a:off x="838200" y="1825625"/>
            <a:ext cx="8109857" cy="4351338"/>
          </a:xfrm>
        </p:spPr>
        <p:txBody>
          <a:bodyPr>
            <a:normAutofit/>
          </a:bodyPr>
          <a:lstStyle/>
          <a:p>
            <a:pPr marL="514350" indent="-514350">
              <a:lnSpc>
                <a:spcPct val="150000"/>
              </a:lnSpc>
              <a:buFont typeface="+mj-lt"/>
              <a:buAutoNum type="arabicPeriod"/>
            </a:pPr>
            <a:r>
              <a:rPr lang="en-US" sz="1600" kern="100" dirty="0">
                <a:effectLst/>
                <a:latin typeface="Aptos" panose="020B0004020202020204" pitchFamily="34" charset="0"/>
                <a:ea typeface="Aptos" panose="020B0004020202020204" pitchFamily="34" charset="0"/>
                <a:cs typeface="Times New Roman" panose="02020603050405020304" pitchFamily="18" charset="0"/>
              </a:rPr>
              <a:t>Go out into the city. For now, you are an adult. Stop for a moment</a:t>
            </a:r>
            <a:r>
              <a:rPr lang="pl-PL" sz="1600" dirty="0">
                <a:solidFill>
                  <a:srgbClr val="000000"/>
                </a:solidFill>
              </a:rPr>
              <a:t>.</a:t>
            </a:r>
          </a:p>
          <a:p>
            <a:pPr marL="514350" indent="-514350">
              <a:lnSpc>
                <a:spcPct val="150000"/>
              </a:lnSpc>
              <a:buFont typeface="+mj-lt"/>
              <a:buAutoNum type="arabicPeriod"/>
            </a:pPr>
            <a:r>
              <a:rPr lang="en-US" sz="1600" kern="100" dirty="0">
                <a:latin typeface="Aptos" panose="020B0004020202020204" pitchFamily="34" charset="0"/>
                <a:ea typeface="Aptos" panose="020B0004020202020204" pitchFamily="34" charset="0"/>
                <a:cs typeface="Times New Roman" panose="02020603050405020304" pitchFamily="18" charset="0"/>
              </a:rPr>
              <a:t>Look around from your natural height. Stand straight and observe the area around you</a:t>
            </a:r>
            <a:r>
              <a:rPr lang="pl-PL" sz="1600" b="0" i="0" u="none" strike="noStrike" dirty="0">
                <a:solidFill>
                  <a:srgbClr val="000000"/>
                </a:solidFill>
                <a:effectLst/>
              </a:rPr>
              <a:t>.</a:t>
            </a:r>
          </a:p>
          <a:p>
            <a:pPr marL="514350" indent="-514350">
              <a:lnSpc>
                <a:spcPct val="150000"/>
              </a:lnSpc>
              <a:buFont typeface="+mj-lt"/>
              <a:buAutoNum type="arabicPeriod"/>
            </a:pPr>
            <a:r>
              <a:rPr lang="pl-PL" sz="1600" b="0" i="0" u="none" strike="noStrike" dirty="0">
                <a:solidFill>
                  <a:srgbClr val="000000"/>
                </a:solidFill>
                <a:effectLst/>
              </a:rPr>
              <a:t>Write down </a:t>
            </a:r>
            <a:r>
              <a:rPr lang="pl-PL" sz="1600" b="0" i="0" u="none" strike="noStrike" dirty="0" err="1">
                <a:solidFill>
                  <a:srgbClr val="000000"/>
                </a:solidFill>
                <a:effectLst/>
              </a:rPr>
              <a:t>or</a:t>
            </a:r>
            <a:r>
              <a:rPr lang="pl-PL" sz="1600" b="0" i="0" u="none" strike="noStrike" dirty="0">
                <a:solidFill>
                  <a:srgbClr val="000000"/>
                </a:solidFill>
                <a:effectLst/>
              </a:rPr>
              <a:t> </a:t>
            </a:r>
            <a:r>
              <a:rPr lang="pl-PL" sz="1600" b="0" i="0" u="none" strike="noStrike" dirty="0" err="1">
                <a:solidFill>
                  <a:srgbClr val="000000"/>
                </a:solidFill>
                <a:effectLst/>
              </a:rPr>
              <a:t>say</a:t>
            </a:r>
            <a:r>
              <a:rPr lang="pl-PL" sz="1600" b="0" i="0" u="none" strike="noStrike" dirty="0">
                <a:solidFill>
                  <a:srgbClr val="000000"/>
                </a:solidFill>
                <a:effectLst/>
              </a:rPr>
              <a:t> to </a:t>
            </a:r>
            <a:r>
              <a:rPr lang="pl-PL" sz="1600" b="0" i="0" u="none" strike="noStrike" dirty="0" err="1">
                <a:solidFill>
                  <a:srgbClr val="000000"/>
                </a:solidFill>
                <a:effectLst/>
              </a:rPr>
              <a:t>yourself</a:t>
            </a:r>
            <a:r>
              <a:rPr lang="pl-PL" sz="1600" b="0" i="0" u="none" strike="noStrike" dirty="0">
                <a:solidFill>
                  <a:srgbClr val="000000"/>
                </a:solidFill>
                <a:effectLst/>
              </a:rPr>
              <a:t>:</a:t>
            </a:r>
          </a:p>
          <a:p>
            <a:pPr lvl="1">
              <a:lnSpc>
                <a:spcPct val="150000"/>
              </a:lnSpc>
              <a:buFont typeface="Wingdings" pitchFamily="2" charset="2"/>
              <a:buChar char="§"/>
            </a:pPr>
            <a:r>
              <a:rPr lang="pl-PL" sz="1600" b="0" i="0" u="none" strike="noStrike" dirty="0" err="1">
                <a:solidFill>
                  <a:srgbClr val="002060"/>
                </a:solidFill>
                <a:effectLst/>
              </a:rPr>
              <a:t>What</a:t>
            </a:r>
            <a:r>
              <a:rPr lang="pl-PL" sz="1600" b="0" i="0" u="none" strike="noStrike" dirty="0">
                <a:solidFill>
                  <a:srgbClr val="002060"/>
                </a:solidFill>
                <a:effectLst/>
              </a:rPr>
              <a:t> do </a:t>
            </a:r>
            <a:r>
              <a:rPr lang="pl-PL" sz="1600" b="0" i="0" u="none" strike="noStrike" dirty="0" err="1">
                <a:solidFill>
                  <a:srgbClr val="002060"/>
                </a:solidFill>
                <a:effectLst/>
              </a:rPr>
              <a:t>you</a:t>
            </a:r>
            <a:r>
              <a:rPr lang="pl-PL" sz="1600" b="0" i="0" u="none" strike="noStrike" dirty="0">
                <a:solidFill>
                  <a:srgbClr val="002060"/>
                </a:solidFill>
                <a:effectLst/>
              </a:rPr>
              <a:t> </a:t>
            </a:r>
            <a:r>
              <a:rPr lang="pl-PL" sz="1600" b="0" i="0" u="none" strike="noStrike" dirty="0" err="1">
                <a:solidFill>
                  <a:srgbClr val="002060"/>
                </a:solidFill>
                <a:effectLst/>
              </a:rPr>
              <a:t>see</a:t>
            </a:r>
            <a:r>
              <a:rPr lang="pl-PL" sz="1600" b="0" i="0" u="none" strike="noStrike" dirty="0">
                <a:solidFill>
                  <a:srgbClr val="002060"/>
                </a:solidFill>
                <a:effectLst/>
              </a:rPr>
              <a:t>, </a:t>
            </a:r>
            <a:r>
              <a:rPr lang="pl-PL" sz="1600" b="0" i="0" u="none" strike="noStrike" dirty="0" err="1">
                <a:solidFill>
                  <a:srgbClr val="002060"/>
                </a:solidFill>
                <a:effectLst/>
              </a:rPr>
              <a:t>hear</a:t>
            </a:r>
            <a:r>
              <a:rPr lang="pl-PL" sz="1600" b="0" i="0" u="none" strike="noStrike" dirty="0">
                <a:solidFill>
                  <a:srgbClr val="002060"/>
                </a:solidFill>
                <a:effectLst/>
              </a:rPr>
              <a:t>, </a:t>
            </a:r>
            <a:r>
              <a:rPr lang="pl-PL" sz="1600" b="0" i="0" u="none" strike="noStrike" dirty="0" err="1">
                <a:solidFill>
                  <a:srgbClr val="002060"/>
                </a:solidFill>
                <a:effectLst/>
              </a:rPr>
              <a:t>feel</a:t>
            </a:r>
            <a:r>
              <a:rPr lang="pl-PL" sz="1600" b="0" i="0" u="none" strike="noStrike" dirty="0">
                <a:solidFill>
                  <a:srgbClr val="002060"/>
                </a:solidFill>
                <a:effectLst/>
              </a:rPr>
              <a:t>?</a:t>
            </a:r>
            <a:endParaRPr lang="pl-PL" sz="1600" dirty="0">
              <a:solidFill>
                <a:srgbClr val="002060"/>
              </a:solidFill>
            </a:endParaRPr>
          </a:p>
          <a:p>
            <a:pPr lvl="1">
              <a:lnSpc>
                <a:spcPct val="150000"/>
              </a:lnSpc>
              <a:buFont typeface="Wingdings" pitchFamily="2" charset="2"/>
              <a:buChar char="§"/>
            </a:pPr>
            <a:r>
              <a:rPr lang="pl-PL" sz="1600" b="0" i="0" u="none" strike="noStrike" dirty="0">
                <a:solidFill>
                  <a:srgbClr val="002060"/>
                </a:solidFill>
                <a:effectLst/>
              </a:rPr>
              <a:t>How do </a:t>
            </a:r>
            <a:r>
              <a:rPr lang="pl-PL" sz="1600" b="0" i="0" u="none" strike="noStrike" dirty="0" err="1">
                <a:solidFill>
                  <a:srgbClr val="002060"/>
                </a:solidFill>
                <a:effectLst/>
              </a:rPr>
              <a:t>you</a:t>
            </a:r>
            <a:r>
              <a:rPr lang="pl-PL" sz="1600" b="0" i="0" u="none" strike="noStrike" dirty="0">
                <a:solidFill>
                  <a:srgbClr val="002060"/>
                </a:solidFill>
                <a:effectLst/>
              </a:rPr>
              <a:t> </a:t>
            </a:r>
            <a:r>
              <a:rPr lang="pl-PL" sz="1600" b="0" i="0" u="none" strike="noStrike" dirty="0" err="1">
                <a:solidFill>
                  <a:srgbClr val="002060"/>
                </a:solidFill>
                <a:effectLst/>
              </a:rPr>
              <a:t>feel</a:t>
            </a:r>
            <a:r>
              <a:rPr lang="pl-PL" sz="1600" b="0" i="0" u="none" strike="noStrike" dirty="0">
                <a:solidFill>
                  <a:srgbClr val="002060"/>
                </a:solidFill>
                <a:effectLst/>
              </a:rPr>
              <a:t>?</a:t>
            </a:r>
            <a:endParaRPr lang="pl-PL" sz="1600" dirty="0">
              <a:solidFill>
                <a:srgbClr val="002060"/>
              </a:solidFill>
            </a:endParaRPr>
          </a:p>
          <a:p>
            <a:pPr lvl="1">
              <a:lnSpc>
                <a:spcPct val="150000"/>
              </a:lnSpc>
              <a:buFont typeface="Wingdings" pitchFamily="2" charset="2"/>
              <a:buChar char="§"/>
            </a:pPr>
            <a:r>
              <a:rPr lang="pl-PL" sz="1600" b="0" i="0" u="none" strike="noStrike" dirty="0">
                <a:solidFill>
                  <a:srgbClr val="002060"/>
                </a:solidFill>
                <a:effectLst/>
              </a:rPr>
              <a:t>Do </a:t>
            </a:r>
            <a:r>
              <a:rPr lang="pl-PL" sz="1600" b="0" i="0" u="none" strike="noStrike" dirty="0" err="1">
                <a:solidFill>
                  <a:srgbClr val="002060"/>
                </a:solidFill>
                <a:effectLst/>
              </a:rPr>
              <a:t>you</a:t>
            </a:r>
            <a:r>
              <a:rPr lang="pl-PL" sz="1600" b="0" i="0" u="none" strike="noStrike" dirty="0">
                <a:solidFill>
                  <a:srgbClr val="002060"/>
                </a:solidFill>
                <a:effectLst/>
              </a:rPr>
              <a:t> </a:t>
            </a:r>
            <a:r>
              <a:rPr lang="pl-PL" sz="1600" b="0" i="0" u="none" strike="noStrike" dirty="0" err="1">
                <a:solidFill>
                  <a:srgbClr val="002060"/>
                </a:solidFill>
                <a:effectLst/>
              </a:rPr>
              <a:t>like</a:t>
            </a:r>
            <a:r>
              <a:rPr lang="pl-PL" sz="1600" b="0" i="0" u="none" strike="noStrike" dirty="0">
                <a:solidFill>
                  <a:srgbClr val="002060"/>
                </a:solidFill>
                <a:effectLst/>
              </a:rPr>
              <a:t> </a:t>
            </a:r>
            <a:r>
              <a:rPr lang="pl-PL" sz="1600" b="0" i="0" u="none" strike="noStrike" dirty="0" err="1">
                <a:solidFill>
                  <a:srgbClr val="002060"/>
                </a:solidFill>
                <a:effectLst/>
              </a:rPr>
              <a:t>it</a:t>
            </a:r>
            <a:r>
              <a:rPr lang="pl-PL" sz="1600" b="0" i="0" u="none" strike="noStrike" dirty="0">
                <a:solidFill>
                  <a:srgbClr val="002060"/>
                </a:solidFill>
                <a:effectLst/>
              </a:rPr>
              <a:t> </a:t>
            </a:r>
            <a:r>
              <a:rPr lang="pl-PL" sz="1600" b="0" i="0" u="none" strike="noStrike" dirty="0" err="1">
                <a:solidFill>
                  <a:srgbClr val="002060"/>
                </a:solidFill>
                <a:effectLst/>
              </a:rPr>
              <a:t>here</a:t>
            </a:r>
            <a:r>
              <a:rPr lang="pl-PL" sz="1600" b="0" i="0" u="none" strike="noStrike" dirty="0">
                <a:solidFill>
                  <a:srgbClr val="002060"/>
                </a:solidFill>
                <a:effectLst/>
              </a:rPr>
              <a:t>? </a:t>
            </a:r>
            <a:r>
              <a:rPr lang="pl-PL" sz="1600" b="0" i="0" u="none" strike="noStrike" dirty="0" err="1">
                <a:solidFill>
                  <a:srgbClr val="002060"/>
                </a:solidFill>
                <a:effectLst/>
              </a:rPr>
              <a:t>Does</a:t>
            </a:r>
            <a:r>
              <a:rPr lang="pl-PL" sz="1600" b="0" i="0" u="none" strike="noStrike" dirty="0">
                <a:solidFill>
                  <a:srgbClr val="002060"/>
                </a:solidFill>
                <a:effectLst/>
              </a:rPr>
              <a:t> </a:t>
            </a:r>
            <a:r>
              <a:rPr lang="pl-PL" sz="1600" b="0" i="0" u="none" strike="noStrike" dirty="0" err="1">
                <a:solidFill>
                  <a:srgbClr val="002060"/>
                </a:solidFill>
                <a:effectLst/>
              </a:rPr>
              <a:t>something</a:t>
            </a:r>
            <a:r>
              <a:rPr lang="pl-PL" sz="1600" b="0" i="0" u="none" strike="noStrike" dirty="0">
                <a:solidFill>
                  <a:srgbClr val="002060"/>
                </a:solidFill>
                <a:effectLst/>
              </a:rPr>
              <a:t> </a:t>
            </a:r>
            <a:r>
              <a:rPr lang="pl-PL" sz="1600" b="0" i="0" u="none" strike="noStrike" dirty="0" err="1">
                <a:solidFill>
                  <a:srgbClr val="002060"/>
                </a:solidFill>
                <a:effectLst/>
              </a:rPr>
              <a:t>bother</a:t>
            </a:r>
            <a:r>
              <a:rPr lang="pl-PL" sz="1600" b="0" i="0" u="none" strike="noStrike" dirty="0">
                <a:solidFill>
                  <a:srgbClr val="002060"/>
                </a:solidFill>
                <a:effectLst/>
              </a:rPr>
              <a:t> </a:t>
            </a:r>
            <a:r>
              <a:rPr lang="pl-PL" sz="1600" b="0" i="0" u="none" strike="noStrike" dirty="0" err="1">
                <a:solidFill>
                  <a:srgbClr val="002060"/>
                </a:solidFill>
                <a:effectLst/>
              </a:rPr>
              <a:t>you</a:t>
            </a:r>
            <a:r>
              <a:rPr lang="pl-PL" sz="1600" b="0" i="0" u="none" strike="noStrike" dirty="0">
                <a:solidFill>
                  <a:srgbClr val="002060"/>
                </a:solidFill>
                <a:effectLst/>
              </a:rPr>
              <a:t>? </a:t>
            </a:r>
            <a:r>
              <a:rPr lang="pl-PL" sz="1600" b="0" i="0" u="none" strike="noStrike" dirty="0" err="1">
                <a:solidFill>
                  <a:srgbClr val="002060"/>
                </a:solidFill>
                <a:effectLst/>
              </a:rPr>
              <a:t>What</a:t>
            </a:r>
            <a:r>
              <a:rPr lang="pl-PL" sz="1600" b="0" i="0" u="none" strike="noStrike" dirty="0">
                <a:solidFill>
                  <a:srgbClr val="002060"/>
                </a:solidFill>
                <a:effectLst/>
              </a:rPr>
              <a:t> the most? </a:t>
            </a:r>
            <a:r>
              <a:rPr lang="pl-PL" sz="1600" b="0" i="0" u="none" strike="noStrike" dirty="0" err="1">
                <a:solidFill>
                  <a:srgbClr val="002060"/>
                </a:solidFill>
                <a:effectLst/>
              </a:rPr>
              <a:t>What</a:t>
            </a:r>
            <a:r>
              <a:rPr lang="pl-PL" sz="1600" b="0" i="0" u="none" strike="noStrike" dirty="0">
                <a:solidFill>
                  <a:srgbClr val="002060"/>
                </a:solidFill>
                <a:effectLst/>
              </a:rPr>
              <a:t> the </a:t>
            </a:r>
            <a:r>
              <a:rPr lang="pl-PL" sz="1600" b="0" i="0" u="none" strike="noStrike" dirty="0" err="1">
                <a:solidFill>
                  <a:srgbClr val="002060"/>
                </a:solidFill>
                <a:effectLst/>
              </a:rPr>
              <a:t>least</a:t>
            </a:r>
            <a:r>
              <a:rPr lang="pl-PL" sz="1600" b="0" i="0" u="none" strike="noStrike" dirty="0">
                <a:solidFill>
                  <a:srgbClr val="002060"/>
                </a:solidFill>
                <a:effectLst/>
              </a:rPr>
              <a:t>?</a:t>
            </a:r>
            <a:endParaRPr lang="pl-PL" sz="1600" dirty="0">
              <a:solidFill>
                <a:srgbClr val="002060"/>
              </a:solidFill>
            </a:endParaRPr>
          </a:p>
          <a:p>
            <a:pPr lvl="1">
              <a:lnSpc>
                <a:spcPct val="150000"/>
              </a:lnSpc>
              <a:buFont typeface="Wingdings" pitchFamily="2" charset="2"/>
              <a:buChar char="§"/>
            </a:pPr>
            <a:r>
              <a:rPr lang="pl-PL" sz="1600" b="0" i="0" u="none" strike="noStrike" dirty="0" err="1">
                <a:solidFill>
                  <a:srgbClr val="002060"/>
                </a:solidFill>
                <a:effectLst/>
              </a:rPr>
              <a:t>Pay</a:t>
            </a:r>
            <a:r>
              <a:rPr lang="pl-PL" sz="1600" b="0" i="0" u="none" strike="noStrike" dirty="0">
                <a:solidFill>
                  <a:srgbClr val="002060"/>
                </a:solidFill>
                <a:effectLst/>
              </a:rPr>
              <a:t> </a:t>
            </a:r>
            <a:r>
              <a:rPr lang="pl-PL" sz="1600" b="0" i="0" u="none" strike="noStrike" dirty="0" err="1">
                <a:solidFill>
                  <a:srgbClr val="002060"/>
                </a:solidFill>
                <a:effectLst/>
              </a:rPr>
              <a:t>attention</a:t>
            </a:r>
            <a:r>
              <a:rPr lang="pl-PL" sz="1600" b="0" i="0" u="none" strike="noStrike" dirty="0">
                <a:solidFill>
                  <a:srgbClr val="002060"/>
                </a:solidFill>
                <a:effectLst/>
              </a:rPr>
              <a:t> to the </a:t>
            </a:r>
            <a:r>
              <a:rPr lang="pl-PL" sz="1600" b="0" i="0" u="none" strike="noStrike" dirty="0" err="1">
                <a:solidFill>
                  <a:srgbClr val="002060"/>
                </a:solidFill>
                <a:effectLst/>
              </a:rPr>
              <a:t>aspects</a:t>
            </a:r>
            <a:r>
              <a:rPr lang="pl-PL" sz="1600" b="0" i="0" u="none" strike="noStrike" dirty="0">
                <a:solidFill>
                  <a:srgbClr val="002060"/>
                </a:solidFill>
                <a:effectLst/>
              </a:rPr>
              <a:t> we </a:t>
            </a:r>
            <a:r>
              <a:rPr lang="pl-PL" sz="1600" b="0" i="0" u="none" strike="noStrike" dirty="0" err="1">
                <a:solidFill>
                  <a:srgbClr val="002060"/>
                </a:solidFill>
                <a:effectLst/>
              </a:rPr>
              <a:t>mentioned</a:t>
            </a:r>
            <a:r>
              <a:rPr lang="pl-PL" sz="1600" b="0" i="0" u="none" strike="noStrike" dirty="0">
                <a:solidFill>
                  <a:srgbClr val="002060"/>
                </a:solidFill>
                <a:effectLst/>
              </a:rPr>
              <a:t> </a:t>
            </a:r>
            <a:r>
              <a:rPr lang="pl-PL" sz="1600" b="0" i="0" u="none" strike="noStrike" dirty="0" err="1">
                <a:solidFill>
                  <a:srgbClr val="002060"/>
                </a:solidFill>
                <a:effectLst/>
              </a:rPr>
              <a:t>earlier</a:t>
            </a:r>
            <a:r>
              <a:rPr lang="pl-PL" sz="1600" b="0" i="0" u="none" strike="noStrike" dirty="0">
                <a:solidFill>
                  <a:srgbClr val="002060"/>
                </a:solidFill>
                <a:effectLst/>
              </a:rPr>
              <a:t>: </a:t>
            </a:r>
            <a:r>
              <a:rPr lang="pl-PL" sz="1600" b="0" i="0" u="none" strike="noStrike" dirty="0" err="1">
                <a:solidFill>
                  <a:srgbClr val="002060"/>
                </a:solidFill>
                <a:effectLst/>
              </a:rPr>
              <a:t>aesthetics</a:t>
            </a:r>
            <a:r>
              <a:rPr lang="pl-PL" sz="1600" b="0" i="0" u="none" strike="noStrike" dirty="0">
                <a:solidFill>
                  <a:srgbClr val="002060"/>
                </a:solidFill>
                <a:effectLst/>
              </a:rPr>
              <a:t>, </a:t>
            </a:r>
            <a:r>
              <a:rPr lang="pl-PL" sz="1600" b="0" i="0" u="none" strike="noStrike" dirty="0" err="1">
                <a:solidFill>
                  <a:srgbClr val="002060"/>
                </a:solidFill>
                <a:effectLst/>
              </a:rPr>
              <a:t>safety</a:t>
            </a:r>
            <a:r>
              <a:rPr lang="pl-PL" sz="1600" b="0" i="0" u="none" strike="noStrike" dirty="0">
                <a:solidFill>
                  <a:srgbClr val="002060"/>
                </a:solidFill>
                <a:effectLst/>
              </a:rPr>
              <a:t>.</a:t>
            </a:r>
          </a:p>
          <a:p>
            <a:pPr marL="0" indent="0">
              <a:lnSpc>
                <a:spcPct val="150000"/>
              </a:lnSpc>
              <a:buNone/>
            </a:pPr>
            <a:r>
              <a:rPr lang="pl-PL" sz="1600" kern="100" dirty="0">
                <a:latin typeface="Aptos" panose="020B0004020202020204" pitchFamily="34" charset="0"/>
                <a:cs typeface="Times New Roman" panose="02020603050405020304" pitchFamily="18" charset="0"/>
              </a:rPr>
              <a:t>Take </a:t>
            </a:r>
            <a:r>
              <a:rPr lang="pl-PL" sz="1600" kern="100" dirty="0">
                <a:solidFill>
                  <a:srgbClr val="002060"/>
                </a:solidFill>
                <a:latin typeface="Aptos" panose="020B0004020202020204" pitchFamily="34" charset="0"/>
                <a:cs typeface="Times New Roman" panose="02020603050405020304" pitchFamily="18" charset="0"/>
              </a:rPr>
              <a:t>3–5 </a:t>
            </a:r>
            <a:r>
              <a:rPr lang="pl-PL" sz="1600" kern="100" dirty="0" err="1">
                <a:solidFill>
                  <a:srgbClr val="002060"/>
                </a:solidFill>
                <a:latin typeface="Aptos" panose="020B0004020202020204" pitchFamily="34" charset="0"/>
                <a:cs typeface="Times New Roman" panose="02020603050405020304" pitchFamily="18" charset="0"/>
              </a:rPr>
              <a:t>minutes</a:t>
            </a:r>
            <a:r>
              <a:rPr lang="pl-PL" sz="1600" kern="100" dirty="0">
                <a:solidFill>
                  <a:srgbClr val="002060"/>
                </a:solidFill>
                <a:latin typeface="Aptos" panose="020B0004020202020204" pitchFamily="34" charset="0"/>
                <a:cs typeface="Times New Roman" panose="02020603050405020304" pitchFamily="18" charset="0"/>
              </a:rPr>
              <a:t> </a:t>
            </a:r>
            <a:r>
              <a:rPr lang="pl-PL" sz="1600" kern="100" dirty="0">
                <a:latin typeface="Aptos" panose="020B0004020202020204" pitchFamily="34" charset="0"/>
                <a:cs typeface="Times New Roman" panose="02020603050405020304" pitchFamily="18" charset="0"/>
              </a:rPr>
              <a:t>for </a:t>
            </a:r>
            <a:r>
              <a:rPr lang="pl-PL" sz="1600" kern="100" dirty="0" err="1">
                <a:latin typeface="Aptos" panose="020B0004020202020204" pitchFamily="34" charset="0"/>
                <a:cs typeface="Times New Roman" panose="02020603050405020304" pitchFamily="18" charset="0"/>
              </a:rPr>
              <a:t>calm</a:t>
            </a:r>
            <a:r>
              <a:rPr lang="pl-PL" sz="1600" kern="100" dirty="0">
                <a:latin typeface="Aptos" panose="020B0004020202020204" pitchFamily="34" charset="0"/>
                <a:cs typeface="Times New Roman" panose="02020603050405020304" pitchFamily="18" charset="0"/>
              </a:rPr>
              <a:t> </a:t>
            </a:r>
            <a:r>
              <a:rPr lang="pl-PL" sz="1600" kern="100" dirty="0" err="1">
                <a:latin typeface="Aptos" panose="020B0004020202020204" pitchFamily="34" charset="0"/>
                <a:cs typeface="Times New Roman" panose="02020603050405020304" pitchFamily="18" charset="0"/>
              </a:rPr>
              <a:t>observation</a:t>
            </a:r>
            <a:r>
              <a:rPr lang="pl-PL" sz="1600" kern="100" dirty="0">
                <a:latin typeface="Aptos" panose="020B0004020202020204" pitchFamily="34" charset="0"/>
                <a:cs typeface="Times New Roman" panose="02020603050405020304" pitchFamily="18" charset="0"/>
              </a:rPr>
              <a:t>.</a:t>
            </a:r>
          </a:p>
        </p:txBody>
      </p:sp>
      <p:sp>
        <p:nvSpPr>
          <p:cNvPr id="4" name="Symbol zastępczy daty 3">
            <a:extLst>
              <a:ext uri="{FF2B5EF4-FFF2-40B4-BE49-F238E27FC236}">
                <a16:creationId xmlns:a16="http://schemas.microsoft.com/office/drawing/2014/main" id="{5C7A7296-5C97-A263-A6F2-4540C48DF303}"/>
              </a:ext>
            </a:extLst>
          </p:cNvPr>
          <p:cNvSpPr>
            <a:spLocks noGrp="1"/>
          </p:cNvSpPr>
          <p:nvPr>
            <p:ph type="dt" sz="half" idx="10"/>
          </p:nvPr>
        </p:nvSpPr>
        <p:spPr/>
        <p:txBody>
          <a:bodyPr/>
          <a:lstStyle/>
          <a:p>
            <a:r>
              <a:rPr lang="pl-PL" dirty="0" err="1"/>
              <a:t>cityforchildren.pl</a:t>
            </a:r>
            <a:r>
              <a:rPr lang="pl-PL" dirty="0"/>
              <a:t>, 2025</a:t>
            </a:r>
          </a:p>
        </p:txBody>
      </p:sp>
      <p:sp>
        <p:nvSpPr>
          <p:cNvPr id="5" name="pole tekstowe 4">
            <a:extLst>
              <a:ext uri="{FF2B5EF4-FFF2-40B4-BE49-F238E27FC236}">
                <a16:creationId xmlns:a16="http://schemas.microsoft.com/office/drawing/2014/main" id="{DFF73615-CF32-AE9B-E56B-A79D88B1F797}"/>
              </a:ext>
            </a:extLst>
          </p:cNvPr>
          <p:cNvSpPr txBox="1"/>
          <p:nvPr/>
        </p:nvSpPr>
        <p:spPr>
          <a:xfrm>
            <a:off x="9050693" y="3081705"/>
            <a:ext cx="2892490" cy="1508105"/>
          </a:xfrm>
          <a:prstGeom prst="rect">
            <a:avLst/>
          </a:prstGeom>
          <a:solidFill>
            <a:schemeClr val="accent1">
              <a:lumMod val="50000"/>
            </a:schemeClr>
          </a:solidFill>
        </p:spPr>
        <p:txBody>
          <a:bodyPr wrap="square" rtlCol="0">
            <a:spAutoFit/>
          </a:bodyPr>
          <a:lstStyle/>
          <a:p>
            <a:pPr algn="ctr"/>
            <a:endParaRPr lang="pl-PL" dirty="0">
              <a:solidFill>
                <a:schemeClr val="bg1"/>
              </a:solidFill>
            </a:endParaRPr>
          </a:p>
          <a:p>
            <a:pPr algn="ctr"/>
            <a:r>
              <a:rPr lang="pl-PL" sz="1600" dirty="0">
                <a:solidFill>
                  <a:schemeClr val="bg1"/>
                </a:solidFill>
              </a:rPr>
              <a:t>Not </a:t>
            </a:r>
            <a:r>
              <a:rPr lang="pl-PL" sz="1600" dirty="0" err="1">
                <a:solidFill>
                  <a:schemeClr val="bg1"/>
                </a:solidFill>
              </a:rPr>
              <a:t>sure</a:t>
            </a:r>
            <a:r>
              <a:rPr lang="pl-PL" sz="1600" dirty="0">
                <a:solidFill>
                  <a:schemeClr val="bg1"/>
                </a:solidFill>
              </a:rPr>
              <a:t> </a:t>
            </a:r>
            <a:r>
              <a:rPr lang="pl-PL" sz="1600" dirty="0" err="1">
                <a:solidFill>
                  <a:schemeClr val="bg1"/>
                </a:solidFill>
              </a:rPr>
              <a:t>which</a:t>
            </a:r>
            <a:r>
              <a:rPr lang="pl-PL" sz="1600" dirty="0">
                <a:solidFill>
                  <a:schemeClr val="bg1"/>
                </a:solidFill>
              </a:rPr>
              <a:t> </a:t>
            </a:r>
            <a:r>
              <a:rPr lang="pl-PL" sz="1600" dirty="0" err="1">
                <a:solidFill>
                  <a:schemeClr val="bg1"/>
                </a:solidFill>
              </a:rPr>
              <a:t>places</a:t>
            </a:r>
            <a:r>
              <a:rPr lang="pl-PL" sz="1600" dirty="0">
                <a:solidFill>
                  <a:schemeClr val="bg1"/>
                </a:solidFill>
              </a:rPr>
              <a:t> to </a:t>
            </a:r>
            <a:r>
              <a:rPr lang="pl-PL" sz="1600" dirty="0" err="1">
                <a:solidFill>
                  <a:schemeClr val="bg1"/>
                </a:solidFill>
              </a:rPr>
              <a:t>choose</a:t>
            </a:r>
            <a:r>
              <a:rPr lang="pl-PL" sz="1600" dirty="0">
                <a:solidFill>
                  <a:schemeClr val="bg1"/>
                </a:solidFill>
              </a:rPr>
              <a:t>?</a:t>
            </a:r>
          </a:p>
          <a:p>
            <a:pPr algn="ctr">
              <a:lnSpc>
                <a:spcPct val="150000"/>
              </a:lnSpc>
            </a:pPr>
            <a:r>
              <a:rPr lang="pl-PL" sz="1600" dirty="0" err="1">
                <a:solidFill>
                  <a:schemeClr val="bg1"/>
                </a:solidFill>
              </a:rPr>
              <a:t>Check</a:t>
            </a:r>
            <a:r>
              <a:rPr lang="pl-PL" sz="1600" dirty="0">
                <a:solidFill>
                  <a:schemeClr val="bg1"/>
                </a:solidFill>
              </a:rPr>
              <a:t> the </a:t>
            </a:r>
            <a:r>
              <a:rPr lang="pl-PL" sz="1600" dirty="0">
                <a:solidFill>
                  <a:schemeClr val="bg1"/>
                </a:solidFill>
                <a:hlinkClick r:id="rId2" action="ppaction://hlinksldjump"/>
              </a:rPr>
              <a:t>suggestions</a:t>
            </a:r>
            <a:r>
              <a:rPr lang="pl-PL" sz="1600" dirty="0">
                <a:solidFill>
                  <a:schemeClr val="bg1"/>
                </a:solidFill>
              </a:rPr>
              <a:t>.</a:t>
            </a:r>
          </a:p>
          <a:p>
            <a:pPr algn="ctr"/>
            <a:endParaRPr lang="pl-PL" dirty="0">
              <a:solidFill>
                <a:schemeClr val="bg1"/>
              </a:solidFill>
            </a:endParaRPr>
          </a:p>
        </p:txBody>
      </p:sp>
    </p:spTree>
    <p:extLst>
      <p:ext uri="{BB962C8B-B14F-4D97-AF65-F5344CB8AC3E}">
        <p14:creationId xmlns:p14="http://schemas.microsoft.com/office/powerpoint/2010/main" val="353689219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921867E6-200F-0584-571D-381BA18A2CD2}"/>
              </a:ext>
            </a:extLst>
          </p:cNvPr>
          <p:cNvSpPr>
            <a:spLocks noGrp="1"/>
          </p:cNvSpPr>
          <p:nvPr>
            <p:ph type="title"/>
          </p:nvPr>
        </p:nvSpPr>
        <p:spPr/>
        <p:txBody>
          <a:bodyPr>
            <a:normAutofit/>
          </a:bodyPr>
          <a:lstStyle/>
          <a:p>
            <a:r>
              <a:rPr lang="pl-PL" sz="3600" dirty="0" err="1"/>
              <a:t>Suggested</a:t>
            </a:r>
            <a:r>
              <a:rPr lang="pl-PL" sz="3600" dirty="0"/>
              <a:t> </a:t>
            </a:r>
            <a:r>
              <a:rPr lang="pl-PL" sz="3600" dirty="0" err="1"/>
              <a:t>places</a:t>
            </a:r>
            <a:r>
              <a:rPr lang="pl-PL" sz="3600" dirty="0"/>
              <a:t>:</a:t>
            </a:r>
          </a:p>
        </p:txBody>
      </p:sp>
      <p:sp>
        <p:nvSpPr>
          <p:cNvPr id="3" name="Symbol zastępczy zawartości 2">
            <a:extLst>
              <a:ext uri="{FF2B5EF4-FFF2-40B4-BE49-F238E27FC236}">
                <a16:creationId xmlns:a16="http://schemas.microsoft.com/office/drawing/2014/main" id="{86206593-B9FE-343B-B240-53B5BFD52772}"/>
              </a:ext>
            </a:extLst>
          </p:cNvPr>
          <p:cNvSpPr>
            <a:spLocks noGrp="1"/>
          </p:cNvSpPr>
          <p:nvPr>
            <p:ph idx="1"/>
          </p:nvPr>
        </p:nvSpPr>
        <p:spPr>
          <a:xfrm>
            <a:off x="838200" y="1455576"/>
            <a:ext cx="5220000" cy="4721387"/>
          </a:xfrm>
        </p:spPr>
        <p:txBody>
          <a:bodyPr numCol="1">
            <a:noAutofit/>
          </a:bodyPr>
          <a:lstStyle/>
          <a:p>
            <a:pPr>
              <a:lnSpc>
                <a:spcPct val="100000"/>
              </a:lnSpc>
              <a:buFont typeface="Wingdings" pitchFamily="2" charset="2"/>
              <a:buChar char="§"/>
            </a:pPr>
            <a:r>
              <a:rPr lang="pl-PL" sz="1600" b="1"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parking lot with </a:t>
            </a:r>
            <a:r>
              <a:rPr lang="pl-PL" sz="1600" b="1" kern="100" dirty="0" err="1">
                <a:solidFill>
                  <a:srgbClr val="002060"/>
                </a:solidFill>
                <a:effectLst/>
                <a:latin typeface="Aptos" panose="020B0004020202020204" pitchFamily="34" charset="0"/>
                <a:ea typeface="Aptos" panose="020B0004020202020204" pitchFamily="34" charset="0"/>
                <a:cs typeface="Times New Roman" panose="02020603050405020304" pitchFamily="18" charset="0"/>
              </a:rPr>
              <a:t>cars</a:t>
            </a:r>
            <a:r>
              <a:rPr lang="pl-PL" sz="1600" b="1"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 </a:t>
            </a:r>
            <a:r>
              <a:rPr lang="pl-PL" sz="1600" kern="100" dirty="0" err="1">
                <a:effectLst/>
                <a:latin typeface="Aptos" panose="020B0004020202020204" pitchFamily="34" charset="0"/>
                <a:ea typeface="Aptos" panose="020B0004020202020204" pitchFamily="34" charset="0"/>
                <a:cs typeface="Times New Roman" panose="02020603050405020304" pitchFamily="18" charset="0"/>
              </a:rPr>
              <a:t>it</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 </a:t>
            </a:r>
            <a:r>
              <a:rPr lang="pl-PL" sz="1600" kern="100" dirty="0" err="1">
                <a:effectLst/>
                <a:latin typeface="Aptos" panose="020B0004020202020204" pitchFamily="34" charset="0"/>
                <a:ea typeface="Aptos" panose="020B0004020202020204" pitchFamily="34" charset="0"/>
                <a:cs typeface="Times New Roman" panose="02020603050405020304" pitchFamily="18" charset="0"/>
              </a:rPr>
              <a:t>can</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 be </a:t>
            </a:r>
            <a:r>
              <a:rPr lang="pl-PL" sz="1600" kern="100" dirty="0" err="1">
                <a:effectLst/>
                <a:latin typeface="Aptos" panose="020B0004020202020204" pitchFamily="34" charset="0"/>
                <a:ea typeface="Aptos" panose="020B0004020202020204" pitchFamily="34" charset="0"/>
                <a:cs typeface="Times New Roman" panose="02020603050405020304" pitchFamily="18" charset="0"/>
              </a:rPr>
              <a:t>near</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 a </a:t>
            </a:r>
            <a:r>
              <a:rPr lang="pl-PL" sz="1600" kern="100" dirty="0" err="1">
                <a:effectLst/>
                <a:latin typeface="Aptos" panose="020B0004020202020204" pitchFamily="34" charset="0"/>
                <a:ea typeface="Aptos" panose="020B0004020202020204" pitchFamily="34" charset="0"/>
                <a:cs typeface="Times New Roman" panose="02020603050405020304" pitchFamily="18" charset="0"/>
              </a:rPr>
              <a:t>school</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 – </a:t>
            </a:r>
            <a:r>
              <a:rPr lang="pl-PL" sz="1600" kern="100" dirty="0" err="1">
                <a:effectLst/>
                <a:latin typeface="Aptos" panose="020B0004020202020204" pitchFamily="34" charset="0"/>
                <a:ea typeface="Aptos" panose="020B0004020202020204" pitchFamily="34" charset="0"/>
                <a:cs typeface="Times New Roman" panose="02020603050405020304" pitchFamily="18" charset="0"/>
              </a:rPr>
              <a:t>notice</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 </a:t>
            </a:r>
            <a:r>
              <a:rPr lang="pl-PL" sz="1600" kern="100" dirty="0" err="1">
                <a:effectLst/>
                <a:latin typeface="Aptos" panose="020B0004020202020204" pitchFamily="34" charset="0"/>
                <a:ea typeface="Aptos" panose="020B0004020202020204" pitchFamily="34" charset="0"/>
                <a:cs typeface="Times New Roman" panose="02020603050405020304" pitchFamily="18" charset="0"/>
              </a:rPr>
              <a:t>what</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 </a:t>
            </a:r>
            <a:r>
              <a:rPr lang="pl-PL" sz="1600" kern="100" dirty="0" err="1">
                <a:effectLst/>
                <a:latin typeface="Aptos" panose="020B0004020202020204" pitchFamily="34" charset="0"/>
                <a:ea typeface="Aptos" panose="020B0004020202020204" pitchFamily="34" charset="0"/>
                <a:cs typeface="Times New Roman" panose="02020603050405020304" pitchFamily="18" charset="0"/>
              </a:rPr>
              <a:t>you</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 </a:t>
            </a:r>
            <a:r>
              <a:rPr lang="pl-PL" sz="1600" kern="100" dirty="0" err="1">
                <a:effectLst/>
                <a:latin typeface="Aptos" panose="020B0004020202020204" pitchFamily="34" charset="0"/>
                <a:ea typeface="Aptos" panose="020B0004020202020204" pitchFamily="34" charset="0"/>
                <a:cs typeface="Times New Roman" panose="02020603050405020304" pitchFamily="18" charset="0"/>
              </a:rPr>
              <a:t>see</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 </a:t>
            </a:r>
            <a:r>
              <a:rPr lang="pl-PL" sz="1600" kern="100" dirty="0" err="1">
                <a:effectLst/>
                <a:latin typeface="Aptos" panose="020B0004020202020204" pitchFamily="34" charset="0"/>
                <a:ea typeface="Aptos" panose="020B0004020202020204" pitchFamily="34" charset="0"/>
                <a:cs typeface="Times New Roman" panose="02020603050405020304" pitchFamily="18" charset="0"/>
              </a:rPr>
              <a:t>when</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 standing </a:t>
            </a:r>
            <a:r>
              <a:rPr lang="pl-PL" sz="1600" kern="100" dirty="0" err="1">
                <a:effectLst/>
                <a:latin typeface="Aptos" panose="020B0004020202020204" pitchFamily="34" charset="0"/>
                <a:ea typeface="Aptos" panose="020B0004020202020204" pitchFamily="34" charset="0"/>
                <a:cs typeface="Times New Roman" panose="02020603050405020304" pitchFamily="18" charset="0"/>
              </a:rPr>
              <a:t>right</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 in front of a car, </a:t>
            </a:r>
            <a:r>
              <a:rPr lang="pl-PL" sz="1600" kern="100" dirty="0" err="1">
                <a:effectLst/>
                <a:latin typeface="Aptos" panose="020B0004020202020204" pitchFamily="34" charset="0"/>
                <a:ea typeface="Aptos" panose="020B0004020202020204" pitchFamily="34" charset="0"/>
                <a:cs typeface="Times New Roman" panose="02020603050405020304" pitchFamily="18" charset="0"/>
              </a:rPr>
              <a:t>how</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 do </a:t>
            </a:r>
            <a:r>
              <a:rPr lang="pl-PL" sz="1600" kern="100" dirty="0" err="1">
                <a:effectLst/>
                <a:latin typeface="Aptos" panose="020B0004020202020204" pitchFamily="34" charset="0"/>
                <a:ea typeface="Aptos" panose="020B0004020202020204" pitchFamily="34" charset="0"/>
                <a:cs typeface="Times New Roman" panose="02020603050405020304" pitchFamily="18" charset="0"/>
              </a:rPr>
              <a:t>you</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 </a:t>
            </a:r>
            <a:r>
              <a:rPr lang="pl-PL" sz="1600" kern="100" dirty="0" err="1">
                <a:effectLst/>
                <a:latin typeface="Aptos" panose="020B0004020202020204" pitchFamily="34" charset="0"/>
                <a:ea typeface="Aptos" panose="020B0004020202020204" pitchFamily="34" charset="0"/>
                <a:cs typeface="Times New Roman" panose="02020603050405020304" pitchFamily="18" charset="0"/>
              </a:rPr>
              <a:t>feel</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 </a:t>
            </a:r>
            <a:r>
              <a:rPr lang="pl-PL" sz="1600" kern="100" dirty="0" err="1">
                <a:effectLst/>
                <a:latin typeface="Aptos" panose="020B0004020202020204" pitchFamily="34" charset="0"/>
                <a:ea typeface="Aptos" panose="020B0004020202020204" pitchFamily="34" charset="0"/>
                <a:cs typeface="Times New Roman" panose="02020603050405020304" pitchFamily="18" charset="0"/>
              </a:rPr>
              <a:t>then</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 </a:t>
            </a:r>
            <a:r>
              <a:rPr lang="pl-PL" sz="1600" kern="100" dirty="0" err="1">
                <a:effectLst/>
                <a:latin typeface="Aptos" panose="020B0004020202020204" pitchFamily="34" charset="0"/>
                <a:ea typeface="Aptos" panose="020B0004020202020204" pitchFamily="34" charset="0"/>
                <a:cs typeface="Times New Roman" panose="02020603050405020304" pitchFamily="18" charset="0"/>
              </a:rPr>
              <a:t>Would</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 </a:t>
            </a:r>
            <a:r>
              <a:rPr lang="pl-PL" sz="1600" kern="100" dirty="0" err="1">
                <a:effectLst/>
                <a:latin typeface="Aptos" panose="020B0004020202020204" pitchFamily="34" charset="0"/>
                <a:ea typeface="Aptos" panose="020B0004020202020204" pitchFamily="34" charset="0"/>
                <a:cs typeface="Times New Roman" panose="02020603050405020304" pitchFamily="18" charset="0"/>
              </a:rPr>
              <a:t>you</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 be </a:t>
            </a:r>
            <a:r>
              <a:rPr lang="pl-PL" sz="1600" kern="100" dirty="0" err="1">
                <a:effectLst/>
                <a:latin typeface="Aptos" panose="020B0004020202020204" pitchFamily="34" charset="0"/>
                <a:ea typeface="Aptos" panose="020B0004020202020204" pitchFamily="34" charset="0"/>
                <a:cs typeface="Times New Roman" panose="02020603050405020304" pitchFamily="18" charset="0"/>
              </a:rPr>
              <a:t>able</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 to </a:t>
            </a:r>
            <a:r>
              <a:rPr lang="pl-PL" sz="1600" kern="100" dirty="0" err="1">
                <a:effectLst/>
                <a:latin typeface="Aptos" panose="020B0004020202020204" pitchFamily="34" charset="0"/>
                <a:ea typeface="Aptos" panose="020B0004020202020204" pitchFamily="34" charset="0"/>
                <a:cs typeface="Times New Roman" panose="02020603050405020304" pitchFamily="18" charset="0"/>
              </a:rPr>
              <a:t>see</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 the </a:t>
            </a:r>
            <a:r>
              <a:rPr lang="pl-PL" sz="1600" kern="100" dirty="0" err="1">
                <a:effectLst/>
                <a:latin typeface="Aptos" panose="020B0004020202020204" pitchFamily="34" charset="0"/>
                <a:ea typeface="Aptos" panose="020B0004020202020204" pitchFamily="34" charset="0"/>
                <a:cs typeface="Times New Roman" panose="02020603050405020304" pitchFamily="18" charset="0"/>
              </a:rPr>
              <a:t>driver’s</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 face </a:t>
            </a:r>
            <a:r>
              <a:rPr lang="pl-PL" sz="1600" kern="100" dirty="0" err="1">
                <a:effectLst/>
                <a:latin typeface="Aptos" panose="020B0004020202020204" pitchFamily="34" charset="0"/>
                <a:ea typeface="Aptos" panose="020B0004020202020204" pitchFamily="34" charset="0"/>
                <a:cs typeface="Times New Roman" panose="02020603050405020304" pitchFamily="18" charset="0"/>
              </a:rPr>
              <a:t>when</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 </a:t>
            </a:r>
            <a:r>
              <a:rPr lang="pl-PL" sz="1600" kern="100" dirty="0" err="1">
                <a:effectLst/>
                <a:latin typeface="Aptos" panose="020B0004020202020204" pitchFamily="34" charset="0"/>
                <a:ea typeface="Aptos" panose="020B0004020202020204" pitchFamily="34" charset="0"/>
                <a:cs typeface="Times New Roman" panose="02020603050405020304" pitchFamily="18" charset="0"/>
              </a:rPr>
              <a:t>crossing</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 the </a:t>
            </a:r>
            <a:r>
              <a:rPr lang="pl-PL" sz="1600" kern="100" dirty="0" err="1">
                <a:effectLst/>
                <a:latin typeface="Aptos" panose="020B0004020202020204" pitchFamily="34" charset="0"/>
                <a:ea typeface="Aptos" panose="020B0004020202020204" pitchFamily="34" charset="0"/>
                <a:cs typeface="Times New Roman" panose="02020603050405020304" pitchFamily="18" charset="0"/>
              </a:rPr>
              <a:t>street</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a:t>
            </a:r>
          </a:p>
          <a:p>
            <a:pPr>
              <a:lnSpc>
                <a:spcPct val="100000"/>
              </a:lnSpc>
              <a:buFont typeface="Wingdings" pitchFamily="2" charset="2"/>
              <a:buChar char="§"/>
            </a:pPr>
            <a:r>
              <a:rPr lang="pl-PL" sz="1600" b="1" kern="100" dirty="0" err="1">
                <a:solidFill>
                  <a:srgbClr val="002060"/>
                </a:solidFill>
                <a:effectLst/>
                <a:latin typeface="Aptos" panose="020B0004020202020204" pitchFamily="34" charset="0"/>
                <a:ea typeface="Aptos" panose="020B0004020202020204" pitchFamily="34" charset="0"/>
                <a:cs typeface="Times New Roman" panose="02020603050405020304" pitchFamily="18" charset="0"/>
              </a:rPr>
              <a:t>ice</a:t>
            </a:r>
            <a:r>
              <a:rPr lang="pl-PL" sz="1600" b="1"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a:t>
            </a:r>
            <a:r>
              <a:rPr lang="pl-PL" sz="1600" b="1" kern="100" dirty="0" err="1">
                <a:solidFill>
                  <a:srgbClr val="002060"/>
                </a:solidFill>
                <a:effectLst/>
                <a:latin typeface="Aptos" panose="020B0004020202020204" pitchFamily="34" charset="0"/>
                <a:ea typeface="Aptos" panose="020B0004020202020204" pitchFamily="34" charset="0"/>
                <a:cs typeface="Times New Roman" panose="02020603050405020304" pitchFamily="18" charset="0"/>
              </a:rPr>
              <a:t>cream</a:t>
            </a:r>
            <a:r>
              <a:rPr lang="pl-PL" sz="1600" b="1"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food truck </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 </a:t>
            </a:r>
            <a:r>
              <a:rPr lang="pl-PL" sz="1600" kern="100" dirty="0" err="1">
                <a:effectLst/>
                <a:latin typeface="Aptos" panose="020B0004020202020204" pitchFamily="34" charset="0"/>
                <a:ea typeface="Aptos" panose="020B0004020202020204" pitchFamily="34" charset="0"/>
                <a:cs typeface="Times New Roman" panose="02020603050405020304" pitchFamily="18" charset="0"/>
              </a:rPr>
              <a:t>can</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 the </a:t>
            </a:r>
            <a:r>
              <a:rPr lang="pl-PL" sz="1600" kern="100" dirty="0" err="1">
                <a:effectLst/>
                <a:latin typeface="Aptos" panose="020B0004020202020204" pitchFamily="34" charset="0"/>
                <a:ea typeface="Aptos" panose="020B0004020202020204" pitchFamily="34" charset="0"/>
                <a:cs typeface="Times New Roman" panose="02020603050405020304" pitchFamily="18" charset="0"/>
              </a:rPr>
              <a:t>vendor</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 </a:t>
            </a:r>
            <a:r>
              <a:rPr lang="pl-PL" sz="1600" kern="100" dirty="0" err="1">
                <a:effectLst/>
                <a:latin typeface="Aptos" panose="020B0004020202020204" pitchFamily="34" charset="0"/>
                <a:ea typeface="Aptos" panose="020B0004020202020204" pitchFamily="34" charset="0"/>
                <a:cs typeface="Times New Roman" panose="02020603050405020304" pitchFamily="18" charset="0"/>
              </a:rPr>
              <a:t>see</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 </a:t>
            </a:r>
            <a:r>
              <a:rPr lang="pl-PL" sz="1600" kern="100" dirty="0" err="1">
                <a:effectLst/>
                <a:latin typeface="Aptos" panose="020B0004020202020204" pitchFamily="34" charset="0"/>
                <a:ea typeface="Aptos" panose="020B0004020202020204" pitchFamily="34" charset="0"/>
                <a:cs typeface="Times New Roman" panose="02020603050405020304" pitchFamily="18" charset="0"/>
              </a:rPr>
              <a:t>you</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 </a:t>
            </a:r>
            <a:r>
              <a:rPr lang="pl-PL" sz="1600" kern="100" dirty="0" err="1">
                <a:effectLst/>
                <a:latin typeface="Aptos" panose="020B0004020202020204" pitchFamily="34" charset="0"/>
                <a:ea typeface="Aptos" panose="020B0004020202020204" pitchFamily="34" charset="0"/>
                <a:cs typeface="Times New Roman" panose="02020603050405020304" pitchFamily="18" charset="0"/>
              </a:rPr>
              <a:t>over</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 the </a:t>
            </a:r>
            <a:r>
              <a:rPr lang="pl-PL" sz="1600" kern="100" dirty="0" err="1">
                <a:effectLst/>
                <a:latin typeface="Aptos" panose="020B0004020202020204" pitchFamily="34" charset="0"/>
                <a:ea typeface="Aptos" panose="020B0004020202020204" pitchFamily="34" charset="0"/>
                <a:cs typeface="Times New Roman" panose="02020603050405020304" pitchFamily="18" charset="0"/>
              </a:rPr>
              <a:t>counter</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 </a:t>
            </a:r>
            <a:r>
              <a:rPr lang="pl-PL" sz="1600" kern="100" dirty="0" err="1">
                <a:effectLst/>
                <a:latin typeface="Aptos" panose="020B0004020202020204" pitchFamily="34" charset="0"/>
                <a:ea typeface="Aptos" panose="020B0004020202020204" pitchFamily="34" charset="0"/>
                <a:cs typeface="Times New Roman" panose="02020603050405020304" pitchFamily="18" charset="0"/>
              </a:rPr>
              <a:t>Can</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 </a:t>
            </a:r>
            <a:r>
              <a:rPr lang="pl-PL" sz="1600" kern="100" dirty="0" err="1">
                <a:effectLst/>
                <a:latin typeface="Aptos" panose="020B0004020202020204" pitchFamily="34" charset="0"/>
                <a:ea typeface="Aptos" panose="020B0004020202020204" pitchFamily="34" charset="0"/>
                <a:cs typeface="Times New Roman" panose="02020603050405020304" pitchFamily="18" charset="0"/>
              </a:rPr>
              <a:t>you</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 </a:t>
            </a:r>
            <a:r>
              <a:rPr lang="pl-PL" sz="1600" kern="100" dirty="0" err="1">
                <a:effectLst/>
                <a:latin typeface="Aptos" panose="020B0004020202020204" pitchFamily="34" charset="0"/>
                <a:ea typeface="Aptos" panose="020B0004020202020204" pitchFamily="34" charset="0"/>
                <a:cs typeface="Times New Roman" panose="02020603050405020304" pitchFamily="18" charset="0"/>
              </a:rPr>
              <a:t>manage</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 to order </a:t>
            </a:r>
            <a:r>
              <a:rPr lang="pl-PL" sz="1600" kern="100" dirty="0" err="1">
                <a:effectLst/>
                <a:latin typeface="Aptos" panose="020B0004020202020204" pitchFamily="34" charset="0"/>
                <a:ea typeface="Aptos" panose="020B0004020202020204" pitchFamily="34" charset="0"/>
                <a:cs typeface="Times New Roman" panose="02020603050405020304" pitchFamily="18" charset="0"/>
              </a:rPr>
              <a:t>ice</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 </a:t>
            </a:r>
            <a:r>
              <a:rPr lang="pl-PL" sz="1600" kern="100" dirty="0" err="1">
                <a:effectLst/>
                <a:latin typeface="Aptos" panose="020B0004020202020204" pitchFamily="34" charset="0"/>
                <a:ea typeface="Aptos" panose="020B0004020202020204" pitchFamily="34" charset="0"/>
                <a:cs typeface="Times New Roman" panose="02020603050405020304" pitchFamily="18" charset="0"/>
              </a:rPr>
              <a:t>cream</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 </a:t>
            </a:r>
            <a:r>
              <a:rPr lang="pl-PL" sz="1600" kern="100" dirty="0" err="1">
                <a:effectLst/>
                <a:latin typeface="Aptos" panose="020B0004020202020204" pitchFamily="34" charset="0"/>
                <a:ea typeface="Aptos" panose="020B0004020202020204" pitchFamily="34" charset="0"/>
                <a:cs typeface="Times New Roman" panose="02020603050405020304" pitchFamily="18" charset="0"/>
              </a:rPr>
              <a:t>Will</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 </a:t>
            </a:r>
            <a:r>
              <a:rPr lang="pl-PL" sz="1600" kern="100" dirty="0" err="1">
                <a:effectLst/>
                <a:latin typeface="Aptos" panose="020B0004020202020204" pitchFamily="34" charset="0"/>
                <a:ea typeface="Aptos" panose="020B0004020202020204" pitchFamily="34" charset="0"/>
                <a:cs typeface="Times New Roman" panose="02020603050405020304" pitchFamily="18" charset="0"/>
              </a:rPr>
              <a:t>it</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 be </a:t>
            </a:r>
            <a:r>
              <a:rPr lang="pl-PL" sz="1600" kern="100" dirty="0" err="1">
                <a:effectLst/>
                <a:latin typeface="Aptos" panose="020B0004020202020204" pitchFamily="34" charset="0"/>
                <a:ea typeface="Aptos" panose="020B0004020202020204" pitchFamily="34" charset="0"/>
                <a:cs typeface="Times New Roman" panose="02020603050405020304" pitchFamily="18" charset="0"/>
              </a:rPr>
              <a:t>easy</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 to </a:t>
            </a:r>
            <a:r>
              <a:rPr lang="pl-PL" sz="1600" kern="100" dirty="0" err="1">
                <a:effectLst/>
                <a:latin typeface="Aptos" panose="020B0004020202020204" pitchFamily="34" charset="0"/>
                <a:ea typeface="Aptos" panose="020B0004020202020204" pitchFamily="34" charset="0"/>
                <a:cs typeface="Times New Roman" panose="02020603050405020304" pitchFamily="18" charset="0"/>
              </a:rPr>
              <a:t>receive</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 </a:t>
            </a:r>
            <a:r>
              <a:rPr lang="pl-PL" sz="1600" kern="100" dirty="0" err="1">
                <a:effectLst/>
                <a:latin typeface="Aptos" panose="020B0004020202020204" pitchFamily="34" charset="0"/>
                <a:ea typeface="Aptos" panose="020B0004020202020204" pitchFamily="34" charset="0"/>
                <a:cs typeface="Times New Roman" panose="02020603050405020304" pitchFamily="18" charset="0"/>
              </a:rPr>
              <a:t>it</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 from the </a:t>
            </a:r>
            <a:r>
              <a:rPr lang="pl-PL" sz="1600" kern="100" dirty="0" err="1">
                <a:effectLst/>
                <a:latin typeface="Aptos" panose="020B0004020202020204" pitchFamily="34" charset="0"/>
                <a:ea typeface="Aptos" panose="020B0004020202020204" pitchFamily="34" charset="0"/>
                <a:cs typeface="Times New Roman" panose="02020603050405020304" pitchFamily="18" charset="0"/>
              </a:rPr>
              <a:t>seller</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 To </a:t>
            </a:r>
            <a:r>
              <a:rPr lang="pl-PL" sz="1600" kern="100" dirty="0" err="1">
                <a:effectLst/>
                <a:latin typeface="Aptos" panose="020B0004020202020204" pitchFamily="34" charset="0"/>
                <a:ea typeface="Aptos" panose="020B0004020202020204" pitchFamily="34" charset="0"/>
                <a:cs typeface="Times New Roman" panose="02020603050405020304" pitchFamily="18" charset="0"/>
              </a:rPr>
              <a:t>pay</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a:t>
            </a:r>
          </a:p>
          <a:p>
            <a:pPr>
              <a:lnSpc>
                <a:spcPct val="100000"/>
              </a:lnSpc>
              <a:buFont typeface="Wingdings" pitchFamily="2" charset="2"/>
              <a:buChar char="§"/>
            </a:pPr>
            <a:r>
              <a:rPr lang="pl-PL" sz="1600" b="1" kern="100" dirty="0" err="1">
                <a:solidFill>
                  <a:srgbClr val="002060"/>
                </a:solidFill>
                <a:effectLst/>
                <a:latin typeface="Aptos" panose="020B0004020202020204" pitchFamily="34" charset="0"/>
                <a:ea typeface="Aptos" panose="020B0004020202020204" pitchFamily="34" charset="0"/>
                <a:cs typeface="Times New Roman" panose="02020603050405020304" pitchFamily="18" charset="0"/>
              </a:rPr>
              <a:t>crosswalk</a:t>
            </a:r>
            <a:r>
              <a:rPr lang="pl-PL" sz="1600" b="1"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a:t>
            </a:r>
            <a:r>
              <a:rPr lang="pl-PL" sz="1600" b="1" kern="100" dirty="0" err="1">
                <a:solidFill>
                  <a:srgbClr val="002060"/>
                </a:solidFill>
                <a:effectLst/>
                <a:latin typeface="Aptos" panose="020B0004020202020204" pitchFamily="34" charset="0"/>
                <a:ea typeface="Aptos" panose="020B0004020202020204" pitchFamily="34" charset="0"/>
                <a:cs typeface="Times New Roman" panose="02020603050405020304" pitchFamily="18" charset="0"/>
              </a:rPr>
              <a:t>traffic</a:t>
            </a:r>
            <a:r>
              <a:rPr lang="pl-PL" sz="1600" b="1"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a:t>
            </a:r>
            <a:r>
              <a:rPr lang="pl-PL" sz="1600" b="1" kern="100" dirty="0" err="1">
                <a:solidFill>
                  <a:srgbClr val="002060"/>
                </a:solidFill>
                <a:effectLst/>
                <a:latin typeface="Aptos" panose="020B0004020202020204" pitchFamily="34" charset="0"/>
                <a:ea typeface="Aptos" panose="020B0004020202020204" pitchFamily="34" charset="0"/>
                <a:cs typeface="Times New Roman" panose="02020603050405020304" pitchFamily="18" charset="0"/>
              </a:rPr>
              <a:t>lights</a:t>
            </a:r>
            <a:r>
              <a:rPr lang="pl-PL" sz="1600" b="1"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 </a:t>
            </a:r>
            <a:r>
              <a:rPr lang="pl-PL" sz="1600" kern="100" dirty="0" err="1">
                <a:effectLst/>
                <a:latin typeface="Aptos" panose="020B0004020202020204" pitchFamily="34" charset="0"/>
                <a:ea typeface="Aptos" panose="020B0004020202020204" pitchFamily="34" charset="0"/>
                <a:cs typeface="Times New Roman" panose="02020603050405020304" pitchFamily="18" charset="0"/>
              </a:rPr>
              <a:t>is</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 </a:t>
            </a:r>
            <a:r>
              <a:rPr lang="pl-PL" sz="1600" kern="100" dirty="0" err="1">
                <a:effectLst/>
                <a:latin typeface="Aptos" panose="020B0004020202020204" pitchFamily="34" charset="0"/>
                <a:ea typeface="Aptos" panose="020B0004020202020204" pitchFamily="34" charset="0"/>
                <a:cs typeface="Times New Roman" panose="02020603050405020304" pitchFamily="18" charset="0"/>
              </a:rPr>
              <a:t>it</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 </a:t>
            </a:r>
            <a:r>
              <a:rPr lang="pl-PL" sz="1600" kern="100" dirty="0" err="1">
                <a:effectLst/>
                <a:latin typeface="Aptos" panose="020B0004020202020204" pitchFamily="34" charset="0"/>
                <a:ea typeface="Aptos" panose="020B0004020202020204" pitchFamily="34" charset="0"/>
                <a:cs typeface="Times New Roman" panose="02020603050405020304" pitchFamily="18" charset="0"/>
              </a:rPr>
              <a:t>easy</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 to cross the </a:t>
            </a:r>
            <a:r>
              <a:rPr lang="pl-PL" sz="1600" kern="100" dirty="0" err="1">
                <a:effectLst/>
                <a:latin typeface="Aptos" panose="020B0004020202020204" pitchFamily="34" charset="0"/>
                <a:ea typeface="Aptos" panose="020B0004020202020204" pitchFamily="34" charset="0"/>
                <a:cs typeface="Times New Roman" panose="02020603050405020304" pitchFamily="18" charset="0"/>
              </a:rPr>
              <a:t>street</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 in the </a:t>
            </a:r>
            <a:r>
              <a:rPr lang="pl-PL" sz="1600" kern="100" dirty="0" err="1">
                <a:effectLst/>
                <a:latin typeface="Aptos" panose="020B0004020202020204" pitchFamily="34" charset="0"/>
                <a:ea typeface="Aptos" panose="020B0004020202020204" pitchFamily="34" charset="0"/>
                <a:cs typeface="Times New Roman" panose="02020603050405020304" pitchFamily="18" charset="0"/>
              </a:rPr>
              <a:t>city</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 </a:t>
            </a:r>
            <a:r>
              <a:rPr lang="pl-PL" sz="1600" kern="100" dirty="0" err="1">
                <a:effectLst/>
                <a:latin typeface="Aptos" panose="020B0004020202020204" pitchFamily="34" charset="0"/>
                <a:ea typeface="Aptos" panose="020B0004020202020204" pitchFamily="34" charset="0"/>
                <a:cs typeface="Times New Roman" panose="02020603050405020304" pitchFamily="18" charset="0"/>
              </a:rPr>
              <a:t>center</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 Do </a:t>
            </a:r>
            <a:r>
              <a:rPr lang="pl-PL" sz="1600" kern="100" dirty="0" err="1">
                <a:effectLst/>
                <a:latin typeface="Aptos" panose="020B0004020202020204" pitchFamily="34" charset="0"/>
                <a:ea typeface="Aptos" panose="020B0004020202020204" pitchFamily="34" charset="0"/>
                <a:cs typeface="Times New Roman" panose="02020603050405020304" pitchFamily="18" charset="0"/>
              </a:rPr>
              <a:t>adults</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 </a:t>
            </a:r>
            <a:r>
              <a:rPr lang="pl-PL" sz="1600" kern="100" dirty="0" err="1">
                <a:effectLst/>
                <a:latin typeface="Aptos" panose="020B0004020202020204" pitchFamily="34" charset="0"/>
                <a:ea typeface="Aptos" panose="020B0004020202020204" pitchFamily="34" charset="0"/>
                <a:cs typeface="Times New Roman" panose="02020603050405020304" pitchFamily="18" charset="0"/>
              </a:rPr>
              <a:t>block</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 the </a:t>
            </a:r>
            <a:r>
              <a:rPr lang="pl-PL" sz="1600" kern="100" dirty="0" err="1">
                <a:effectLst/>
                <a:latin typeface="Aptos" panose="020B0004020202020204" pitchFamily="34" charset="0"/>
                <a:ea typeface="Aptos" panose="020B0004020202020204" pitchFamily="34" charset="0"/>
                <a:cs typeface="Times New Roman" panose="02020603050405020304" pitchFamily="18" charset="0"/>
              </a:rPr>
              <a:t>crosswalk</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 </a:t>
            </a:r>
            <a:r>
              <a:rPr lang="pl-PL" sz="1600" kern="100" dirty="0" err="1">
                <a:effectLst/>
                <a:latin typeface="Aptos" panose="020B0004020202020204" pitchFamily="34" charset="0"/>
                <a:ea typeface="Aptos" panose="020B0004020202020204" pitchFamily="34" charset="0"/>
                <a:cs typeface="Times New Roman" panose="02020603050405020304" pitchFamily="18" charset="0"/>
              </a:rPr>
              <a:t>Can</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 </a:t>
            </a:r>
            <a:r>
              <a:rPr lang="pl-PL" sz="1600" kern="100" dirty="0" err="1">
                <a:effectLst/>
                <a:latin typeface="Aptos" panose="020B0004020202020204" pitchFamily="34" charset="0"/>
                <a:ea typeface="Aptos" panose="020B0004020202020204" pitchFamily="34" charset="0"/>
                <a:cs typeface="Times New Roman" panose="02020603050405020304" pitchFamily="18" charset="0"/>
              </a:rPr>
              <a:t>you</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 </a:t>
            </a:r>
            <a:r>
              <a:rPr lang="pl-PL" sz="1600" kern="100" dirty="0" err="1">
                <a:effectLst/>
                <a:latin typeface="Aptos" panose="020B0004020202020204" pitchFamily="34" charset="0"/>
                <a:ea typeface="Aptos" panose="020B0004020202020204" pitchFamily="34" charset="0"/>
                <a:cs typeface="Times New Roman" panose="02020603050405020304" pitchFamily="18" charset="0"/>
              </a:rPr>
              <a:t>make</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 </a:t>
            </a:r>
            <a:r>
              <a:rPr lang="pl-PL" sz="1600" kern="100" dirty="0" err="1">
                <a:effectLst/>
                <a:latin typeface="Aptos" panose="020B0004020202020204" pitchFamily="34" charset="0"/>
                <a:ea typeface="Aptos" panose="020B0004020202020204" pitchFamily="34" charset="0"/>
                <a:cs typeface="Times New Roman" panose="02020603050405020304" pitchFamily="18" charset="0"/>
              </a:rPr>
              <a:t>it</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 </a:t>
            </a:r>
            <a:r>
              <a:rPr lang="pl-PL" sz="1600" kern="100" dirty="0" err="1">
                <a:effectLst/>
                <a:latin typeface="Aptos" panose="020B0004020202020204" pitchFamily="34" charset="0"/>
                <a:ea typeface="Aptos" panose="020B0004020202020204" pitchFamily="34" charset="0"/>
                <a:cs typeface="Times New Roman" panose="02020603050405020304" pitchFamily="18" charset="0"/>
              </a:rPr>
              <a:t>across</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 </a:t>
            </a:r>
            <a:r>
              <a:rPr lang="pl-PL" sz="1600" kern="100" dirty="0" err="1">
                <a:effectLst/>
                <a:latin typeface="Aptos" panose="020B0004020202020204" pitchFamily="34" charset="0"/>
                <a:ea typeface="Aptos" panose="020B0004020202020204" pitchFamily="34" charset="0"/>
                <a:cs typeface="Times New Roman" panose="02020603050405020304" pitchFamily="18" charset="0"/>
              </a:rPr>
              <a:t>during</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 one </a:t>
            </a:r>
            <a:r>
              <a:rPr lang="pl-PL" sz="1600" kern="100" dirty="0" err="1">
                <a:effectLst/>
                <a:latin typeface="Aptos" panose="020B0004020202020204" pitchFamily="34" charset="0"/>
                <a:ea typeface="Aptos" panose="020B0004020202020204" pitchFamily="34" charset="0"/>
                <a:cs typeface="Times New Roman" panose="02020603050405020304" pitchFamily="18" charset="0"/>
              </a:rPr>
              <a:t>green</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 </a:t>
            </a:r>
            <a:r>
              <a:rPr lang="pl-PL" sz="1600" kern="100" dirty="0" err="1">
                <a:effectLst/>
                <a:latin typeface="Aptos" panose="020B0004020202020204" pitchFamily="34" charset="0"/>
                <a:ea typeface="Aptos" panose="020B0004020202020204" pitchFamily="34" charset="0"/>
                <a:cs typeface="Times New Roman" panose="02020603050405020304" pitchFamily="18" charset="0"/>
              </a:rPr>
              <a:t>light</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a:t>
            </a:r>
          </a:p>
          <a:p>
            <a:pPr>
              <a:lnSpc>
                <a:spcPct val="100000"/>
              </a:lnSpc>
              <a:buFont typeface="Wingdings" pitchFamily="2" charset="2"/>
              <a:buChar char="§"/>
            </a:pPr>
            <a:r>
              <a:rPr lang="pl-PL" sz="1600" b="1" kern="100" dirty="0" err="1">
                <a:solidFill>
                  <a:srgbClr val="002060"/>
                </a:solidFill>
                <a:effectLst/>
                <a:latin typeface="Aptos" panose="020B0004020202020204" pitchFamily="34" charset="0"/>
                <a:ea typeface="Aptos" panose="020B0004020202020204" pitchFamily="34" charset="0"/>
                <a:cs typeface="Times New Roman" panose="02020603050405020304" pitchFamily="18" charset="0"/>
              </a:rPr>
              <a:t>near</a:t>
            </a:r>
            <a:r>
              <a:rPr lang="pl-PL" sz="1600" b="1"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a </a:t>
            </a:r>
            <a:r>
              <a:rPr lang="pl-PL" sz="1600" b="1" kern="100" dirty="0" err="1">
                <a:solidFill>
                  <a:srgbClr val="002060"/>
                </a:solidFill>
                <a:effectLst/>
                <a:latin typeface="Aptos" panose="020B0004020202020204" pitchFamily="34" charset="0"/>
                <a:ea typeface="Aptos" panose="020B0004020202020204" pitchFamily="34" charset="0"/>
                <a:cs typeface="Times New Roman" panose="02020603050405020304" pitchFamily="18" charset="0"/>
              </a:rPr>
              <a:t>busy</a:t>
            </a:r>
            <a:r>
              <a:rPr lang="pl-PL" sz="1600" b="1"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a:t>
            </a:r>
            <a:r>
              <a:rPr lang="pl-PL" sz="1600" b="1" kern="100" dirty="0" err="1">
                <a:solidFill>
                  <a:srgbClr val="002060"/>
                </a:solidFill>
                <a:effectLst/>
                <a:latin typeface="Aptos" panose="020B0004020202020204" pitchFamily="34" charset="0"/>
                <a:ea typeface="Aptos" panose="020B0004020202020204" pitchFamily="34" charset="0"/>
                <a:cs typeface="Times New Roman" panose="02020603050405020304" pitchFamily="18" charset="0"/>
              </a:rPr>
              <a:t>intersection</a:t>
            </a:r>
            <a:r>
              <a:rPr lang="pl-PL" sz="1600" b="1"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 </a:t>
            </a:r>
            <a:r>
              <a:rPr lang="pl-PL" sz="1600" kern="100" dirty="0" err="1">
                <a:effectLst/>
                <a:latin typeface="Aptos" panose="020B0004020202020204" pitchFamily="34" charset="0"/>
                <a:ea typeface="Aptos" panose="020B0004020202020204" pitchFamily="34" charset="0"/>
                <a:cs typeface="Times New Roman" panose="02020603050405020304" pitchFamily="18" charset="0"/>
              </a:rPr>
              <a:t>how</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 do </a:t>
            </a:r>
            <a:r>
              <a:rPr lang="pl-PL" sz="1600" kern="100" dirty="0" err="1">
                <a:effectLst/>
                <a:latin typeface="Aptos" panose="020B0004020202020204" pitchFamily="34" charset="0"/>
                <a:ea typeface="Aptos" panose="020B0004020202020204" pitchFamily="34" charset="0"/>
                <a:cs typeface="Times New Roman" panose="02020603050405020304" pitchFamily="18" charset="0"/>
              </a:rPr>
              <a:t>you</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 </a:t>
            </a:r>
            <a:r>
              <a:rPr lang="pl-PL" sz="1600" kern="100" dirty="0" err="1">
                <a:effectLst/>
                <a:latin typeface="Aptos" panose="020B0004020202020204" pitchFamily="34" charset="0"/>
                <a:ea typeface="Aptos" panose="020B0004020202020204" pitchFamily="34" charset="0"/>
                <a:cs typeface="Times New Roman" panose="02020603050405020304" pitchFamily="18" charset="0"/>
              </a:rPr>
              <a:t>feel</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 </a:t>
            </a:r>
            <a:r>
              <a:rPr lang="pl-PL" sz="1600" kern="100" dirty="0" err="1">
                <a:effectLst/>
                <a:latin typeface="Aptos" panose="020B0004020202020204" pitchFamily="34" charset="0"/>
                <a:ea typeface="Aptos" panose="020B0004020202020204" pitchFamily="34" charset="0"/>
                <a:cs typeface="Times New Roman" panose="02020603050405020304" pitchFamily="18" charset="0"/>
              </a:rPr>
              <a:t>when</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 </a:t>
            </a:r>
            <a:r>
              <a:rPr lang="pl-PL" sz="1600" kern="100" dirty="0" err="1">
                <a:effectLst/>
                <a:latin typeface="Aptos" panose="020B0004020202020204" pitchFamily="34" charset="0"/>
                <a:ea typeface="Aptos" panose="020B0004020202020204" pitchFamily="34" charset="0"/>
                <a:cs typeface="Times New Roman" panose="02020603050405020304" pitchFamily="18" charset="0"/>
              </a:rPr>
              <a:t>cars</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 pass by? </a:t>
            </a:r>
            <a:r>
              <a:rPr lang="pl-PL" sz="1600" kern="100" dirty="0" err="1">
                <a:effectLst/>
                <a:latin typeface="Aptos" panose="020B0004020202020204" pitchFamily="34" charset="0"/>
                <a:ea typeface="Aptos" panose="020B0004020202020204" pitchFamily="34" charset="0"/>
                <a:cs typeface="Times New Roman" panose="02020603050405020304" pitchFamily="18" charset="0"/>
              </a:rPr>
              <a:t>What</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 do </a:t>
            </a:r>
            <a:r>
              <a:rPr lang="pl-PL" sz="1600" kern="100" dirty="0" err="1">
                <a:effectLst/>
                <a:latin typeface="Aptos" panose="020B0004020202020204" pitchFamily="34" charset="0"/>
                <a:ea typeface="Aptos" panose="020B0004020202020204" pitchFamily="34" charset="0"/>
                <a:cs typeface="Times New Roman" panose="02020603050405020304" pitchFamily="18" charset="0"/>
              </a:rPr>
              <a:t>you</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 </a:t>
            </a:r>
            <a:r>
              <a:rPr lang="pl-PL" sz="1600" kern="100" dirty="0" err="1">
                <a:effectLst/>
                <a:latin typeface="Aptos" panose="020B0004020202020204" pitchFamily="34" charset="0"/>
                <a:ea typeface="Aptos" panose="020B0004020202020204" pitchFamily="34" charset="0"/>
                <a:cs typeface="Times New Roman" panose="02020603050405020304" pitchFamily="18" charset="0"/>
              </a:rPr>
              <a:t>hear</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 Do </a:t>
            </a:r>
            <a:r>
              <a:rPr lang="pl-PL" sz="1600" kern="100" dirty="0" err="1">
                <a:effectLst/>
                <a:latin typeface="Aptos" panose="020B0004020202020204" pitchFamily="34" charset="0"/>
                <a:ea typeface="Aptos" panose="020B0004020202020204" pitchFamily="34" charset="0"/>
                <a:cs typeface="Times New Roman" panose="02020603050405020304" pitchFamily="18" charset="0"/>
              </a:rPr>
              <a:t>you</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 </a:t>
            </a:r>
            <a:r>
              <a:rPr lang="pl-PL" sz="1600" kern="100" dirty="0" err="1">
                <a:effectLst/>
                <a:latin typeface="Aptos" panose="020B0004020202020204" pitchFamily="34" charset="0"/>
                <a:ea typeface="Aptos" panose="020B0004020202020204" pitchFamily="34" charset="0"/>
                <a:cs typeface="Times New Roman" panose="02020603050405020304" pitchFamily="18" charset="0"/>
              </a:rPr>
              <a:t>notice</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 </a:t>
            </a:r>
            <a:r>
              <a:rPr lang="pl-PL" sz="1600" kern="100" dirty="0" err="1">
                <a:effectLst/>
                <a:latin typeface="Aptos" panose="020B0004020202020204" pitchFamily="34" charset="0"/>
                <a:ea typeface="Aptos" panose="020B0004020202020204" pitchFamily="34" charset="0"/>
                <a:cs typeface="Times New Roman" panose="02020603050405020304" pitchFamily="18" charset="0"/>
              </a:rPr>
              <a:t>any</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 </a:t>
            </a:r>
            <a:r>
              <a:rPr lang="pl-PL" sz="1600" kern="100" dirty="0" err="1">
                <a:effectLst/>
                <a:latin typeface="Aptos" panose="020B0004020202020204" pitchFamily="34" charset="0"/>
                <a:ea typeface="Aptos" panose="020B0004020202020204" pitchFamily="34" charset="0"/>
                <a:cs typeface="Times New Roman" panose="02020603050405020304" pitchFamily="18" charset="0"/>
              </a:rPr>
              <a:t>different</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 </a:t>
            </a:r>
            <a:r>
              <a:rPr lang="pl-PL" sz="1600" kern="100" dirty="0" err="1">
                <a:effectLst/>
                <a:latin typeface="Aptos" panose="020B0004020202020204" pitchFamily="34" charset="0"/>
                <a:ea typeface="Aptos" panose="020B0004020202020204" pitchFamily="34" charset="0"/>
                <a:cs typeface="Times New Roman" panose="02020603050405020304" pitchFamily="18" charset="0"/>
              </a:rPr>
              <a:t>smells</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a:t>
            </a:r>
          </a:p>
          <a:p>
            <a:pPr>
              <a:lnSpc>
                <a:spcPct val="100000"/>
              </a:lnSpc>
              <a:buFont typeface="Wingdings" pitchFamily="2" charset="2"/>
              <a:buChar char="§"/>
            </a:pPr>
            <a:r>
              <a:rPr lang="pl-PL" sz="1600" b="1"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public transport stop </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 </a:t>
            </a:r>
            <a:r>
              <a:rPr lang="pl-PL" sz="1600" kern="100" dirty="0" err="1">
                <a:effectLst/>
                <a:latin typeface="Aptos" panose="020B0004020202020204" pitchFamily="34" charset="0"/>
                <a:ea typeface="Aptos" panose="020B0004020202020204" pitchFamily="34" charset="0"/>
                <a:cs typeface="Times New Roman" panose="02020603050405020304" pitchFamily="18" charset="0"/>
              </a:rPr>
              <a:t>can</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 </a:t>
            </a:r>
            <a:r>
              <a:rPr lang="pl-PL" sz="1600" kern="100" dirty="0" err="1">
                <a:effectLst/>
                <a:latin typeface="Aptos" panose="020B0004020202020204" pitchFamily="34" charset="0"/>
                <a:ea typeface="Aptos" panose="020B0004020202020204" pitchFamily="34" charset="0"/>
                <a:cs typeface="Times New Roman" panose="02020603050405020304" pitchFamily="18" charset="0"/>
              </a:rPr>
              <a:t>you</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 </a:t>
            </a:r>
            <a:r>
              <a:rPr lang="pl-PL" sz="1600" kern="100" dirty="0" err="1">
                <a:effectLst/>
                <a:latin typeface="Aptos" panose="020B0004020202020204" pitchFamily="34" charset="0"/>
                <a:ea typeface="Aptos" panose="020B0004020202020204" pitchFamily="34" charset="0"/>
                <a:cs typeface="Times New Roman" panose="02020603050405020304" pitchFamily="18" charset="0"/>
              </a:rPr>
              <a:t>see</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 the </a:t>
            </a:r>
            <a:r>
              <a:rPr lang="pl-PL" sz="1600" kern="100" dirty="0" err="1">
                <a:effectLst/>
                <a:latin typeface="Aptos" panose="020B0004020202020204" pitchFamily="34" charset="0"/>
                <a:ea typeface="Aptos" panose="020B0004020202020204" pitchFamily="34" charset="0"/>
                <a:cs typeface="Times New Roman" panose="02020603050405020304" pitchFamily="18" charset="0"/>
              </a:rPr>
              <a:t>timetable</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 </a:t>
            </a:r>
            <a:r>
              <a:rPr lang="pl-PL" sz="1600" kern="100" dirty="0" err="1">
                <a:effectLst/>
                <a:latin typeface="Aptos" panose="020B0004020202020204" pitchFamily="34" charset="0"/>
                <a:ea typeface="Aptos" panose="020B0004020202020204" pitchFamily="34" charset="0"/>
                <a:cs typeface="Times New Roman" panose="02020603050405020304" pitchFamily="18" charset="0"/>
              </a:rPr>
              <a:t>Is</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 </a:t>
            </a:r>
            <a:r>
              <a:rPr lang="pl-PL" sz="1600" kern="100" dirty="0" err="1">
                <a:effectLst/>
                <a:latin typeface="Aptos" panose="020B0004020202020204" pitchFamily="34" charset="0"/>
                <a:ea typeface="Aptos" panose="020B0004020202020204" pitchFamily="34" charset="0"/>
                <a:cs typeface="Times New Roman" panose="02020603050405020304" pitchFamily="18" charset="0"/>
              </a:rPr>
              <a:t>it</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 </a:t>
            </a:r>
            <a:r>
              <a:rPr lang="pl-PL" sz="1600" kern="100" dirty="0" err="1">
                <a:effectLst/>
                <a:latin typeface="Aptos" panose="020B0004020202020204" pitchFamily="34" charset="0"/>
                <a:ea typeface="Aptos" panose="020B0004020202020204" pitchFamily="34" charset="0"/>
                <a:cs typeface="Times New Roman" panose="02020603050405020304" pitchFamily="18" charset="0"/>
              </a:rPr>
              <a:t>easy</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 for </a:t>
            </a:r>
            <a:r>
              <a:rPr lang="pl-PL" sz="1600" kern="100" dirty="0" err="1">
                <a:effectLst/>
                <a:latin typeface="Aptos" panose="020B0004020202020204" pitchFamily="34" charset="0"/>
                <a:ea typeface="Aptos" panose="020B0004020202020204" pitchFamily="34" charset="0"/>
                <a:cs typeface="Times New Roman" panose="02020603050405020304" pitchFamily="18" charset="0"/>
              </a:rPr>
              <a:t>you</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 to </a:t>
            </a:r>
            <a:r>
              <a:rPr lang="pl-PL" sz="1600" kern="100" dirty="0" err="1">
                <a:effectLst/>
                <a:latin typeface="Aptos" panose="020B0004020202020204" pitchFamily="34" charset="0"/>
                <a:ea typeface="Aptos" panose="020B0004020202020204" pitchFamily="34" charset="0"/>
                <a:cs typeface="Times New Roman" panose="02020603050405020304" pitchFamily="18" charset="0"/>
              </a:rPr>
              <a:t>get</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 on the </a:t>
            </a:r>
            <a:r>
              <a:rPr lang="pl-PL" sz="1600" kern="100" dirty="0" err="1">
                <a:effectLst/>
                <a:latin typeface="Aptos" panose="020B0004020202020204" pitchFamily="34" charset="0"/>
                <a:ea typeface="Aptos" panose="020B0004020202020204" pitchFamily="34" charset="0"/>
                <a:cs typeface="Times New Roman" panose="02020603050405020304" pitchFamily="18" charset="0"/>
              </a:rPr>
              <a:t>bus</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 Do </a:t>
            </a:r>
            <a:r>
              <a:rPr lang="pl-PL" sz="1600" kern="100" dirty="0" err="1">
                <a:effectLst/>
                <a:latin typeface="Aptos" panose="020B0004020202020204" pitchFamily="34" charset="0"/>
                <a:ea typeface="Aptos" panose="020B0004020202020204" pitchFamily="34" charset="0"/>
                <a:cs typeface="Times New Roman" panose="02020603050405020304" pitchFamily="18" charset="0"/>
              </a:rPr>
              <a:t>adults</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 </a:t>
            </a:r>
            <a:r>
              <a:rPr lang="pl-PL" sz="1600" kern="100" dirty="0" err="1">
                <a:effectLst/>
                <a:latin typeface="Aptos" panose="020B0004020202020204" pitchFamily="34" charset="0"/>
                <a:ea typeface="Aptos" panose="020B0004020202020204" pitchFamily="34" charset="0"/>
                <a:cs typeface="Times New Roman" panose="02020603050405020304" pitchFamily="18" charset="0"/>
              </a:rPr>
              <a:t>let</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 </a:t>
            </a:r>
            <a:r>
              <a:rPr lang="pl-PL" sz="1600" kern="100" dirty="0" err="1">
                <a:effectLst/>
                <a:latin typeface="Aptos" panose="020B0004020202020204" pitchFamily="34" charset="0"/>
                <a:ea typeface="Aptos" panose="020B0004020202020204" pitchFamily="34" charset="0"/>
                <a:cs typeface="Times New Roman" panose="02020603050405020304" pitchFamily="18" charset="0"/>
              </a:rPr>
              <a:t>you</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 </a:t>
            </a:r>
            <a:r>
              <a:rPr lang="pl-PL" sz="1600" kern="100" dirty="0" err="1">
                <a:effectLst/>
                <a:latin typeface="Aptos" panose="020B0004020202020204" pitchFamily="34" charset="0"/>
                <a:ea typeface="Aptos" panose="020B0004020202020204" pitchFamily="34" charset="0"/>
                <a:cs typeface="Times New Roman" panose="02020603050405020304" pitchFamily="18" charset="0"/>
              </a:rPr>
              <a:t>board</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a:t>
            </a:r>
          </a:p>
        </p:txBody>
      </p:sp>
      <p:sp>
        <p:nvSpPr>
          <p:cNvPr id="4" name="Symbol zastępczy daty 3">
            <a:extLst>
              <a:ext uri="{FF2B5EF4-FFF2-40B4-BE49-F238E27FC236}">
                <a16:creationId xmlns:a16="http://schemas.microsoft.com/office/drawing/2014/main" id="{61843217-3E2D-7580-82A0-866CBFC85CD3}"/>
              </a:ext>
            </a:extLst>
          </p:cNvPr>
          <p:cNvSpPr>
            <a:spLocks noGrp="1"/>
          </p:cNvSpPr>
          <p:nvPr>
            <p:ph type="dt" sz="half" idx="10"/>
          </p:nvPr>
        </p:nvSpPr>
        <p:spPr/>
        <p:txBody>
          <a:bodyPr/>
          <a:lstStyle/>
          <a:p>
            <a:r>
              <a:rPr lang="pl-PL"/>
              <a:t>cityforchildren.pl, 2025</a:t>
            </a:r>
            <a:endParaRPr lang="pl-PL" dirty="0"/>
          </a:p>
        </p:txBody>
      </p:sp>
      <p:sp>
        <p:nvSpPr>
          <p:cNvPr id="5" name="Symbol zastępczy zawartości 2">
            <a:extLst>
              <a:ext uri="{FF2B5EF4-FFF2-40B4-BE49-F238E27FC236}">
                <a16:creationId xmlns:a16="http://schemas.microsoft.com/office/drawing/2014/main" id="{E702BC4C-29A0-0580-CBAD-BBB229B4C6D3}"/>
              </a:ext>
            </a:extLst>
          </p:cNvPr>
          <p:cNvSpPr txBox="1">
            <a:spLocks/>
          </p:cNvSpPr>
          <p:nvPr/>
        </p:nvSpPr>
        <p:spPr>
          <a:xfrm>
            <a:off x="6326155" y="1455576"/>
            <a:ext cx="5220000" cy="4721386"/>
          </a:xfrm>
          <a:prstGeom prst="rect">
            <a:avLst/>
          </a:prstGeom>
        </p:spPr>
        <p:txBody>
          <a:bodyPr vert="horz" lIns="91440" tIns="45720" rIns="91440" bIns="45720" numCol="1"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Font typeface="Wingdings" pitchFamily="2" charset="2"/>
              <a:buChar char="§"/>
            </a:pPr>
            <a:r>
              <a:rPr lang="pl-PL" sz="1600" b="1" kern="100" dirty="0" err="1">
                <a:solidFill>
                  <a:srgbClr val="002060"/>
                </a:solidFill>
                <a:latin typeface="Aptos" panose="020B0004020202020204" pitchFamily="34" charset="0"/>
                <a:ea typeface="Aptos" panose="020B0004020202020204" pitchFamily="34" charset="0"/>
                <a:cs typeface="Times New Roman" panose="02020603050405020304" pitchFamily="18" charset="0"/>
              </a:rPr>
              <a:t>busy</a:t>
            </a:r>
            <a:r>
              <a:rPr lang="pl-PL" sz="1600" b="1" kern="100" dirty="0">
                <a:solidFill>
                  <a:srgbClr val="002060"/>
                </a:solidFill>
                <a:latin typeface="Aptos" panose="020B0004020202020204" pitchFamily="34" charset="0"/>
                <a:ea typeface="Aptos" panose="020B0004020202020204" pitchFamily="34" charset="0"/>
                <a:cs typeface="Times New Roman" panose="02020603050405020304" pitchFamily="18" charset="0"/>
              </a:rPr>
              <a:t> </a:t>
            </a:r>
            <a:r>
              <a:rPr lang="pl-PL" sz="1600" b="1" kern="100" dirty="0" err="1">
                <a:solidFill>
                  <a:srgbClr val="002060"/>
                </a:solidFill>
                <a:latin typeface="Aptos" panose="020B0004020202020204" pitchFamily="34" charset="0"/>
                <a:ea typeface="Aptos" panose="020B0004020202020204" pitchFamily="34" charset="0"/>
                <a:cs typeface="Times New Roman" panose="02020603050405020304" pitchFamily="18" charset="0"/>
              </a:rPr>
              <a:t>street</a:t>
            </a:r>
            <a:r>
              <a:rPr lang="pl-PL" sz="1600" b="1" kern="100" dirty="0">
                <a:solidFill>
                  <a:srgbClr val="002060"/>
                </a:solidFill>
                <a:latin typeface="Aptos" panose="020B0004020202020204" pitchFamily="34" charset="0"/>
                <a:ea typeface="Aptos" panose="020B0004020202020204" pitchFamily="34" charset="0"/>
                <a:cs typeface="Times New Roman" panose="02020603050405020304" pitchFamily="18" charset="0"/>
              </a:rPr>
              <a:t>, </a:t>
            </a:r>
            <a:r>
              <a:rPr lang="pl-PL" sz="1600" b="1" kern="100" dirty="0" err="1">
                <a:solidFill>
                  <a:srgbClr val="002060"/>
                </a:solidFill>
                <a:latin typeface="Aptos" panose="020B0004020202020204" pitchFamily="34" charset="0"/>
                <a:ea typeface="Aptos" panose="020B0004020202020204" pitchFamily="34" charset="0"/>
                <a:cs typeface="Times New Roman" panose="02020603050405020304" pitchFamily="18" charset="0"/>
              </a:rPr>
              <a:t>pedestrian</a:t>
            </a:r>
            <a:r>
              <a:rPr lang="pl-PL" sz="1600" b="1" kern="100" dirty="0">
                <a:solidFill>
                  <a:srgbClr val="002060"/>
                </a:solidFill>
                <a:latin typeface="Aptos" panose="020B0004020202020204" pitchFamily="34" charset="0"/>
                <a:ea typeface="Aptos" panose="020B0004020202020204" pitchFamily="34" charset="0"/>
                <a:cs typeface="Times New Roman" panose="02020603050405020304" pitchFamily="18" charset="0"/>
              </a:rPr>
              <a:t> </a:t>
            </a:r>
            <a:r>
              <a:rPr lang="pl-PL" sz="1600" b="1" kern="100" dirty="0" err="1">
                <a:solidFill>
                  <a:srgbClr val="002060"/>
                </a:solidFill>
                <a:latin typeface="Aptos" panose="020B0004020202020204" pitchFamily="34" charset="0"/>
                <a:ea typeface="Aptos" panose="020B0004020202020204" pitchFamily="34" charset="0"/>
                <a:cs typeface="Times New Roman" panose="02020603050405020304" pitchFamily="18" charset="0"/>
              </a:rPr>
              <a:t>zone</a:t>
            </a:r>
            <a:r>
              <a:rPr lang="pl-PL" sz="1600" b="1" kern="100" dirty="0">
                <a:solidFill>
                  <a:srgbClr val="002060"/>
                </a:solidFill>
                <a:latin typeface="Aptos" panose="020B0004020202020204" pitchFamily="34" charset="0"/>
                <a:ea typeface="Aptos" panose="020B0004020202020204" pitchFamily="34" charset="0"/>
                <a:cs typeface="Times New Roman" panose="02020603050405020304" pitchFamily="18" charset="0"/>
              </a:rPr>
              <a:t> </a:t>
            </a:r>
            <a:r>
              <a:rPr lang="pl-PL" sz="1600" kern="100" dirty="0">
                <a:latin typeface="Aptos" panose="020B0004020202020204" pitchFamily="34" charset="0"/>
                <a:ea typeface="Aptos" panose="020B0004020202020204" pitchFamily="34" charset="0"/>
                <a:cs typeface="Times New Roman" panose="02020603050405020304" pitchFamily="18" charset="0"/>
              </a:rPr>
              <a:t>– </a:t>
            </a:r>
            <a:r>
              <a:rPr lang="pl-PL" sz="1600" kern="100" dirty="0" err="1">
                <a:latin typeface="Aptos" panose="020B0004020202020204" pitchFamily="34" charset="0"/>
                <a:ea typeface="Aptos" panose="020B0004020202020204" pitchFamily="34" charset="0"/>
                <a:cs typeface="Times New Roman" panose="02020603050405020304" pitchFamily="18" charset="0"/>
              </a:rPr>
              <a:t>does</a:t>
            </a:r>
            <a:r>
              <a:rPr lang="pl-PL" sz="1600" kern="100" dirty="0">
                <a:latin typeface="Aptos" panose="020B0004020202020204" pitchFamily="34" charset="0"/>
                <a:ea typeface="Aptos" panose="020B0004020202020204" pitchFamily="34" charset="0"/>
                <a:cs typeface="Times New Roman" panose="02020603050405020304" pitchFamily="18" charset="0"/>
              </a:rPr>
              <a:t> </a:t>
            </a:r>
            <a:r>
              <a:rPr lang="pl-PL" sz="1600" kern="100" dirty="0" err="1">
                <a:latin typeface="Aptos" panose="020B0004020202020204" pitchFamily="34" charset="0"/>
                <a:ea typeface="Aptos" panose="020B0004020202020204" pitchFamily="34" charset="0"/>
                <a:cs typeface="Times New Roman" panose="02020603050405020304" pitchFamily="18" charset="0"/>
              </a:rPr>
              <a:t>anyone</a:t>
            </a:r>
            <a:r>
              <a:rPr lang="pl-PL" sz="1600" kern="100" dirty="0">
                <a:latin typeface="Aptos" panose="020B0004020202020204" pitchFamily="34" charset="0"/>
                <a:ea typeface="Aptos" panose="020B0004020202020204" pitchFamily="34" charset="0"/>
                <a:cs typeface="Times New Roman" panose="02020603050405020304" pitchFamily="18" charset="0"/>
              </a:rPr>
              <a:t> </a:t>
            </a:r>
            <a:r>
              <a:rPr lang="pl-PL" sz="1600" kern="100" dirty="0" err="1">
                <a:latin typeface="Aptos" panose="020B0004020202020204" pitchFamily="34" charset="0"/>
                <a:ea typeface="Aptos" panose="020B0004020202020204" pitchFamily="34" charset="0"/>
                <a:cs typeface="Times New Roman" panose="02020603050405020304" pitchFamily="18" charset="0"/>
              </a:rPr>
              <a:t>notice</a:t>
            </a:r>
            <a:r>
              <a:rPr lang="pl-PL" sz="1600" kern="100" dirty="0">
                <a:latin typeface="Aptos" panose="020B0004020202020204" pitchFamily="34" charset="0"/>
                <a:ea typeface="Aptos" panose="020B0004020202020204" pitchFamily="34" charset="0"/>
                <a:cs typeface="Times New Roman" panose="02020603050405020304" pitchFamily="18" charset="0"/>
              </a:rPr>
              <a:t> </a:t>
            </a:r>
            <a:r>
              <a:rPr lang="pl-PL" sz="1600" kern="100" dirty="0" err="1">
                <a:latin typeface="Aptos" panose="020B0004020202020204" pitchFamily="34" charset="0"/>
                <a:ea typeface="Aptos" panose="020B0004020202020204" pitchFamily="34" charset="0"/>
                <a:cs typeface="Times New Roman" panose="02020603050405020304" pitchFamily="18" charset="0"/>
              </a:rPr>
              <a:t>you</a:t>
            </a:r>
            <a:r>
              <a:rPr lang="pl-PL" sz="1600" kern="100" dirty="0">
                <a:latin typeface="Aptos" panose="020B0004020202020204" pitchFamily="34" charset="0"/>
                <a:ea typeface="Aptos" panose="020B0004020202020204" pitchFamily="34" charset="0"/>
                <a:cs typeface="Times New Roman" panose="02020603050405020304" pitchFamily="18" charset="0"/>
              </a:rPr>
              <a:t>? Has </a:t>
            </a:r>
            <a:r>
              <a:rPr lang="pl-PL" sz="1600" kern="100" dirty="0" err="1">
                <a:latin typeface="Aptos" panose="020B0004020202020204" pitchFamily="34" charset="0"/>
                <a:ea typeface="Aptos" panose="020B0004020202020204" pitchFamily="34" charset="0"/>
                <a:cs typeface="Times New Roman" panose="02020603050405020304" pitchFamily="18" charset="0"/>
              </a:rPr>
              <a:t>anyone</a:t>
            </a:r>
            <a:r>
              <a:rPr lang="pl-PL" sz="1600" kern="100" dirty="0">
                <a:latin typeface="Aptos" panose="020B0004020202020204" pitchFamily="34" charset="0"/>
                <a:ea typeface="Aptos" panose="020B0004020202020204" pitchFamily="34" charset="0"/>
                <a:cs typeface="Times New Roman" panose="02020603050405020304" pitchFamily="18" charset="0"/>
              </a:rPr>
              <a:t> </a:t>
            </a:r>
            <a:r>
              <a:rPr lang="pl-PL" sz="1600" kern="100" dirty="0" err="1">
                <a:latin typeface="Aptos" panose="020B0004020202020204" pitchFamily="34" charset="0"/>
                <a:ea typeface="Aptos" panose="020B0004020202020204" pitchFamily="34" charset="0"/>
                <a:cs typeface="Times New Roman" panose="02020603050405020304" pitchFamily="18" charset="0"/>
              </a:rPr>
              <a:t>bumped</a:t>
            </a:r>
            <a:r>
              <a:rPr lang="pl-PL" sz="1600" kern="100" dirty="0">
                <a:latin typeface="Aptos" panose="020B0004020202020204" pitchFamily="34" charset="0"/>
                <a:ea typeface="Aptos" panose="020B0004020202020204" pitchFamily="34" charset="0"/>
                <a:cs typeface="Times New Roman" panose="02020603050405020304" pitchFamily="18" charset="0"/>
              </a:rPr>
              <a:t> </a:t>
            </a:r>
            <a:r>
              <a:rPr lang="pl-PL" sz="1600" kern="100" dirty="0" err="1">
                <a:latin typeface="Aptos" panose="020B0004020202020204" pitchFamily="34" charset="0"/>
                <a:ea typeface="Aptos" panose="020B0004020202020204" pitchFamily="34" charset="0"/>
                <a:cs typeface="Times New Roman" panose="02020603050405020304" pitchFamily="18" charset="0"/>
              </a:rPr>
              <a:t>into</a:t>
            </a:r>
            <a:r>
              <a:rPr lang="pl-PL" sz="1600" kern="100" dirty="0">
                <a:latin typeface="Aptos" panose="020B0004020202020204" pitchFamily="34" charset="0"/>
                <a:ea typeface="Aptos" panose="020B0004020202020204" pitchFamily="34" charset="0"/>
                <a:cs typeface="Times New Roman" panose="02020603050405020304" pitchFamily="18" charset="0"/>
              </a:rPr>
              <a:t> </a:t>
            </a:r>
            <a:r>
              <a:rPr lang="pl-PL" sz="1600" kern="100" dirty="0" err="1">
                <a:latin typeface="Aptos" panose="020B0004020202020204" pitchFamily="34" charset="0"/>
                <a:ea typeface="Aptos" panose="020B0004020202020204" pitchFamily="34" charset="0"/>
                <a:cs typeface="Times New Roman" panose="02020603050405020304" pitchFamily="18" charset="0"/>
              </a:rPr>
              <a:t>you</a:t>
            </a:r>
            <a:r>
              <a:rPr lang="pl-PL" sz="1600" kern="100" dirty="0">
                <a:latin typeface="Aptos" panose="020B0004020202020204" pitchFamily="34" charset="0"/>
                <a:ea typeface="Aptos" panose="020B0004020202020204" pitchFamily="34" charset="0"/>
                <a:cs typeface="Times New Roman" panose="02020603050405020304" pitchFamily="18" charset="0"/>
              </a:rPr>
              <a:t>? How do </a:t>
            </a:r>
            <a:r>
              <a:rPr lang="pl-PL" sz="1600" kern="100" dirty="0" err="1">
                <a:latin typeface="Aptos" panose="020B0004020202020204" pitchFamily="34" charset="0"/>
                <a:ea typeface="Aptos" panose="020B0004020202020204" pitchFamily="34" charset="0"/>
                <a:cs typeface="Times New Roman" panose="02020603050405020304" pitchFamily="18" charset="0"/>
              </a:rPr>
              <a:t>you</a:t>
            </a:r>
            <a:r>
              <a:rPr lang="pl-PL" sz="1600" kern="100" dirty="0">
                <a:latin typeface="Aptos" panose="020B0004020202020204" pitchFamily="34" charset="0"/>
                <a:ea typeface="Aptos" panose="020B0004020202020204" pitchFamily="34" charset="0"/>
                <a:cs typeface="Times New Roman" panose="02020603050405020304" pitchFamily="18" charset="0"/>
              </a:rPr>
              <a:t> </a:t>
            </a:r>
            <a:r>
              <a:rPr lang="pl-PL" sz="1600" kern="100" dirty="0" err="1">
                <a:latin typeface="Aptos" panose="020B0004020202020204" pitchFamily="34" charset="0"/>
                <a:ea typeface="Aptos" panose="020B0004020202020204" pitchFamily="34" charset="0"/>
                <a:cs typeface="Times New Roman" panose="02020603050405020304" pitchFamily="18" charset="0"/>
              </a:rPr>
              <a:t>feel</a:t>
            </a:r>
            <a:r>
              <a:rPr lang="pl-PL" sz="1600" kern="100" dirty="0">
                <a:latin typeface="Aptos" panose="020B0004020202020204" pitchFamily="34" charset="0"/>
                <a:ea typeface="Aptos" panose="020B0004020202020204" pitchFamily="34" charset="0"/>
                <a:cs typeface="Times New Roman" panose="02020603050405020304" pitchFamily="18" charset="0"/>
              </a:rPr>
              <a:t> </a:t>
            </a:r>
            <a:r>
              <a:rPr lang="pl-PL" sz="1600" kern="100" dirty="0" err="1">
                <a:latin typeface="Aptos" panose="020B0004020202020204" pitchFamily="34" charset="0"/>
                <a:ea typeface="Aptos" panose="020B0004020202020204" pitchFamily="34" charset="0"/>
                <a:cs typeface="Times New Roman" panose="02020603050405020304" pitchFamily="18" charset="0"/>
              </a:rPr>
              <a:t>when</a:t>
            </a:r>
            <a:r>
              <a:rPr lang="pl-PL" sz="1600" kern="100" dirty="0">
                <a:latin typeface="Aptos" panose="020B0004020202020204" pitchFamily="34" charset="0"/>
                <a:ea typeface="Aptos" panose="020B0004020202020204" pitchFamily="34" charset="0"/>
                <a:cs typeface="Times New Roman" panose="02020603050405020304" pitchFamily="18" charset="0"/>
              </a:rPr>
              <a:t> </a:t>
            </a:r>
            <a:r>
              <a:rPr lang="pl-PL" sz="1600" kern="100" dirty="0" err="1">
                <a:latin typeface="Aptos" panose="020B0004020202020204" pitchFamily="34" charset="0"/>
                <a:ea typeface="Aptos" panose="020B0004020202020204" pitchFamily="34" charset="0"/>
                <a:cs typeface="Times New Roman" panose="02020603050405020304" pitchFamily="18" charset="0"/>
              </a:rPr>
              <a:t>adults</a:t>
            </a:r>
            <a:r>
              <a:rPr lang="pl-PL" sz="1600" kern="100" dirty="0">
                <a:latin typeface="Aptos" panose="020B0004020202020204" pitchFamily="34" charset="0"/>
                <a:ea typeface="Aptos" panose="020B0004020202020204" pitchFamily="34" charset="0"/>
                <a:cs typeface="Times New Roman" panose="02020603050405020304" pitchFamily="18" charset="0"/>
              </a:rPr>
              <a:t> </a:t>
            </a:r>
            <a:r>
              <a:rPr lang="pl-PL" sz="1600" kern="100" dirty="0" err="1">
                <a:latin typeface="Aptos" panose="020B0004020202020204" pitchFamily="34" charset="0"/>
                <a:ea typeface="Aptos" panose="020B0004020202020204" pitchFamily="34" charset="0"/>
                <a:cs typeface="Times New Roman" panose="02020603050405020304" pitchFamily="18" charset="0"/>
              </a:rPr>
              <a:t>are</a:t>
            </a:r>
            <a:r>
              <a:rPr lang="pl-PL" sz="1600" kern="100" dirty="0">
                <a:latin typeface="Aptos" panose="020B0004020202020204" pitchFamily="34" charset="0"/>
                <a:ea typeface="Aptos" panose="020B0004020202020204" pitchFamily="34" charset="0"/>
                <a:cs typeface="Times New Roman" panose="02020603050405020304" pitchFamily="18" charset="0"/>
              </a:rPr>
              <a:t> </a:t>
            </a:r>
            <a:r>
              <a:rPr lang="pl-PL" sz="1600" kern="100" dirty="0" err="1">
                <a:latin typeface="Aptos" panose="020B0004020202020204" pitchFamily="34" charset="0"/>
                <a:ea typeface="Aptos" panose="020B0004020202020204" pitchFamily="34" charset="0"/>
                <a:cs typeface="Times New Roman" panose="02020603050405020304" pitchFamily="18" charset="0"/>
              </a:rPr>
              <a:t>bigger</a:t>
            </a:r>
            <a:r>
              <a:rPr lang="pl-PL" sz="1600" kern="100" dirty="0">
                <a:latin typeface="Aptos" panose="020B0004020202020204" pitchFamily="34" charset="0"/>
                <a:ea typeface="Aptos" panose="020B0004020202020204" pitchFamily="34" charset="0"/>
                <a:cs typeface="Times New Roman" panose="02020603050405020304" pitchFamily="18" charset="0"/>
              </a:rPr>
              <a:t>, </a:t>
            </a:r>
            <a:r>
              <a:rPr lang="pl-PL" sz="1600" kern="100" dirty="0" err="1">
                <a:latin typeface="Aptos" panose="020B0004020202020204" pitchFamily="34" charset="0"/>
                <a:ea typeface="Aptos" panose="020B0004020202020204" pitchFamily="34" charset="0"/>
                <a:cs typeface="Times New Roman" panose="02020603050405020304" pitchFamily="18" charset="0"/>
              </a:rPr>
              <a:t>there</a:t>
            </a:r>
            <a:r>
              <a:rPr lang="pl-PL" sz="1600" kern="100" dirty="0">
                <a:latin typeface="Aptos" panose="020B0004020202020204" pitchFamily="34" charset="0"/>
                <a:ea typeface="Aptos" panose="020B0004020202020204" pitchFamily="34" charset="0"/>
                <a:cs typeface="Times New Roman" panose="02020603050405020304" pitchFamily="18" charset="0"/>
              </a:rPr>
              <a:t> </a:t>
            </a:r>
            <a:r>
              <a:rPr lang="pl-PL" sz="1600" kern="100" dirty="0" err="1">
                <a:latin typeface="Aptos" panose="020B0004020202020204" pitchFamily="34" charset="0"/>
                <a:ea typeface="Aptos" panose="020B0004020202020204" pitchFamily="34" charset="0"/>
                <a:cs typeface="Times New Roman" panose="02020603050405020304" pitchFamily="18" charset="0"/>
              </a:rPr>
              <a:t>are</a:t>
            </a:r>
            <a:r>
              <a:rPr lang="pl-PL" sz="1600" kern="100" dirty="0">
                <a:latin typeface="Aptos" panose="020B0004020202020204" pitchFamily="34" charset="0"/>
                <a:ea typeface="Aptos" panose="020B0004020202020204" pitchFamily="34" charset="0"/>
                <a:cs typeface="Times New Roman" panose="02020603050405020304" pitchFamily="18" charset="0"/>
              </a:rPr>
              <a:t> </a:t>
            </a:r>
            <a:r>
              <a:rPr lang="pl-PL" sz="1600" kern="100" dirty="0" err="1">
                <a:latin typeface="Aptos" panose="020B0004020202020204" pitchFamily="34" charset="0"/>
                <a:ea typeface="Aptos" panose="020B0004020202020204" pitchFamily="34" charset="0"/>
                <a:cs typeface="Times New Roman" panose="02020603050405020304" pitchFamily="18" charset="0"/>
              </a:rPr>
              <a:t>many</a:t>
            </a:r>
            <a:r>
              <a:rPr lang="pl-PL" sz="1600" kern="100" dirty="0">
                <a:latin typeface="Aptos" panose="020B0004020202020204" pitchFamily="34" charset="0"/>
                <a:ea typeface="Aptos" panose="020B0004020202020204" pitchFamily="34" charset="0"/>
                <a:cs typeface="Times New Roman" panose="02020603050405020304" pitchFamily="18" charset="0"/>
              </a:rPr>
              <a:t> of </a:t>
            </a:r>
            <a:r>
              <a:rPr lang="pl-PL" sz="1600" kern="100" dirty="0" err="1">
                <a:latin typeface="Aptos" panose="020B0004020202020204" pitchFamily="34" charset="0"/>
                <a:ea typeface="Aptos" panose="020B0004020202020204" pitchFamily="34" charset="0"/>
                <a:cs typeface="Times New Roman" panose="02020603050405020304" pitchFamily="18" charset="0"/>
              </a:rPr>
              <a:t>them</a:t>
            </a:r>
            <a:r>
              <a:rPr lang="pl-PL" sz="1600" kern="100" dirty="0">
                <a:latin typeface="Aptos" panose="020B0004020202020204" pitchFamily="34" charset="0"/>
                <a:ea typeface="Aptos" panose="020B0004020202020204" pitchFamily="34" charset="0"/>
                <a:cs typeface="Times New Roman" panose="02020603050405020304" pitchFamily="18" charset="0"/>
              </a:rPr>
              <a:t>, and </a:t>
            </a:r>
            <a:r>
              <a:rPr lang="pl-PL" sz="1600" kern="100" dirty="0" err="1">
                <a:latin typeface="Aptos" panose="020B0004020202020204" pitchFamily="34" charset="0"/>
                <a:ea typeface="Aptos" panose="020B0004020202020204" pitchFamily="34" charset="0"/>
                <a:cs typeface="Times New Roman" panose="02020603050405020304" pitchFamily="18" charset="0"/>
              </a:rPr>
              <a:t>they</a:t>
            </a:r>
            <a:r>
              <a:rPr lang="pl-PL" sz="1600" kern="100" dirty="0">
                <a:latin typeface="Aptos" panose="020B0004020202020204" pitchFamily="34" charset="0"/>
                <a:ea typeface="Aptos" panose="020B0004020202020204" pitchFamily="34" charset="0"/>
                <a:cs typeface="Times New Roman" panose="02020603050405020304" pitchFamily="18" charset="0"/>
              </a:rPr>
              <a:t> talk </a:t>
            </a:r>
            <a:r>
              <a:rPr lang="pl-PL" sz="1600" kern="100" dirty="0" err="1">
                <a:latin typeface="Aptos" panose="020B0004020202020204" pitchFamily="34" charset="0"/>
                <a:ea typeface="Aptos" panose="020B0004020202020204" pitchFamily="34" charset="0"/>
                <a:cs typeface="Times New Roman" panose="02020603050405020304" pitchFamily="18" charset="0"/>
              </a:rPr>
              <a:t>loudly</a:t>
            </a:r>
            <a:r>
              <a:rPr lang="pl-PL" sz="1600" kern="100" dirty="0">
                <a:latin typeface="Aptos" panose="020B0004020202020204" pitchFamily="34" charset="0"/>
                <a:ea typeface="Aptos" panose="020B0004020202020204" pitchFamily="34" charset="0"/>
                <a:cs typeface="Times New Roman" panose="02020603050405020304" pitchFamily="18" charset="0"/>
              </a:rPr>
              <a:t>?</a:t>
            </a:r>
          </a:p>
          <a:p>
            <a:pPr>
              <a:lnSpc>
                <a:spcPct val="100000"/>
              </a:lnSpc>
              <a:buFont typeface="Wingdings" pitchFamily="2" charset="2"/>
              <a:buChar char="§"/>
            </a:pPr>
            <a:r>
              <a:rPr lang="pl-PL" sz="1600" b="1" kern="100" dirty="0" err="1">
                <a:solidFill>
                  <a:srgbClr val="002060"/>
                </a:solidFill>
                <a:latin typeface="Aptos" panose="020B0004020202020204" pitchFamily="34" charset="0"/>
                <a:ea typeface="Aptos" panose="020B0004020202020204" pitchFamily="34" charset="0"/>
                <a:cs typeface="Times New Roman" panose="02020603050405020304" pitchFamily="18" charset="0"/>
              </a:rPr>
              <a:t>stairs</a:t>
            </a:r>
            <a:r>
              <a:rPr lang="pl-PL" sz="1600" b="1" kern="100" dirty="0">
                <a:solidFill>
                  <a:srgbClr val="002060"/>
                </a:solidFill>
                <a:latin typeface="Aptos" panose="020B0004020202020204" pitchFamily="34" charset="0"/>
                <a:ea typeface="Aptos" panose="020B0004020202020204" pitchFamily="34" charset="0"/>
                <a:cs typeface="Times New Roman" panose="02020603050405020304" pitchFamily="18" charset="0"/>
              </a:rPr>
              <a:t> to the metro </a:t>
            </a:r>
            <a:r>
              <a:rPr lang="pl-PL" sz="1600" b="1" kern="100" dirty="0" err="1">
                <a:solidFill>
                  <a:srgbClr val="002060"/>
                </a:solidFill>
                <a:latin typeface="Aptos" panose="020B0004020202020204" pitchFamily="34" charset="0"/>
                <a:ea typeface="Aptos" panose="020B0004020202020204" pitchFamily="34" charset="0"/>
                <a:cs typeface="Times New Roman" panose="02020603050405020304" pitchFamily="18" charset="0"/>
              </a:rPr>
              <a:t>or</a:t>
            </a:r>
            <a:r>
              <a:rPr lang="pl-PL" sz="1600" b="1" kern="100" dirty="0">
                <a:solidFill>
                  <a:srgbClr val="002060"/>
                </a:solidFill>
                <a:latin typeface="Aptos" panose="020B0004020202020204" pitchFamily="34" charset="0"/>
                <a:ea typeface="Aptos" panose="020B0004020202020204" pitchFamily="34" charset="0"/>
                <a:cs typeface="Times New Roman" panose="02020603050405020304" pitchFamily="18" charset="0"/>
              </a:rPr>
              <a:t> </a:t>
            </a:r>
            <a:r>
              <a:rPr lang="pl-PL" sz="1600" b="1" kern="100" dirty="0" err="1">
                <a:solidFill>
                  <a:srgbClr val="002060"/>
                </a:solidFill>
                <a:latin typeface="Aptos" panose="020B0004020202020204" pitchFamily="34" charset="0"/>
                <a:ea typeface="Aptos" panose="020B0004020202020204" pitchFamily="34" charset="0"/>
                <a:cs typeface="Times New Roman" panose="02020603050405020304" pitchFamily="18" charset="0"/>
              </a:rPr>
              <a:t>underpass</a:t>
            </a:r>
            <a:r>
              <a:rPr lang="pl-PL" sz="1600" b="1" kern="100" dirty="0">
                <a:solidFill>
                  <a:srgbClr val="002060"/>
                </a:solidFill>
                <a:latin typeface="Aptos" panose="020B0004020202020204" pitchFamily="34" charset="0"/>
                <a:ea typeface="Aptos" panose="020B0004020202020204" pitchFamily="34" charset="0"/>
                <a:cs typeface="Times New Roman" panose="02020603050405020304" pitchFamily="18" charset="0"/>
              </a:rPr>
              <a:t> </a:t>
            </a:r>
            <a:r>
              <a:rPr lang="pl-PL" sz="1600" kern="100" dirty="0">
                <a:latin typeface="Aptos" panose="020B0004020202020204" pitchFamily="34" charset="0"/>
                <a:ea typeface="Aptos" panose="020B0004020202020204" pitchFamily="34" charset="0"/>
                <a:cs typeface="Times New Roman" panose="02020603050405020304" pitchFamily="18" charset="0"/>
              </a:rPr>
              <a:t>– </a:t>
            </a:r>
            <a:r>
              <a:rPr lang="pl-PL" sz="1600" kern="100" dirty="0" err="1">
                <a:latin typeface="Aptos" panose="020B0004020202020204" pitchFamily="34" charset="0"/>
                <a:ea typeface="Aptos" panose="020B0004020202020204" pitchFamily="34" charset="0"/>
                <a:cs typeface="Times New Roman" panose="02020603050405020304" pitchFamily="18" charset="0"/>
              </a:rPr>
              <a:t>how</a:t>
            </a:r>
            <a:r>
              <a:rPr lang="pl-PL" sz="1600" kern="100" dirty="0">
                <a:latin typeface="Aptos" panose="020B0004020202020204" pitchFamily="34" charset="0"/>
                <a:ea typeface="Aptos" panose="020B0004020202020204" pitchFamily="34" charset="0"/>
                <a:cs typeface="Times New Roman" panose="02020603050405020304" pitchFamily="18" charset="0"/>
              </a:rPr>
              <a:t> do </a:t>
            </a:r>
            <a:r>
              <a:rPr lang="pl-PL" sz="1600" kern="100" dirty="0" err="1">
                <a:latin typeface="Aptos" panose="020B0004020202020204" pitchFamily="34" charset="0"/>
                <a:ea typeface="Aptos" panose="020B0004020202020204" pitchFamily="34" charset="0"/>
                <a:cs typeface="Times New Roman" panose="02020603050405020304" pitchFamily="18" charset="0"/>
              </a:rPr>
              <a:t>you</a:t>
            </a:r>
            <a:r>
              <a:rPr lang="pl-PL" sz="1600" kern="100" dirty="0">
                <a:latin typeface="Aptos" panose="020B0004020202020204" pitchFamily="34" charset="0"/>
                <a:ea typeface="Aptos" panose="020B0004020202020204" pitchFamily="34" charset="0"/>
                <a:cs typeface="Times New Roman" panose="02020603050405020304" pitchFamily="18" charset="0"/>
              </a:rPr>
              <a:t> </a:t>
            </a:r>
            <a:r>
              <a:rPr lang="pl-PL" sz="1600" kern="100" dirty="0" err="1">
                <a:latin typeface="Aptos" panose="020B0004020202020204" pitchFamily="34" charset="0"/>
                <a:ea typeface="Aptos" panose="020B0004020202020204" pitchFamily="34" charset="0"/>
                <a:cs typeface="Times New Roman" panose="02020603050405020304" pitchFamily="18" charset="0"/>
              </a:rPr>
              <a:t>feel</a:t>
            </a:r>
            <a:r>
              <a:rPr lang="pl-PL" sz="1600" kern="100" dirty="0">
                <a:latin typeface="Aptos" panose="020B0004020202020204" pitchFamily="34" charset="0"/>
                <a:ea typeface="Aptos" panose="020B0004020202020204" pitchFamily="34" charset="0"/>
                <a:cs typeface="Times New Roman" panose="02020603050405020304" pitchFamily="18" charset="0"/>
              </a:rPr>
              <a:t> </a:t>
            </a:r>
            <a:r>
              <a:rPr lang="pl-PL" sz="1600" kern="100" dirty="0" err="1">
                <a:latin typeface="Aptos" panose="020B0004020202020204" pitchFamily="34" charset="0"/>
                <a:ea typeface="Aptos" panose="020B0004020202020204" pitchFamily="34" charset="0"/>
                <a:cs typeface="Times New Roman" panose="02020603050405020304" pitchFamily="18" charset="0"/>
              </a:rPr>
              <a:t>looking</a:t>
            </a:r>
            <a:r>
              <a:rPr lang="pl-PL" sz="1600" kern="100" dirty="0">
                <a:latin typeface="Aptos" panose="020B0004020202020204" pitchFamily="34" charset="0"/>
                <a:ea typeface="Aptos" panose="020B0004020202020204" pitchFamily="34" charset="0"/>
                <a:cs typeface="Times New Roman" panose="02020603050405020304" pitchFamily="18" charset="0"/>
              </a:rPr>
              <a:t> down </a:t>
            </a:r>
            <a:r>
              <a:rPr lang="pl-PL" sz="1600" kern="100" dirty="0" err="1">
                <a:latin typeface="Aptos" panose="020B0004020202020204" pitchFamily="34" charset="0"/>
                <a:ea typeface="Aptos" panose="020B0004020202020204" pitchFamily="34" charset="0"/>
                <a:cs typeface="Times New Roman" panose="02020603050405020304" pitchFamily="18" charset="0"/>
              </a:rPr>
              <a:t>at</a:t>
            </a:r>
            <a:r>
              <a:rPr lang="pl-PL" sz="1600" kern="100" dirty="0">
                <a:latin typeface="Aptos" panose="020B0004020202020204" pitchFamily="34" charset="0"/>
                <a:ea typeface="Aptos" panose="020B0004020202020204" pitchFamily="34" charset="0"/>
                <a:cs typeface="Times New Roman" panose="02020603050405020304" pitchFamily="18" charset="0"/>
              </a:rPr>
              <a:t> </a:t>
            </a:r>
            <a:r>
              <a:rPr lang="pl-PL" sz="1600" kern="100" dirty="0" err="1">
                <a:latin typeface="Aptos" panose="020B0004020202020204" pitchFamily="34" charset="0"/>
                <a:ea typeface="Aptos" panose="020B0004020202020204" pitchFamily="34" charset="0"/>
                <a:cs typeface="Times New Roman" panose="02020603050405020304" pitchFamily="18" charset="0"/>
              </a:rPr>
              <a:t>them</a:t>
            </a:r>
            <a:r>
              <a:rPr lang="pl-PL" sz="1600" kern="100" dirty="0">
                <a:latin typeface="Aptos" panose="020B0004020202020204" pitchFamily="34" charset="0"/>
                <a:ea typeface="Aptos" panose="020B0004020202020204" pitchFamily="34" charset="0"/>
                <a:cs typeface="Times New Roman" panose="02020603050405020304" pitchFamily="18" charset="0"/>
              </a:rPr>
              <a:t>? And </a:t>
            </a:r>
            <a:r>
              <a:rPr lang="pl-PL" sz="1600" kern="100" dirty="0" err="1">
                <a:latin typeface="Aptos" panose="020B0004020202020204" pitchFamily="34" charset="0"/>
                <a:ea typeface="Aptos" panose="020B0004020202020204" pitchFamily="34" charset="0"/>
                <a:cs typeface="Times New Roman" panose="02020603050405020304" pitchFamily="18" charset="0"/>
              </a:rPr>
              <a:t>how</a:t>
            </a:r>
            <a:r>
              <a:rPr lang="pl-PL" sz="1600" kern="100" dirty="0">
                <a:latin typeface="Aptos" panose="020B0004020202020204" pitchFamily="34" charset="0"/>
                <a:ea typeface="Aptos" panose="020B0004020202020204" pitchFamily="34" charset="0"/>
                <a:cs typeface="Times New Roman" panose="02020603050405020304" pitchFamily="18" charset="0"/>
              </a:rPr>
              <a:t> </a:t>
            </a:r>
            <a:r>
              <a:rPr lang="pl-PL" sz="1600" kern="100" dirty="0" err="1">
                <a:latin typeface="Aptos" panose="020B0004020202020204" pitchFamily="34" charset="0"/>
                <a:ea typeface="Aptos" panose="020B0004020202020204" pitchFamily="34" charset="0"/>
                <a:cs typeface="Times New Roman" panose="02020603050405020304" pitchFamily="18" charset="0"/>
              </a:rPr>
              <a:t>about</a:t>
            </a:r>
            <a:r>
              <a:rPr lang="pl-PL" sz="1600" kern="100" dirty="0">
                <a:latin typeface="Aptos" panose="020B0004020202020204" pitchFamily="34" charset="0"/>
                <a:ea typeface="Aptos" panose="020B0004020202020204" pitchFamily="34" charset="0"/>
                <a:cs typeface="Times New Roman" panose="02020603050405020304" pitchFamily="18" charset="0"/>
              </a:rPr>
              <a:t> </a:t>
            </a:r>
            <a:r>
              <a:rPr lang="pl-PL" sz="1600" kern="100" dirty="0" err="1">
                <a:latin typeface="Aptos" panose="020B0004020202020204" pitchFamily="34" charset="0"/>
                <a:ea typeface="Aptos" panose="020B0004020202020204" pitchFamily="34" charset="0"/>
                <a:cs typeface="Times New Roman" panose="02020603050405020304" pitchFamily="18" charset="0"/>
              </a:rPr>
              <a:t>being</a:t>
            </a:r>
            <a:r>
              <a:rPr lang="pl-PL" sz="1600" kern="100" dirty="0">
                <a:latin typeface="Aptos" panose="020B0004020202020204" pitchFamily="34" charset="0"/>
                <a:ea typeface="Aptos" panose="020B0004020202020204" pitchFamily="34" charset="0"/>
                <a:cs typeface="Times New Roman" panose="02020603050405020304" pitchFamily="18" charset="0"/>
              </a:rPr>
              <a:t> </a:t>
            </a:r>
            <a:r>
              <a:rPr lang="pl-PL" sz="1600" kern="100" dirty="0" err="1">
                <a:latin typeface="Aptos" panose="020B0004020202020204" pitchFamily="34" charset="0"/>
                <a:ea typeface="Aptos" panose="020B0004020202020204" pitchFamily="34" charset="0"/>
                <a:cs typeface="Times New Roman" panose="02020603050405020304" pitchFamily="18" charset="0"/>
              </a:rPr>
              <a:t>at</a:t>
            </a:r>
            <a:r>
              <a:rPr lang="pl-PL" sz="1600" kern="100" dirty="0">
                <a:latin typeface="Aptos" panose="020B0004020202020204" pitchFamily="34" charset="0"/>
                <a:ea typeface="Aptos" panose="020B0004020202020204" pitchFamily="34" charset="0"/>
                <a:cs typeface="Times New Roman" panose="02020603050405020304" pitchFamily="18" charset="0"/>
              </a:rPr>
              <a:t> the </a:t>
            </a:r>
            <a:r>
              <a:rPr lang="pl-PL" sz="1600" kern="100" dirty="0" err="1">
                <a:latin typeface="Aptos" panose="020B0004020202020204" pitchFamily="34" charset="0"/>
                <a:ea typeface="Aptos" panose="020B0004020202020204" pitchFamily="34" charset="0"/>
                <a:cs typeface="Times New Roman" panose="02020603050405020304" pitchFamily="18" charset="0"/>
              </a:rPr>
              <a:t>bottom</a:t>
            </a:r>
            <a:r>
              <a:rPr lang="pl-PL" sz="1600" kern="100" dirty="0">
                <a:latin typeface="Aptos" panose="020B0004020202020204" pitchFamily="34" charset="0"/>
                <a:ea typeface="Aptos" panose="020B0004020202020204" pitchFamily="34" charset="0"/>
                <a:cs typeface="Times New Roman" panose="02020603050405020304" pitchFamily="18" charset="0"/>
              </a:rPr>
              <a:t> and </a:t>
            </a:r>
            <a:r>
              <a:rPr lang="pl-PL" sz="1600" kern="100" dirty="0" err="1">
                <a:latin typeface="Aptos" panose="020B0004020202020204" pitchFamily="34" charset="0"/>
                <a:ea typeface="Aptos" panose="020B0004020202020204" pitchFamily="34" charset="0"/>
                <a:cs typeface="Times New Roman" panose="02020603050405020304" pitchFamily="18" charset="0"/>
              </a:rPr>
              <a:t>having</a:t>
            </a:r>
            <a:r>
              <a:rPr lang="pl-PL" sz="1600" kern="100" dirty="0">
                <a:latin typeface="Aptos" panose="020B0004020202020204" pitchFamily="34" charset="0"/>
                <a:ea typeface="Aptos" panose="020B0004020202020204" pitchFamily="34" charset="0"/>
                <a:cs typeface="Times New Roman" panose="02020603050405020304" pitchFamily="18" charset="0"/>
              </a:rPr>
              <a:t> to </a:t>
            </a:r>
            <a:r>
              <a:rPr lang="pl-PL" sz="1600" kern="100" dirty="0" err="1">
                <a:latin typeface="Aptos" panose="020B0004020202020204" pitchFamily="34" charset="0"/>
                <a:ea typeface="Aptos" panose="020B0004020202020204" pitchFamily="34" charset="0"/>
                <a:cs typeface="Times New Roman" panose="02020603050405020304" pitchFamily="18" charset="0"/>
              </a:rPr>
              <a:t>climb</a:t>
            </a:r>
            <a:r>
              <a:rPr lang="pl-PL" sz="1600" kern="100" dirty="0">
                <a:latin typeface="Aptos" panose="020B0004020202020204" pitchFamily="34" charset="0"/>
                <a:ea typeface="Aptos" panose="020B0004020202020204" pitchFamily="34" charset="0"/>
                <a:cs typeface="Times New Roman" panose="02020603050405020304" pitchFamily="18" charset="0"/>
              </a:rPr>
              <a:t> </a:t>
            </a:r>
            <a:r>
              <a:rPr lang="pl-PL" sz="1600" kern="100" dirty="0" err="1">
                <a:latin typeface="Aptos" panose="020B0004020202020204" pitchFamily="34" charset="0"/>
                <a:ea typeface="Aptos" panose="020B0004020202020204" pitchFamily="34" charset="0"/>
                <a:cs typeface="Times New Roman" panose="02020603050405020304" pitchFamily="18" charset="0"/>
              </a:rPr>
              <a:t>or</a:t>
            </a:r>
            <a:r>
              <a:rPr lang="pl-PL" sz="1600" kern="100" dirty="0">
                <a:latin typeface="Aptos" panose="020B0004020202020204" pitchFamily="34" charset="0"/>
                <a:ea typeface="Aptos" panose="020B0004020202020204" pitchFamily="34" charset="0"/>
                <a:cs typeface="Times New Roman" panose="02020603050405020304" pitchFamily="18" charset="0"/>
              </a:rPr>
              <a:t> go </a:t>
            </a:r>
            <a:r>
              <a:rPr lang="pl-PL" sz="1600" kern="100" dirty="0" err="1">
                <a:latin typeface="Aptos" panose="020B0004020202020204" pitchFamily="34" charset="0"/>
                <a:ea typeface="Aptos" panose="020B0004020202020204" pitchFamily="34" charset="0"/>
                <a:cs typeface="Times New Roman" panose="02020603050405020304" pitchFamily="18" charset="0"/>
              </a:rPr>
              <a:t>up</a:t>
            </a:r>
            <a:r>
              <a:rPr lang="pl-PL" sz="1600" kern="100" dirty="0">
                <a:latin typeface="Aptos" panose="020B0004020202020204" pitchFamily="34" charset="0"/>
                <a:ea typeface="Aptos" panose="020B0004020202020204" pitchFamily="34" charset="0"/>
                <a:cs typeface="Times New Roman" panose="02020603050405020304" pitchFamily="18" charset="0"/>
              </a:rPr>
              <a:t> </a:t>
            </a:r>
            <a:r>
              <a:rPr lang="pl-PL" sz="1600" kern="100" dirty="0" err="1">
                <a:latin typeface="Aptos" panose="020B0004020202020204" pitchFamily="34" charset="0"/>
                <a:ea typeface="Aptos" panose="020B0004020202020204" pitchFamily="34" charset="0"/>
                <a:cs typeface="Times New Roman" panose="02020603050405020304" pitchFamily="18" charset="0"/>
              </a:rPr>
              <a:t>them</a:t>
            </a:r>
            <a:r>
              <a:rPr lang="pl-PL" sz="1600" kern="100" dirty="0">
                <a:latin typeface="Aptos" panose="020B0004020202020204" pitchFamily="34" charset="0"/>
                <a:ea typeface="Aptos" panose="020B0004020202020204" pitchFamily="34" charset="0"/>
                <a:cs typeface="Times New Roman" panose="02020603050405020304" pitchFamily="18" charset="0"/>
              </a:rPr>
              <a:t>?</a:t>
            </a:r>
            <a:br>
              <a:rPr lang="pl-PL" sz="1600" kern="100" dirty="0">
                <a:latin typeface="Aptos" panose="020B0004020202020204" pitchFamily="34" charset="0"/>
                <a:ea typeface="Aptos" panose="020B0004020202020204" pitchFamily="34" charset="0"/>
                <a:cs typeface="Times New Roman" panose="02020603050405020304" pitchFamily="18" charset="0"/>
              </a:rPr>
            </a:br>
            <a:r>
              <a:rPr lang="pl-PL" sz="1600" kern="100" dirty="0" err="1">
                <a:latin typeface="Aptos" panose="020B0004020202020204" pitchFamily="34" charset="0"/>
                <a:ea typeface="Aptos" panose="020B0004020202020204" pitchFamily="34" charset="0"/>
                <a:cs typeface="Times New Roman" panose="02020603050405020304" pitchFamily="18" charset="0"/>
              </a:rPr>
              <a:t>entrance</a:t>
            </a:r>
            <a:r>
              <a:rPr lang="pl-PL" sz="1600" kern="100" dirty="0">
                <a:latin typeface="Aptos" panose="020B0004020202020204" pitchFamily="34" charset="0"/>
                <a:ea typeface="Aptos" panose="020B0004020202020204" pitchFamily="34" charset="0"/>
                <a:cs typeface="Times New Roman" panose="02020603050405020304" pitchFamily="18" charset="0"/>
              </a:rPr>
              <a:t> to </a:t>
            </a:r>
            <a:r>
              <a:rPr lang="pl-PL" sz="1600" kern="100" dirty="0" err="1">
                <a:latin typeface="Aptos" panose="020B0004020202020204" pitchFamily="34" charset="0"/>
                <a:ea typeface="Aptos" panose="020B0004020202020204" pitchFamily="34" charset="0"/>
                <a:cs typeface="Times New Roman" panose="02020603050405020304" pitchFamily="18" charset="0"/>
              </a:rPr>
              <a:t>your</a:t>
            </a:r>
            <a:r>
              <a:rPr lang="pl-PL" sz="1600" kern="100" dirty="0">
                <a:latin typeface="Aptos" panose="020B0004020202020204" pitchFamily="34" charset="0"/>
                <a:ea typeface="Aptos" panose="020B0004020202020204" pitchFamily="34" charset="0"/>
                <a:cs typeface="Times New Roman" panose="02020603050405020304" pitchFamily="18" charset="0"/>
              </a:rPr>
              <a:t> </a:t>
            </a:r>
            <a:r>
              <a:rPr lang="pl-PL" sz="1600" kern="100" dirty="0" err="1">
                <a:latin typeface="Aptos" panose="020B0004020202020204" pitchFamily="34" charset="0"/>
                <a:ea typeface="Aptos" panose="020B0004020202020204" pitchFamily="34" charset="0"/>
                <a:cs typeface="Times New Roman" panose="02020603050405020304" pitchFamily="18" charset="0"/>
              </a:rPr>
              <a:t>building</a:t>
            </a:r>
            <a:r>
              <a:rPr lang="pl-PL" sz="1600" kern="100" dirty="0">
                <a:latin typeface="Aptos" panose="020B0004020202020204" pitchFamily="34" charset="0"/>
                <a:ea typeface="Aptos" panose="020B0004020202020204" pitchFamily="34" charset="0"/>
                <a:cs typeface="Times New Roman" panose="02020603050405020304" pitchFamily="18" charset="0"/>
              </a:rPr>
              <a:t> – </a:t>
            </a:r>
            <a:r>
              <a:rPr lang="pl-PL" sz="1600" kern="100" dirty="0" err="1">
                <a:latin typeface="Aptos" panose="020B0004020202020204" pitchFamily="34" charset="0"/>
                <a:ea typeface="Aptos" panose="020B0004020202020204" pitchFamily="34" charset="0"/>
                <a:cs typeface="Times New Roman" panose="02020603050405020304" pitchFamily="18" charset="0"/>
              </a:rPr>
              <a:t>can</a:t>
            </a:r>
            <a:r>
              <a:rPr lang="pl-PL" sz="1600" kern="100" dirty="0">
                <a:latin typeface="Aptos" panose="020B0004020202020204" pitchFamily="34" charset="0"/>
                <a:ea typeface="Aptos" panose="020B0004020202020204" pitchFamily="34" charset="0"/>
                <a:cs typeface="Times New Roman" panose="02020603050405020304" pitchFamily="18" charset="0"/>
              </a:rPr>
              <a:t> </a:t>
            </a:r>
            <a:r>
              <a:rPr lang="pl-PL" sz="1600" kern="100" dirty="0" err="1">
                <a:latin typeface="Aptos" panose="020B0004020202020204" pitchFamily="34" charset="0"/>
                <a:ea typeface="Aptos" panose="020B0004020202020204" pitchFamily="34" charset="0"/>
                <a:cs typeface="Times New Roman" panose="02020603050405020304" pitchFamily="18" charset="0"/>
              </a:rPr>
              <a:t>you</a:t>
            </a:r>
            <a:r>
              <a:rPr lang="pl-PL" sz="1600" kern="100" dirty="0">
                <a:latin typeface="Aptos" panose="020B0004020202020204" pitchFamily="34" charset="0"/>
                <a:ea typeface="Aptos" panose="020B0004020202020204" pitchFamily="34" charset="0"/>
                <a:cs typeface="Times New Roman" panose="02020603050405020304" pitchFamily="18" charset="0"/>
              </a:rPr>
              <a:t> </a:t>
            </a:r>
            <a:r>
              <a:rPr lang="pl-PL" sz="1600" kern="100" dirty="0" err="1">
                <a:latin typeface="Aptos" panose="020B0004020202020204" pitchFamily="34" charset="0"/>
                <a:ea typeface="Aptos" panose="020B0004020202020204" pitchFamily="34" charset="0"/>
                <a:cs typeface="Times New Roman" panose="02020603050405020304" pitchFamily="18" charset="0"/>
              </a:rPr>
              <a:t>reach</a:t>
            </a:r>
            <a:r>
              <a:rPr lang="pl-PL" sz="1600" kern="100" dirty="0">
                <a:latin typeface="Aptos" panose="020B0004020202020204" pitchFamily="34" charset="0"/>
                <a:ea typeface="Aptos" panose="020B0004020202020204" pitchFamily="34" charset="0"/>
                <a:cs typeface="Times New Roman" panose="02020603050405020304" pitchFamily="18" charset="0"/>
              </a:rPr>
              <a:t> the intercom?</a:t>
            </a:r>
          </a:p>
          <a:p>
            <a:pPr>
              <a:lnSpc>
                <a:spcPct val="100000"/>
              </a:lnSpc>
              <a:buFont typeface="Wingdings" pitchFamily="2" charset="2"/>
              <a:buChar char="§"/>
            </a:pPr>
            <a:r>
              <a:rPr lang="pl-PL" sz="1600" b="1" kern="100" dirty="0" err="1">
                <a:solidFill>
                  <a:srgbClr val="002060"/>
                </a:solidFill>
                <a:latin typeface="Aptos" panose="020B0004020202020204" pitchFamily="34" charset="0"/>
                <a:ea typeface="Aptos" panose="020B0004020202020204" pitchFamily="34" charset="0"/>
                <a:cs typeface="Times New Roman" panose="02020603050405020304" pitchFamily="18" charset="0"/>
              </a:rPr>
              <a:t>street</a:t>
            </a:r>
            <a:r>
              <a:rPr lang="pl-PL" sz="1600" b="1" kern="100" dirty="0">
                <a:solidFill>
                  <a:srgbClr val="002060"/>
                </a:solidFill>
                <a:latin typeface="Aptos" panose="020B0004020202020204" pitchFamily="34" charset="0"/>
                <a:ea typeface="Aptos" panose="020B0004020202020204" pitchFamily="34" charset="0"/>
                <a:cs typeface="Times New Roman" panose="02020603050405020304" pitchFamily="18" charset="0"/>
              </a:rPr>
              <a:t> with high shop </a:t>
            </a:r>
            <a:r>
              <a:rPr lang="pl-PL" sz="1600" b="1" kern="100" dirty="0" err="1">
                <a:solidFill>
                  <a:srgbClr val="002060"/>
                </a:solidFill>
                <a:latin typeface="Aptos" panose="020B0004020202020204" pitchFamily="34" charset="0"/>
                <a:ea typeface="Aptos" panose="020B0004020202020204" pitchFamily="34" charset="0"/>
                <a:cs typeface="Times New Roman" panose="02020603050405020304" pitchFamily="18" charset="0"/>
              </a:rPr>
              <a:t>windows</a:t>
            </a:r>
            <a:r>
              <a:rPr lang="pl-PL" sz="1600" b="1" kern="100" dirty="0">
                <a:solidFill>
                  <a:srgbClr val="002060"/>
                </a:solidFill>
                <a:latin typeface="Aptos" panose="020B0004020202020204" pitchFamily="34" charset="0"/>
                <a:ea typeface="Aptos" panose="020B0004020202020204" pitchFamily="34" charset="0"/>
                <a:cs typeface="Times New Roman" panose="02020603050405020304" pitchFamily="18" charset="0"/>
              </a:rPr>
              <a:t> </a:t>
            </a:r>
            <a:r>
              <a:rPr lang="pl-PL" sz="1600" kern="100" dirty="0">
                <a:latin typeface="Aptos" panose="020B0004020202020204" pitchFamily="34" charset="0"/>
                <a:ea typeface="Aptos" panose="020B0004020202020204" pitchFamily="34" charset="0"/>
                <a:cs typeface="Times New Roman" panose="02020603050405020304" pitchFamily="18" charset="0"/>
              </a:rPr>
              <a:t>– </a:t>
            </a:r>
            <a:r>
              <a:rPr lang="pl-PL" sz="1600" kern="100" dirty="0" err="1">
                <a:latin typeface="Aptos" panose="020B0004020202020204" pitchFamily="34" charset="0"/>
                <a:ea typeface="Aptos" panose="020B0004020202020204" pitchFamily="34" charset="0"/>
                <a:cs typeface="Times New Roman" panose="02020603050405020304" pitchFamily="18" charset="0"/>
              </a:rPr>
              <a:t>how</a:t>
            </a:r>
            <a:r>
              <a:rPr lang="pl-PL" sz="1600" kern="100" dirty="0">
                <a:latin typeface="Aptos" panose="020B0004020202020204" pitchFamily="34" charset="0"/>
                <a:ea typeface="Aptos" panose="020B0004020202020204" pitchFamily="34" charset="0"/>
                <a:cs typeface="Times New Roman" panose="02020603050405020304" pitchFamily="18" charset="0"/>
              </a:rPr>
              <a:t> do </a:t>
            </a:r>
            <a:r>
              <a:rPr lang="pl-PL" sz="1600" kern="100" dirty="0" err="1">
                <a:latin typeface="Aptos" panose="020B0004020202020204" pitchFamily="34" charset="0"/>
                <a:ea typeface="Aptos" panose="020B0004020202020204" pitchFamily="34" charset="0"/>
                <a:cs typeface="Times New Roman" panose="02020603050405020304" pitchFamily="18" charset="0"/>
              </a:rPr>
              <a:t>you</a:t>
            </a:r>
            <a:r>
              <a:rPr lang="pl-PL" sz="1600" kern="100" dirty="0">
                <a:latin typeface="Aptos" panose="020B0004020202020204" pitchFamily="34" charset="0"/>
                <a:ea typeface="Aptos" panose="020B0004020202020204" pitchFamily="34" charset="0"/>
                <a:cs typeface="Times New Roman" panose="02020603050405020304" pitchFamily="18" charset="0"/>
              </a:rPr>
              <a:t> </a:t>
            </a:r>
            <a:r>
              <a:rPr lang="pl-PL" sz="1600" kern="100" dirty="0" err="1">
                <a:latin typeface="Aptos" panose="020B0004020202020204" pitchFamily="34" charset="0"/>
                <a:ea typeface="Aptos" panose="020B0004020202020204" pitchFamily="34" charset="0"/>
                <a:cs typeface="Times New Roman" panose="02020603050405020304" pitchFamily="18" charset="0"/>
              </a:rPr>
              <a:t>feel</a:t>
            </a:r>
            <a:r>
              <a:rPr lang="pl-PL" sz="1600" kern="100" dirty="0">
                <a:latin typeface="Aptos" panose="020B0004020202020204" pitchFamily="34" charset="0"/>
                <a:ea typeface="Aptos" panose="020B0004020202020204" pitchFamily="34" charset="0"/>
                <a:cs typeface="Times New Roman" panose="02020603050405020304" pitchFamily="18" charset="0"/>
              </a:rPr>
              <a:t> </a:t>
            </a:r>
            <a:r>
              <a:rPr lang="pl-PL" sz="1600" kern="100" dirty="0" err="1">
                <a:latin typeface="Aptos" panose="020B0004020202020204" pitchFamily="34" charset="0"/>
                <a:ea typeface="Aptos" panose="020B0004020202020204" pitchFamily="34" charset="0"/>
                <a:cs typeface="Times New Roman" panose="02020603050405020304" pitchFamily="18" charset="0"/>
              </a:rPr>
              <a:t>when</a:t>
            </a:r>
            <a:r>
              <a:rPr lang="pl-PL" sz="1600" kern="100" dirty="0">
                <a:latin typeface="Aptos" panose="020B0004020202020204" pitchFamily="34" charset="0"/>
                <a:ea typeface="Aptos" panose="020B0004020202020204" pitchFamily="34" charset="0"/>
                <a:cs typeface="Times New Roman" panose="02020603050405020304" pitchFamily="18" charset="0"/>
              </a:rPr>
              <a:t> </a:t>
            </a:r>
            <a:r>
              <a:rPr lang="pl-PL" sz="1600" kern="100" dirty="0" err="1">
                <a:latin typeface="Aptos" panose="020B0004020202020204" pitchFamily="34" charset="0"/>
                <a:ea typeface="Aptos" panose="020B0004020202020204" pitchFamily="34" charset="0"/>
                <a:cs typeface="Times New Roman" panose="02020603050405020304" pitchFamily="18" charset="0"/>
              </a:rPr>
              <a:t>you</a:t>
            </a:r>
            <a:r>
              <a:rPr lang="pl-PL" sz="1600" kern="100" dirty="0">
                <a:latin typeface="Aptos" panose="020B0004020202020204" pitchFamily="34" charset="0"/>
                <a:ea typeface="Aptos" panose="020B0004020202020204" pitchFamily="34" charset="0"/>
                <a:cs typeface="Times New Roman" panose="02020603050405020304" pitchFamily="18" charset="0"/>
              </a:rPr>
              <a:t> </a:t>
            </a:r>
            <a:r>
              <a:rPr lang="pl-PL" sz="1600" kern="100" dirty="0" err="1">
                <a:latin typeface="Aptos" panose="020B0004020202020204" pitchFamily="34" charset="0"/>
                <a:ea typeface="Aptos" panose="020B0004020202020204" pitchFamily="34" charset="0"/>
                <a:cs typeface="Times New Roman" panose="02020603050405020304" pitchFamily="18" charset="0"/>
              </a:rPr>
              <a:t>can’t</a:t>
            </a:r>
            <a:r>
              <a:rPr lang="pl-PL" sz="1600" kern="100" dirty="0">
                <a:latin typeface="Aptos" panose="020B0004020202020204" pitchFamily="34" charset="0"/>
                <a:ea typeface="Aptos" panose="020B0004020202020204" pitchFamily="34" charset="0"/>
                <a:cs typeface="Times New Roman" panose="02020603050405020304" pitchFamily="18" charset="0"/>
              </a:rPr>
              <a:t> </a:t>
            </a:r>
            <a:r>
              <a:rPr lang="pl-PL" sz="1600" kern="100" dirty="0" err="1">
                <a:latin typeface="Aptos" panose="020B0004020202020204" pitchFamily="34" charset="0"/>
                <a:ea typeface="Aptos" panose="020B0004020202020204" pitchFamily="34" charset="0"/>
                <a:cs typeface="Times New Roman" panose="02020603050405020304" pitchFamily="18" charset="0"/>
              </a:rPr>
              <a:t>see</a:t>
            </a:r>
            <a:r>
              <a:rPr lang="pl-PL" sz="1600" kern="100" dirty="0">
                <a:latin typeface="Aptos" panose="020B0004020202020204" pitchFamily="34" charset="0"/>
                <a:ea typeface="Aptos" panose="020B0004020202020204" pitchFamily="34" charset="0"/>
                <a:cs typeface="Times New Roman" panose="02020603050405020304" pitchFamily="18" charset="0"/>
              </a:rPr>
              <a:t> </a:t>
            </a:r>
            <a:r>
              <a:rPr lang="pl-PL" sz="1600" kern="100" dirty="0" err="1">
                <a:latin typeface="Aptos" panose="020B0004020202020204" pitchFamily="34" charset="0"/>
                <a:ea typeface="Aptos" panose="020B0004020202020204" pitchFamily="34" charset="0"/>
                <a:cs typeface="Times New Roman" panose="02020603050405020304" pitchFamily="18" charset="0"/>
              </a:rPr>
              <a:t>what’s</a:t>
            </a:r>
            <a:r>
              <a:rPr lang="pl-PL" sz="1600" kern="100" dirty="0">
                <a:latin typeface="Aptos" panose="020B0004020202020204" pitchFamily="34" charset="0"/>
                <a:ea typeface="Aptos" panose="020B0004020202020204" pitchFamily="34" charset="0"/>
                <a:cs typeface="Times New Roman" panose="02020603050405020304" pitchFamily="18" charset="0"/>
              </a:rPr>
              <a:t> on display? Do </a:t>
            </a:r>
            <a:r>
              <a:rPr lang="pl-PL" sz="1600" kern="100" dirty="0" err="1">
                <a:latin typeface="Aptos" panose="020B0004020202020204" pitchFamily="34" charset="0"/>
                <a:ea typeface="Aptos" panose="020B0004020202020204" pitchFamily="34" charset="0"/>
                <a:cs typeface="Times New Roman" panose="02020603050405020304" pitchFamily="18" charset="0"/>
              </a:rPr>
              <a:t>you</a:t>
            </a:r>
            <a:r>
              <a:rPr lang="pl-PL" sz="1600" kern="100" dirty="0">
                <a:latin typeface="Aptos" panose="020B0004020202020204" pitchFamily="34" charset="0"/>
                <a:ea typeface="Aptos" panose="020B0004020202020204" pitchFamily="34" charset="0"/>
                <a:cs typeface="Times New Roman" panose="02020603050405020304" pitchFamily="18" charset="0"/>
              </a:rPr>
              <a:t> </a:t>
            </a:r>
            <a:r>
              <a:rPr lang="pl-PL" sz="1600" kern="100" dirty="0" err="1">
                <a:latin typeface="Aptos" panose="020B0004020202020204" pitchFamily="34" charset="0"/>
                <a:ea typeface="Aptos" panose="020B0004020202020204" pitchFamily="34" charset="0"/>
                <a:cs typeface="Times New Roman" panose="02020603050405020304" pitchFamily="18" charset="0"/>
              </a:rPr>
              <a:t>get</a:t>
            </a:r>
            <a:r>
              <a:rPr lang="pl-PL" sz="1600" kern="100" dirty="0">
                <a:latin typeface="Aptos" panose="020B0004020202020204" pitchFamily="34" charset="0"/>
                <a:ea typeface="Aptos" panose="020B0004020202020204" pitchFamily="34" charset="0"/>
                <a:cs typeface="Times New Roman" panose="02020603050405020304" pitchFamily="18" charset="0"/>
              </a:rPr>
              <a:t> </a:t>
            </a:r>
            <a:r>
              <a:rPr lang="pl-PL" sz="1600" kern="100" dirty="0" err="1">
                <a:latin typeface="Aptos" panose="020B0004020202020204" pitchFamily="34" charset="0"/>
                <a:ea typeface="Aptos" panose="020B0004020202020204" pitchFamily="34" charset="0"/>
                <a:cs typeface="Times New Roman" panose="02020603050405020304" pitchFamily="18" charset="0"/>
              </a:rPr>
              <a:t>bored</a:t>
            </a:r>
            <a:r>
              <a:rPr lang="pl-PL" sz="1600" kern="100" dirty="0">
                <a:latin typeface="Aptos" panose="020B0004020202020204" pitchFamily="34" charset="0"/>
                <a:ea typeface="Aptos" panose="020B0004020202020204" pitchFamily="34" charset="0"/>
                <a:cs typeface="Times New Roman" panose="02020603050405020304" pitchFamily="18" charset="0"/>
              </a:rPr>
              <a:t>? </a:t>
            </a:r>
            <a:r>
              <a:rPr lang="pl-PL" sz="1600" kern="100" dirty="0" err="1">
                <a:latin typeface="Aptos" panose="020B0004020202020204" pitchFamily="34" charset="0"/>
                <a:ea typeface="Aptos" panose="020B0004020202020204" pitchFamily="34" charset="0"/>
                <a:cs typeface="Times New Roman" panose="02020603050405020304" pitchFamily="18" charset="0"/>
              </a:rPr>
              <a:t>Would</a:t>
            </a:r>
            <a:r>
              <a:rPr lang="pl-PL" sz="1600" kern="100" dirty="0">
                <a:latin typeface="Aptos" panose="020B0004020202020204" pitchFamily="34" charset="0"/>
                <a:ea typeface="Aptos" panose="020B0004020202020204" pitchFamily="34" charset="0"/>
                <a:cs typeface="Times New Roman" panose="02020603050405020304" pitchFamily="18" charset="0"/>
              </a:rPr>
              <a:t> </a:t>
            </a:r>
            <a:r>
              <a:rPr lang="pl-PL" sz="1600" kern="100" dirty="0" err="1">
                <a:latin typeface="Aptos" panose="020B0004020202020204" pitchFamily="34" charset="0"/>
                <a:ea typeface="Aptos" panose="020B0004020202020204" pitchFamily="34" charset="0"/>
                <a:cs typeface="Times New Roman" panose="02020603050405020304" pitchFamily="18" charset="0"/>
              </a:rPr>
              <a:t>you</a:t>
            </a:r>
            <a:r>
              <a:rPr lang="pl-PL" sz="1600" kern="100" dirty="0">
                <a:latin typeface="Aptos" panose="020B0004020202020204" pitchFamily="34" charset="0"/>
                <a:ea typeface="Aptos" panose="020B0004020202020204" pitchFamily="34" charset="0"/>
                <a:cs typeface="Times New Roman" panose="02020603050405020304" pitchFamily="18" charset="0"/>
              </a:rPr>
              <a:t> </a:t>
            </a:r>
            <a:r>
              <a:rPr lang="pl-PL" sz="1600" kern="100" dirty="0" err="1">
                <a:latin typeface="Aptos" panose="020B0004020202020204" pitchFamily="34" charset="0"/>
                <a:ea typeface="Aptos" panose="020B0004020202020204" pitchFamily="34" charset="0"/>
                <a:cs typeface="Times New Roman" panose="02020603050405020304" pitchFamily="18" charset="0"/>
              </a:rPr>
              <a:t>rather</a:t>
            </a:r>
            <a:r>
              <a:rPr lang="pl-PL" sz="1600" kern="100" dirty="0">
                <a:latin typeface="Aptos" panose="020B0004020202020204" pitchFamily="34" charset="0"/>
                <a:ea typeface="Aptos" panose="020B0004020202020204" pitchFamily="34" charset="0"/>
                <a:cs typeface="Times New Roman" panose="02020603050405020304" pitchFamily="18" charset="0"/>
              </a:rPr>
              <a:t> </a:t>
            </a:r>
            <a:r>
              <a:rPr lang="pl-PL" sz="1600" kern="100" dirty="0" err="1">
                <a:latin typeface="Aptos" panose="020B0004020202020204" pitchFamily="34" charset="0"/>
                <a:ea typeface="Aptos" panose="020B0004020202020204" pitchFamily="34" charset="0"/>
                <a:cs typeface="Times New Roman" panose="02020603050405020304" pitchFamily="18" charset="0"/>
              </a:rPr>
              <a:t>see</a:t>
            </a:r>
            <a:r>
              <a:rPr lang="pl-PL" sz="1600" kern="100" dirty="0">
                <a:latin typeface="Aptos" panose="020B0004020202020204" pitchFamily="34" charset="0"/>
                <a:ea typeface="Aptos" panose="020B0004020202020204" pitchFamily="34" charset="0"/>
                <a:cs typeface="Times New Roman" panose="02020603050405020304" pitchFamily="18" charset="0"/>
              </a:rPr>
              <a:t> and </a:t>
            </a:r>
            <a:r>
              <a:rPr lang="pl-PL" sz="1600" kern="100" dirty="0" err="1">
                <a:latin typeface="Aptos" panose="020B0004020202020204" pitchFamily="34" charset="0"/>
                <a:ea typeface="Aptos" panose="020B0004020202020204" pitchFamily="34" charset="0"/>
                <a:cs typeface="Times New Roman" panose="02020603050405020304" pitchFamily="18" charset="0"/>
              </a:rPr>
              <a:t>look</a:t>
            </a:r>
            <a:r>
              <a:rPr lang="pl-PL" sz="1600" kern="100" dirty="0">
                <a:latin typeface="Aptos" panose="020B0004020202020204" pitchFamily="34" charset="0"/>
                <a:ea typeface="Aptos" panose="020B0004020202020204" pitchFamily="34" charset="0"/>
                <a:cs typeface="Times New Roman" panose="02020603050405020304" pitchFamily="18" charset="0"/>
              </a:rPr>
              <a:t> </a:t>
            </a:r>
            <a:r>
              <a:rPr lang="pl-PL" sz="1600" kern="100" dirty="0" err="1">
                <a:latin typeface="Aptos" panose="020B0004020202020204" pitchFamily="34" charset="0"/>
                <a:ea typeface="Aptos" panose="020B0004020202020204" pitchFamily="34" charset="0"/>
                <a:cs typeface="Times New Roman" panose="02020603050405020304" pitchFamily="18" charset="0"/>
              </a:rPr>
              <a:t>at</a:t>
            </a:r>
            <a:r>
              <a:rPr lang="pl-PL" sz="1600" kern="100" dirty="0">
                <a:latin typeface="Aptos" panose="020B0004020202020204" pitchFamily="34" charset="0"/>
                <a:ea typeface="Aptos" panose="020B0004020202020204" pitchFamily="34" charset="0"/>
                <a:cs typeface="Times New Roman" panose="02020603050405020304" pitchFamily="18" charset="0"/>
              </a:rPr>
              <a:t> the shop </a:t>
            </a:r>
            <a:r>
              <a:rPr lang="pl-PL" sz="1600" kern="100" dirty="0" err="1">
                <a:latin typeface="Aptos" panose="020B0004020202020204" pitchFamily="34" charset="0"/>
                <a:ea typeface="Aptos" panose="020B0004020202020204" pitchFamily="34" charset="0"/>
                <a:cs typeface="Times New Roman" panose="02020603050405020304" pitchFamily="18" charset="0"/>
              </a:rPr>
              <a:t>windows</a:t>
            </a:r>
            <a:r>
              <a:rPr lang="pl-PL" sz="1600" kern="100" dirty="0">
                <a:latin typeface="Aptos" panose="020B0004020202020204" pitchFamily="34" charset="0"/>
                <a:ea typeface="Aptos" panose="020B0004020202020204" pitchFamily="34" charset="0"/>
                <a:cs typeface="Times New Roman" panose="02020603050405020304" pitchFamily="18" charset="0"/>
              </a:rPr>
              <a:t>, </a:t>
            </a:r>
            <a:r>
              <a:rPr lang="pl-PL" sz="1600" kern="100" dirty="0" err="1">
                <a:latin typeface="Aptos" panose="020B0004020202020204" pitchFamily="34" charset="0"/>
                <a:ea typeface="Aptos" panose="020B0004020202020204" pitchFamily="34" charset="0"/>
                <a:cs typeface="Times New Roman" panose="02020603050405020304" pitchFamily="18" charset="0"/>
              </a:rPr>
              <a:t>or</a:t>
            </a:r>
            <a:r>
              <a:rPr lang="pl-PL" sz="1600" kern="100" dirty="0">
                <a:latin typeface="Aptos" panose="020B0004020202020204" pitchFamily="34" charset="0"/>
                <a:ea typeface="Aptos" panose="020B0004020202020204" pitchFamily="34" charset="0"/>
                <a:cs typeface="Times New Roman" panose="02020603050405020304" pitchFamily="18" charset="0"/>
              </a:rPr>
              <a:t> </a:t>
            </a:r>
            <a:r>
              <a:rPr lang="pl-PL" sz="1600" kern="100" dirty="0" err="1">
                <a:latin typeface="Aptos" panose="020B0004020202020204" pitchFamily="34" charset="0"/>
                <a:ea typeface="Aptos" panose="020B0004020202020204" pitchFamily="34" charset="0"/>
                <a:cs typeface="Times New Roman" panose="02020603050405020304" pitchFamily="18" charset="0"/>
              </a:rPr>
              <a:t>does</a:t>
            </a:r>
            <a:r>
              <a:rPr lang="pl-PL" sz="1600" kern="100" dirty="0">
                <a:latin typeface="Aptos" panose="020B0004020202020204" pitchFamily="34" charset="0"/>
                <a:ea typeface="Aptos" panose="020B0004020202020204" pitchFamily="34" charset="0"/>
                <a:cs typeface="Times New Roman" panose="02020603050405020304" pitchFamily="18" charset="0"/>
              </a:rPr>
              <a:t> </a:t>
            </a:r>
            <a:r>
              <a:rPr lang="pl-PL" sz="1600" kern="100" dirty="0" err="1">
                <a:latin typeface="Aptos" panose="020B0004020202020204" pitchFamily="34" charset="0"/>
                <a:ea typeface="Aptos" panose="020B0004020202020204" pitchFamily="34" charset="0"/>
                <a:cs typeface="Times New Roman" panose="02020603050405020304" pitchFamily="18" charset="0"/>
              </a:rPr>
              <a:t>it</a:t>
            </a:r>
            <a:r>
              <a:rPr lang="pl-PL" sz="1600" kern="100" dirty="0">
                <a:latin typeface="Aptos" panose="020B0004020202020204" pitchFamily="34" charset="0"/>
                <a:ea typeface="Aptos" panose="020B0004020202020204" pitchFamily="34" charset="0"/>
                <a:cs typeface="Times New Roman" panose="02020603050405020304" pitchFamily="18" charset="0"/>
              </a:rPr>
              <a:t> not </a:t>
            </a:r>
            <a:r>
              <a:rPr lang="pl-PL" sz="1600" kern="100" dirty="0" err="1">
                <a:latin typeface="Aptos" panose="020B0004020202020204" pitchFamily="34" charset="0"/>
                <a:ea typeface="Aptos" panose="020B0004020202020204" pitchFamily="34" charset="0"/>
                <a:cs typeface="Times New Roman" panose="02020603050405020304" pitchFamily="18" charset="0"/>
              </a:rPr>
              <a:t>matter</a:t>
            </a:r>
            <a:r>
              <a:rPr lang="pl-PL" sz="1600" kern="100" dirty="0">
                <a:latin typeface="Aptos" panose="020B0004020202020204" pitchFamily="34" charset="0"/>
                <a:ea typeface="Aptos" panose="020B0004020202020204" pitchFamily="34" charset="0"/>
                <a:cs typeface="Times New Roman" panose="02020603050405020304" pitchFamily="18" charset="0"/>
              </a:rPr>
              <a:t> to </a:t>
            </a:r>
            <a:r>
              <a:rPr lang="pl-PL" sz="1600" kern="100" dirty="0" err="1">
                <a:latin typeface="Aptos" panose="020B0004020202020204" pitchFamily="34" charset="0"/>
                <a:ea typeface="Aptos" panose="020B0004020202020204" pitchFamily="34" charset="0"/>
                <a:cs typeface="Times New Roman" panose="02020603050405020304" pitchFamily="18" charset="0"/>
              </a:rPr>
              <a:t>you</a:t>
            </a:r>
            <a:r>
              <a:rPr lang="pl-PL" sz="1600" kern="100" dirty="0">
                <a:latin typeface="Aptos" panose="020B0004020202020204" pitchFamily="34" charset="0"/>
                <a:ea typeface="Aptos" panose="020B0004020202020204" pitchFamily="34" charset="0"/>
                <a:cs typeface="Times New Roman" panose="02020603050405020304" pitchFamily="18" charset="0"/>
              </a:rPr>
              <a:t>?</a:t>
            </a:r>
          </a:p>
          <a:p>
            <a:pPr>
              <a:lnSpc>
                <a:spcPct val="100000"/>
              </a:lnSpc>
              <a:buFont typeface="Wingdings" pitchFamily="2" charset="2"/>
              <a:buChar char="§"/>
            </a:pPr>
            <a:r>
              <a:rPr lang="pl-PL" sz="1600" b="1" kern="100" dirty="0" err="1">
                <a:solidFill>
                  <a:srgbClr val="002060"/>
                </a:solidFill>
                <a:latin typeface="Aptos" panose="020B0004020202020204" pitchFamily="34" charset="0"/>
                <a:ea typeface="Aptos" panose="020B0004020202020204" pitchFamily="34" charset="0"/>
                <a:cs typeface="Times New Roman" panose="02020603050405020304" pitchFamily="18" charset="0"/>
              </a:rPr>
              <a:t>bench</a:t>
            </a:r>
            <a:r>
              <a:rPr lang="pl-PL" sz="1600" b="1" kern="100" dirty="0">
                <a:solidFill>
                  <a:srgbClr val="002060"/>
                </a:solidFill>
                <a:latin typeface="Aptos" panose="020B0004020202020204" pitchFamily="34" charset="0"/>
                <a:ea typeface="Aptos" panose="020B0004020202020204" pitchFamily="34" charset="0"/>
                <a:cs typeface="Times New Roman" panose="02020603050405020304" pitchFamily="18" charset="0"/>
              </a:rPr>
              <a:t> in the park </a:t>
            </a:r>
            <a:r>
              <a:rPr lang="pl-PL" sz="1600" kern="100" dirty="0">
                <a:latin typeface="Aptos" panose="020B0004020202020204" pitchFamily="34" charset="0"/>
                <a:ea typeface="Aptos" panose="020B0004020202020204" pitchFamily="34" charset="0"/>
                <a:cs typeface="Times New Roman" panose="02020603050405020304" pitchFamily="18" charset="0"/>
              </a:rPr>
              <a:t>– </a:t>
            </a:r>
            <a:r>
              <a:rPr lang="pl-PL" sz="1600" kern="100" dirty="0" err="1">
                <a:latin typeface="Aptos" panose="020B0004020202020204" pitchFamily="34" charset="0"/>
                <a:ea typeface="Aptos" panose="020B0004020202020204" pitchFamily="34" charset="0"/>
                <a:cs typeface="Times New Roman" panose="02020603050405020304" pitchFamily="18" charset="0"/>
              </a:rPr>
              <a:t>look</a:t>
            </a:r>
            <a:r>
              <a:rPr lang="pl-PL" sz="1600" kern="100" dirty="0">
                <a:latin typeface="Aptos" panose="020B0004020202020204" pitchFamily="34" charset="0"/>
                <a:ea typeface="Aptos" panose="020B0004020202020204" pitchFamily="34" charset="0"/>
                <a:cs typeface="Times New Roman" panose="02020603050405020304" pitchFamily="18" charset="0"/>
              </a:rPr>
              <a:t> </a:t>
            </a:r>
            <a:r>
              <a:rPr lang="pl-PL" sz="1600" kern="100" dirty="0" err="1">
                <a:latin typeface="Aptos" panose="020B0004020202020204" pitchFamily="34" charset="0"/>
                <a:ea typeface="Aptos" panose="020B0004020202020204" pitchFamily="34" charset="0"/>
                <a:cs typeface="Times New Roman" panose="02020603050405020304" pitchFamily="18" charset="0"/>
              </a:rPr>
              <a:t>around</a:t>
            </a:r>
            <a:r>
              <a:rPr lang="pl-PL" sz="1600" kern="100" dirty="0">
                <a:latin typeface="Aptos" panose="020B0004020202020204" pitchFamily="34" charset="0"/>
                <a:ea typeface="Aptos" panose="020B0004020202020204" pitchFamily="34" charset="0"/>
                <a:cs typeface="Times New Roman" panose="02020603050405020304" pitchFamily="18" charset="0"/>
              </a:rPr>
              <a:t> </a:t>
            </a:r>
            <a:r>
              <a:rPr lang="pl-PL" sz="1600" kern="100" dirty="0" err="1">
                <a:latin typeface="Aptos" panose="020B0004020202020204" pitchFamily="34" charset="0"/>
                <a:ea typeface="Aptos" panose="020B0004020202020204" pitchFamily="34" charset="0"/>
                <a:cs typeface="Times New Roman" panose="02020603050405020304" pitchFamily="18" charset="0"/>
              </a:rPr>
              <a:t>it</a:t>
            </a:r>
            <a:r>
              <a:rPr lang="pl-PL" sz="1600" kern="100" dirty="0">
                <a:latin typeface="Aptos" panose="020B0004020202020204" pitchFamily="34" charset="0"/>
                <a:ea typeface="Aptos" panose="020B0004020202020204" pitchFamily="34" charset="0"/>
                <a:cs typeface="Times New Roman" panose="02020603050405020304" pitchFamily="18" charset="0"/>
              </a:rPr>
              <a:t>. </a:t>
            </a:r>
            <a:r>
              <a:rPr lang="pl-PL" sz="1600" kern="100" dirty="0" err="1">
                <a:latin typeface="Aptos" panose="020B0004020202020204" pitchFamily="34" charset="0"/>
                <a:ea typeface="Aptos" panose="020B0004020202020204" pitchFamily="34" charset="0"/>
                <a:cs typeface="Times New Roman" panose="02020603050405020304" pitchFamily="18" charset="0"/>
              </a:rPr>
              <a:t>Maybe</a:t>
            </a:r>
            <a:r>
              <a:rPr lang="pl-PL" sz="1600" kern="100" dirty="0">
                <a:latin typeface="Aptos" panose="020B0004020202020204" pitchFamily="34" charset="0"/>
                <a:ea typeface="Aptos" panose="020B0004020202020204" pitchFamily="34" charset="0"/>
                <a:cs typeface="Times New Roman" panose="02020603050405020304" pitchFamily="18" charset="0"/>
              </a:rPr>
              <a:t> </a:t>
            </a:r>
            <a:r>
              <a:rPr lang="pl-PL" sz="1600" kern="100" dirty="0" err="1">
                <a:latin typeface="Aptos" panose="020B0004020202020204" pitchFamily="34" charset="0"/>
                <a:ea typeface="Aptos" panose="020B0004020202020204" pitchFamily="34" charset="0"/>
                <a:cs typeface="Times New Roman" panose="02020603050405020304" pitchFamily="18" charset="0"/>
              </a:rPr>
              <a:t>you’ll</a:t>
            </a:r>
            <a:r>
              <a:rPr lang="pl-PL" sz="1600" kern="100" dirty="0">
                <a:latin typeface="Aptos" panose="020B0004020202020204" pitchFamily="34" charset="0"/>
                <a:ea typeface="Aptos" panose="020B0004020202020204" pitchFamily="34" charset="0"/>
                <a:cs typeface="Times New Roman" panose="02020603050405020304" pitchFamily="18" charset="0"/>
              </a:rPr>
              <a:t> </a:t>
            </a:r>
            <a:r>
              <a:rPr lang="pl-PL" sz="1600" kern="100" dirty="0" err="1">
                <a:latin typeface="Aptos" panose="020B0004020202020204" pitchFamily="34" charset="0"/>
                <a:ea typeface="Aptos" panose="020B0004020202020204" pitchFamily="34" charset="0"/>
                <a:cs typeface="Times New Roman" panose="02020603050405020304" pitchFamily="18" charset="0"/>
              </a:rPr>
              <a:t>notice</a:t>
            </a:r>
            <a:r>
              <a:rPr lang="pl-PL" sz="1600" kern="100" dirty="0">
                <a:latin typeface="Aptos" panose="020B0004020202020204" pitchFamily="34" charset="0"/>
                <a:ea typeface="Aptos" panose="020B0004020202020204" pitchFamily="34" charset="0"/>
                <a:cs typeface="Times New Roman" panose="02020603050405020304" pitchFamily="18" charset="0"/>
              </a:rPr>
              <a:t> </a:t>
            </a:r>
            <a:r>
              <a:rPr lang="pl-PL" sz="1600" kern="100" dirty="0" err="1">
                <a:latin typeface="Aptos" panose="020B0004020202020204" pitchFamily="34" charset="0"/>
                <a:ea typeface="Aptos" panose="020B0004020202020204" pitchFamily="34" charset="0"/>
                <a:cs typeface="Times New Roman" panose="02020603050405020304" pitchFamily="18" charset="0"/>
              </a:rPr>
              <a:t>an</a:t>
            </a:r>
            <a:r>
              <a:rPr lang="pl-PL" sz="1600" kern="100" dirty="0">
                <a:latin typeface="Aptos" panose="020B0004020202020204" pitchFamily="34" charset="0"/>
                <a:ea typeface="Aptos" panose="020B0004020202020204" pitchFamily="34" charset="0"/>
                <a:cs typeface="Times New Roman" panose="02020603050405020304" pitchFamily="18" charset="0"/>
              </a:rPr>
              <a:t> </a:t>
            </a:r>
            <a:r>
              <a:rPr lang="pl-PL" sz="1600" kern="100" dirty="0" err="1">
                <a:latin typeface="Aptos" panose="020B0004020202020204" pitchFamily="34" charset="0"/>
                <a:ea typeface="Aptos" panose="020B0004020202020204" pitchFamily="34" charset="0"/>
                <a:cs typeface="Times New Roman" panose="02020603050405020304" pitchFamily="18" charset="0"/>
              </a:rPr>
              <a:t>insect</a:t>
            </a:r>
            <a:r>
              <a:rPr lang="pl-PL" sz="1600" kern="100" dirty="0">
                <a:latin typeface="Aptos" panose="020B0004020202020204" pitchFamily="34" charset="0"/>
                <a:ea typeface="Aptos" panose="020B0004020202020204" pitchFamily="34" charset="0"/>
                <a:cs typeface="Times New Roman" panose="02020603050405020304" pitchFamily="18" charset="0"/>
              </a:rPr>
              <a:t> </a:t>
            </a:r>
            <a:r>
              <a:rPr lang="pl-PL" sz="1600" kern="100" dirty="0" err="1">
                <a:latin typeface="Aptos" panose="020B0004020202020204" pitchFamily="34" charset="0"/>
                <a:ea typeface="Aptos" panose="020B0004020202020204" pitchFamily="34" charset="0"/>
                <a:cs typeface="Times New Roman" panose="02020603050405020304" pitchFamily="18" charset="0"/>
              </a:rPr>
              <a:t>climbing</a:t>
            </a:r>
            <a:r>
              <a:rPr lang="pl-PL" sz="1600" kern="100" dirty="0">
                <a:latin typeface="Aptos" panose="020B0004020202020204" pitchFamily="34" charset="0"/>
                <a:ea typeface="Aptos" panose="020B0004020202020204" pitchFamily="34" charset="0"/>
                <a:cs typeface="Times New Roman" panose="02020603050405020304" pitchFamily="18" charset="0"/>
              </a:rPr>
              <a:t> </a:t>
            </a:r>
            <a:r>
              <a:rPr lang="pl-PL" sz="1600" kern="100" dirty="0" err="1">
                <a:latin typeface="Aptos" panose="020B0004020202020204" pitchFamily="34" charset="0"/>
                <a:ea typeface="Aptos" panose="020B0004020202020204" pitchFamily="34" charset="0"/>
                <a:cs typeface="Times New Roman" panose="02020603050405020304" pitchFamily="18" charset="0"/>
              </a:rPr>
              <a:t>up</a:t>
            </a:r>
            <a:r>
              <a:rPr lang="pl-PL" sz="1600" kern="100" dirty="0">
                <a:latin typeface="Aptos" panose="020B0004020202020204" pitchFamily="34" charset="0"/>
                <a:ea typeface="Aptos" panose="020B0004020202020204" pitchFamily="34" charset="0"/>
                <a:cs typeface="Times New Roman" panose="02020603050405020304" pitchFamily="18" charset="0"/>
              </a:rPr>
              <a:t> a flower </a:t>
            </a:r>
            <a:r>
              <a:rPr lang="pl-PL" sz="1600" kern="100" dirty="0" err="1">
                <a:latin typeface="Aptos" panose="020B0004020202020204" pitchFamily="34" charset="0"/>
                <a:ea typeface="Aptos" panose="020B0004020202020204" pitchFamily="34" charset="0"/>
                <a:cs typeface="Times New Roman" panose="02020603050405020304" pitchFamily="18" charset="0"/>
              </a:rPr>
              <a:t>stem</a:t>
            </a:r>
            <a:r>
              <a:rPr lang="pl-PL" sz="1600" kern="100" dirty="0">
                <a:latin typeface="Aptos" panose="020B0004020202020204" pitchFamily="34" charset="0"/>
                <a:ea typeface="Aptos" panose="020B0004020202020204" pitchFamily="34" charset="0"/>
                <a:cs typeface="Times New Roman" panose="02020603050405020304" pitchFamily="18" charset="0"/>
              </a:rPr>
              <a:t>, </a:t>
            </a:r>
            <a:r>
              <a:rPr lang="pl-PL" sz="1600" kern="100" dirty="0" err="1">
                <a:latin typeface="Aptos" panose="020B0004020202020204" pitchFamily="34" charset="0"/>
                <a:ea typeface="Aptos" panose="020B0004020202020204" pitchFamily="34" charset="0"/>
                <a:cs typeface="Times New Roman" panose="02020603050405020304" pitchFamily="18" charset="0"/>
              </a:rPr>
              <a:t>or</a:t>
            </a:r>
            <a:r>
              <a:rPr lang="pl-PL" sz="1600" kern="100" dirty="0">
                <a:latin typeface="Aptos" panose="020B0004020202020204" pitchFamily="34" charset="0"/>
                <a:ea typeface="Aptos" panose="020B0004020202020204" pitchFamily="34" charset="0"/>
                <a:cs typeface="Times New Roman" panose="02020603050405020304" pitchFamily="18" charset="0"/>
              </a:rPr>
              <a:t> </a:t>
            </a:r>
            <a:r>
              <a:rPr lang="pl-PL" sz="1600" kern="100" dirty="0" err="1">
                <a:latin typeface="Aptos" panose="020B0004020202020204" pitchFamily="34" charset="0"/>
                <a:ea typeface="Aptos" panose="020B0004020202020204" pitchFamily="34" charset="0"/>
                <a:cs typeface="Times New Roman" panose="02020603050405020304" pitchFamily="18" charset="0"/>
              </a:rPr>
              <a:t>maybe</a:t>
            </a:r>
            <a:r>
              <a:rPr lang="pl-PL" sz="1600" kern="100" dirty="0">
                <a:latin typeface="Aptos" panose="020B0004020202020204" pitchFamily="34" charset="0"/>
                <a:ea typeface="Aptos" panose="020B0004020202020204" pitchFamily="34" charset="0"/>
                <a:cs typeface="Times New Roman" panose="02020603050405020304" pitchFamily="18" charset="0"/>
              </a:rPr>
              <a:t> </a:t>
            </a:r>
            <a:r>
              <a:rPr lang="pl-PL" sz="1600" kern="100" dirty="0" err="1">
                <a:latin typeface="Aptos" panose="020B0004020202020204" pitchFamily="34" charset="0"/>
                <a:ea typeface="Aptos" panose="020B0004020202020204" pitchFamily="34" charset="0"/>
                <a:cs typeface="Times New Roman" panose="02020603050405020304" pitchFamily="18" charset="0"/>
              </a:rPr>
              <a:t>cigarette</a:t>
            </a:r>
            <a:r>
              <a:rPr lang="pl-PL" sz="1600" kern="100" dirty="0">
                <a:latin typeface="Aptos" panose="020B0004020202020204" pitchFamily="34" charset="0"/>
                <a:ea typeface="Aptos" panose="020B0004020202020204" pitchFamily="34" charset="0"/>
                <a:cs typeface="Times New Roman" panose="02020603050405020304" pitchFamily="18" charset="0"/>
              </a:rPr>
              <a:t> </a:t>
            </a:r>
            <a:r>
              <a:rPr lang="pl-PL" sz="1600" kern="100" dirty="0" err="1">
                <a:latin typeface="Aptos" panose="020B0004020202020204" pitchFamily="34" charset="0"/>
                <a:ea typeface="Aptos" panose="020B0004020202020204" pitchFamily="34" charset="0"/>
                <a:cs typeface="Times New Roman" panose="02020603050405020304" pitchFamily="18" charset="0"/>
              </a:rPr>
              <a:t>butts</a:t>
            </a:r>
            <a:r>
              <a:rPr lang="pl-PL" sz="1600" kern="100" dirty="0">
                <a:latin typeface="Aptos" panose="020B0004020202020204" pitchFamily="34" charset="0"/>
                <a:ea typeface="Aptos" panose="020B0004020202020204" pitchFamily="34" charset="0"/>
                <a:cs typeface="Times New Roman" panose="02020603050405020304" pitchFamily="18" charset="0"/>
              </a:rPr>
              <a:t> </a:t>
            </a:r>
            <a:r>
              <a:rPr lang="pl-PL" sz="1600" kern="100" dirty="0" err="1">
                <a:latin typeface="Aptos" panose="020B0004020202020204" pitchFamily="34" charset="0"/>
                <a:ea typeface="Aptos" panose="020B0004020202020204" pitchFamily="34" charset="0"/>
                <a:cs typeface="Times New Roman" panose="02020603050405020304" pitchFamily="18" charset="0"/>
              </a:rPr>
              <a:t>lying</a:t>
            </a:r>
            <a:r>
              <a:rPr lang="pl-PL" sz="1600" kern="100" dirty="0">
                <a:latin typeface="Aptos" panose="020B0004020202020204" pitchFamily="34" charset="0"/>
                <a:ea typeface="Aptos" panose="020B0004020202020204" pitchFamily="34" charset="0"/>
                <a:cs typeface="Times New Roman" panose="02020603050405020304" pitchFamily="18" charset="0"/>
              </a:rPr>
              <a:t> </a:t>
            </a:r>
            <a:r>
              <a:rPr lang="pl-PL" sz="1600" kern="100" dirty="0" err="1">
                <a:latin typeface="Aptos" panose="020B0004020202020204" pitchFamily="34" charset="0"/>
                <a:ea typeface="Aptos" panose="020B0004020202020204" pitchFamily="34" charset="0"/>
                <a:cs typeface="Times New Roman" panose="02020603050405020304" pitchFamily="18" charset="0"/>
              </a:rPr>
              <a:t>under</a:t>
            </a:r>
            <a:r>
              <a:rPr lang="pl-PL" sz="1600" kern="100" dirty="0">
                <a:latin typeface="Aptos" panose="020B0004020202020204" pitchFamily="34" charset="0"/>
                <a:ea typeface="Aptos" panose="020B0004020202020204" pitchFamily="34" charset="0"/>
                <a:cs typeface="Times New Roman" panose="02020603050405020304" pitchFamily="18" charset="0"/>
              </a:rPr>
              <a:t> the </a:t>
            </a:r>
            <a:r>
              <a:rPr lang="pl-PL" sz="1600" kern="100" dirty="0" err="1">
                <a:latin typeface="Aptos" panose="020B0004020202020204" pitchFamily="34" charset="0"/>
                <a:ea typeface="Aptos" panose="020B0004020202020204" pitchFamily="34" charset="0"/>
                <a:cs typeface="Times New Roman" panose="02020603050405020304" pitchFamily="18" charset="0"/>
              </a:rPr>
              <a:t>bench</a:t>
            </a:r>
            <a:r>
              <a:rPr lang="pl-PL" sz="1600" kern="100" dirty="0">
                <a:latin typeface="Aptos" panose="020B0004020202020204" pitchFamily="34" charset="0"/>
                <a:ea typeface="Aptos" panose="020B0004020202020204" pitchFamily="34" charset="0"/>
                <a:cs typeface="Times New Roman" panose="02020603050405020304" pitchFamily="18" charset="0"/>
              </a:rPr>
              <a:t>. How do </a:t>
            </a:r>
            <a:r>
              <a:rPr lang="pl-PL" sz="1600" kern="100" dirty="0" err="1">
                <a:latin typeface="Aptos" panose="020B0004020202020204" pitchFamily="34" charset="0"/>
                <a:ea typeface="Aptos" panose="020B0004020202020204" pitchFamily="34" charset="0"/>
                <a:cs typeface="Times New Roman" panose="02020603050405020304" pitchFamily="18" charset="0"/>
              </a:rPr>
              <a:t>you</a:t>
            </a:r>
            <a:r>
              <a:rPr lang="pl-PL" sz="1600" kern="100" dirty="0">
                <a:latin typeface="Aptos" panose="020B0004020202020204" pitchFamily="34" charset="0"/>
                <a:ea typeface="Aptos" panose="020B0004020202020204" pitchFamily="34" charset="0"/>
                <a:cs typeface="Times New Roman" panose="02020603050405020304" pitchFamily="18" charset="0"/>
              </a:rPr>
              <a:t> </a:t>
            </a:r>
            <a:r>
              <a:rPr lang="pl-PL" sz="1600" kern="100" dirty="0" err="1">
                <a:latin typeface="Aptos" panose="020B0004020202020204" pitchFamily="34" charset="0"/>
                <a:ea typeface="Aptos" panose="020B0004020202020204" pitchFamily="34" charset="0"/>
                <a:cs typeface="Times New Roman" panose="02020603050405020304" pitchFamily="18" charset="0"/>
              </a:rPr>
              <a:t>feel</a:t>
            </a:r>
            <a:r>
              <a:rPr lang="pl-PL" sz="1600" kern="100" dirty="0">
                <a:latin typeface="Aptos" panose="020B0004020202020204" pitchFamily="34" charset="0"/>
                <a:ea typeface="Aptos" panose="020B0004020202020204" pitchFamily="34" charset="0"/>
                <a:cs typeface="Times New Roman" panose="02020603050405020304" pitchFamily="18" charset="0"/>
              </a:rPr>
              <a:t> </a:t>
            </a:r>
            <a:r>
              <a:rPr lang="pl-PL" sz="1600" kern="100" dirty="0" err="1">
                <a:latin typeface="Aptos" panose="020B0004020202020204" pitchFamily="34" charset="0"/>
                <a:ea typeface="Aptos" panose="020B0004020202020204" pitchFamily="34" charset="0"/>
                <a:cs typeface="Times New Roman" panose="02020603050405020304" pitchFamily="18" charset="0"/>
              </a:rPr>
              <a:t>then</a:t>
            </a:r>
            <a:r>
              <a:rPr lang="pl-PL" sz="1600" kern="100" dirty="0">
                <a:latin typeface="Aptos" panose="020B0004020202020204" pitchFamily="34" charset="0"/>
                <a:ea typeface="Aptos" panose="020B0004020202020204" pitchFamily="34" charset="0"/>
                <a:cs typeface="Times New Roman" panose="02020603050405020304" pitchFamily="18" charset="0"/>
              </a:rPr>
              <a:t>?</a:t>
            </a:r>
          </a:p>
        </p:txBody>
      </p:sp>
      <p:sp>
        <p:nvSpPr>
          <p:cNvPr id="6" name="Pagon 5">
            <a:hlinkClick r:id="rId2" action="ppaction://hlinksldjump"/>
            <a:extLst>
              <a:ext uri="{FF2B5EF4-FFF2-40B4-BE49-F238E27FC236}">
                <a16:creationId xmlns:a16="http://schemas.microsoft.com/office/drawing/2014/main" id="{F48C28F4-3791-DE93-1D4A-1BB2BE276DA2}"/>
              </a:ext>
            </a:extLst>
          </p:cNvPr>
          <p:cNvSpPr/>
          <p:nvPr/>
        </p:nvSpPr>
        <p:spPr>
          <a:xfrm rot="10800000">
            <a:off x="11006155" y="5952875"/>
            <a:ext cx="540000" cy="540000"/>
          </a:xfrm>
          <a:prstGeom prst="chevron">
            <a:avLst/>
          </a:prstGeom>
          <a:solidFill>
            <a:srgbClr val="97D6F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a:solidFill>
                <a:schemeClr val="tx1"/>
              </a:solidFill>
            </a:endParaRPr>
          </a:p>
        </p:txBody>
      </p:sp>
    </p:spTree>
    <p:extLst>
      <p:ext uri="{BB962C8B-B14F-4D97-AF65-F5344CB8AC3E}">
        <p14:creationId xmlns:p14="http://schemas.microsoft.com/office/powerpoint/2010/main" val="146829897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2D957EFD-8B5B-738B-A3D5-A3818D0A6EC6}"/>
              </a:ext>
            </a:extLst>
          </p:cNvPr>
          <p:cNvSpPr>
            <a:spLocks noGrp="1"/>
          </p:cNvSpPr>
          <p:nvPr>
            <p:ph type="title"/>
          </p:nvPr>
        </p:nvSpPr>
        <p:spPr/>
        <p:txBody>
          <a:bodyPr>
            <a:normAutofit/>
          </a:bodyPr>
          <a:lstStyle/>
          <a:p>
            <a:r>
              <a:rPr lang="pl-PL" sz="3600" b="0" i="0" u="none" strike="noStrike" dirty="0">
                <a:solidFill>
                  <a:srgbClr val="000000"/>
                </a:solidFill>
                <a:effectLst/>
              </a:rPr>
              <a:t>Step 2: </a:t>
            </a:r>
            <a:r>
              <a:rPr lang="pl-PL" sz="3600" b="0" i="0" u="none" strike="noStrike" dirty="0" err="1">
                <a:solidFill>
                  <a:srgbClr val="000000"/>
                </a:solidFill>
                <a:effectLst/>
              </a:rPr>
              <a:t>See</a:t>
            </a:r>
            <a:r>
              <a:rPr lang="pl-PL" sz="3600" b="0" i="0" u="none" strike="noStrike" dirty="0">
                <a:solidFill>
                  <a:srgbClr val="000000"/>
                </a:solidFill>
                <a:effectLst/>
              </a:rPr>
              <a:t> the </a:t>
            </a:r>
            <a:r>
              <a:rPr lang="pl-PL" sz="3600" b="0" i="0" u="none" strike="noStrike" dirty="0" err="1">
                <a:solidFill>
                  <a:srgbClr val="000000"/>
                </a:solidFill>
                <a:effectLst/>
              </a:rPr>
              <a:t>world</a:t>
            </a:r>
            <a:r>
              <a:rPr lang="pl-PL" sz="3600" b="0" i="0" u="none" strike="noStrike" dirty="0">
                <a:solidFill>
                  <a:srgbClr val="000000"/>
                </a:solidFill>
                <a:effectLst/>
              </a:rPr>
              <a:t> </a:t>
            </a:r>
            <a:r>
              <a:rPr lang="pl-PL" sz="3600" b="0" i="0" u="none" strike="noStrike" dirty="0" err="1">
                <a:solidFill>
                  <a:srgbClr val="000000"/>
                </a:solidFill>
                <a:effectLst/>
              </a:rPr>
              <a:t>through</a:t>
            </a:r>
            <a:r>
              <a:rPr lang="pl-PL" sz="3600" b="0" i="0" u="none" strike="noStrike" dirty="0">
                <a:solidFill>
                  <a:srgbClr val="000000"/>
                </a:solidFill>
                <a:effectLst/>
              </a:rPr>
              <a:t> a </a:t>
            </a:r>
            <a:r>
              <a:rPr lang="pl-PL" sz="3600" b="0" i="0" u="none" strike="noStrike" dirty="0" err="1">
                <a:solidFill>
                  <a:srgbClr val="000000"/>
                </a:solidFill>
                <a:effectLst/>
              </a:rPr>
              <a:t>child’s</a:t>
            </a:r>
            <a:r>
              <a:rPr lang="pl-PL" sz="3600" b="0" i="0" u="none" strike="noStrike" dirty="0">
                <a:solidFill>
                  <a:srgbClr val="000000"/>
                </a:solidFill>
                <a:effectLst/>
              </a:rPr>
              <a:t> </a:t>
            </a:r>
            <a:r>
              <a:rPr lang="pl-PL" sz="3600" b="0" i="0" u="none" strike="noStrike" dirty="0" err="1">
                <a:solidFill>
                  <a:srgbClr val="000000"/>
                </a:solidFill>
                <a:effectLst/>
              </a:rPr>
              <a:t>eyes</a:t>
            </a:r>
            <a:endParaRPr lang="pl-PL" sz="3600" dirty="0"/>
          </a:p>
        </p:txBody>
      </p:sp>
      <p:sp>
        <p:nvSpPr>
          <p:cNvPr id="3" name="Symbol zastępczy zawartości 2">
            <a:extLst>
              <a:ext uri="{FF2B5EF4-FFF2-40B4-BE49-F238E27FC236}">
                <a16:creationId xmlns:a16="http://schemas.microsoft.com/office/drawing/2014/main" id="{1E67FCD9-E84F-6B9C-1ABA-76E02364997B}"/>
              </a:ext>
            </a:extLst>
          </p:cNvPr>
          <p:cNvSpPr>
            <a:spLocks noGrp="1"/>
          </p:cNvSpPr>
          <p:nvPr>
            <p:ph idx="1"/>
          </p:nvPr>
        </p:nvSpPr>
        <p:spPr/>
        <p:txBody>
          <a:bodyPr>
            <a:noAutofit/>
          </a:bodyPr>
          <a:lstStyle/>
          <a:p>
            <a:pPr marL="342900" indent="-342900" algn="l">
              <a:lnSpc>
                <a:spcPct val="170000"/>
              </a:lnSpc>
              <a:buFont typeface="+mj-lt"/>
              <a:buAutoNum type="arabicPeriod"/>
            </a:pPr>
            <a:r>
              <a:rPr lang="pl-PL" sz="1600" b="0" i="0" u="none" strike="noStrike" dirty="0">
                <a:solidFill>
                  <a:srgbClr val="000000"/>
                </a:solidFill>
                <a:effectLst/>
              </a:rPr>
              <a:t>Take a </a:t>
            </a:r>
            <a:r>
              <a:rPr lang="pl-PL" sz="1600" b="0" i="0" u="none" strike="noStrike" dirty="0" err="1">
                <a:solidFill>
                  <a:srgbClr val="000000"/>
                </a:solidFill>
                <a:effectLst/>
              </a:rPr>
              <a:t>stick</a:t>
            </a:r>
            <a:r>
              <a:rPr lang="pl-PL" sz="1600" b="0" i="0" u="none" strike="noStrike" dirty="0">
                <a:solidFill>
                  <a:srgbClr val="000000"/>
                </a:solidFill>
                <a:effectLst/>
              </a:rPr>
              <a:t> </a:t>
            </a:r>
            <a:r>
              <a:rPr lang="pl-PL" sz="1600" b="0" i="0" u="none" strike="noStrike" dirty="0" err="1">
                <a:solidFill>
                  <a:srgbClr val="000000"/>
                </a:solidFill>
                <a:effectLst/>
              </a:rPr>
              <a:t>or</a:t>
            </a:r>
            <a:r>
              <a:rPr lang="pl-PL" sz="1600" b="0" i="0" u="none" strike="noStrike" dirty="0">
                <a:solidFill>
                  <a:srgbClr val="000000"/>
                </a:solidFill>
                <a:effectLst/>
              </a:rPr>
              <a:t> </a:t>
            </a:r>
            <a:r>
              <a:rPr lang="pl-PL" sz="1600" b="0" i="0" u="none" strike="noStrike" dirty="0" err="1">
                <a:solidFill>
                  <a:srgbClr val="000000"/>
                </a:solidFill>
                <a:effectLst/>
              </a:rPr>
              <a:t>an</a:t>
            </a:r>
            <a:r>
              <a:rPr lang="pl-PL" sz="1600" b="0" i="0" u="none" strike="noStrike" dirty="0">
                <a:solidFill>
                  <a:srgbClr val="000000"/>
                </a:solidFill>
                <a:effectLst/>
              </a:rPr>
              <a:t> </a:t>
            </a:r>
            <a:r>
              <a:rPr lang="pl-PL" sz="1600" b="0" i="0" u="none" strike="noStrike" dirty="0" err="1">
                <a:solidFill>
                  <a:srgbClr val="000000"/>
                </a:solidFill>
                <a:effectLst/>
              </a:rPr>
              <a:t>umbrella</a:t>
            </a:r>
            <a:r>
              <a:rPr lang="pl-PL" sz="1600" b="0" i="0" u="none" strike="noStrike" dirty="0">
                <a:solidFill>
                  <a:srgbClr val="000000"/>
                </a:solidFill>
                <a:effectLst/>
              </a:rPr>
              <a:t> and </a:t>
            </a:r>
            <a:r>
              <a:rPr lang="pl-PL" sz="1600" b="0" i="0" u="none" strike="noStrike" dirty="0" err="1">
                <a:solidFill>
                  <a:srgbClr val="000000"/>
                </a:solidFill>
                <a:effectLst/>
              </a:rPr>
              <a:t>hold</a:t>
            </a:r>
            <a:r>
              <a:rPr lang="pl-PL" sz="1600" b="0" i="0" u="none" strike="noStrike" dirty="0">
                <a:solidFill>
                  <a:srgbClr val="000000"/>
                </a:solidFill>
                <a:effectLst/>
              </a:rPr>
              <a:t> </a:t>
            </a:r>
            <a:r>
              <a:rPr lang="pl-PL" sz="1600" b="0" i="0" u="none" strike="noStrike" dirty="0" err="1">
                <a:solidFill>
                  <a:srgbClr val="000000"/>
                </a:solidFill>
                <a:effectLst/>
              </a:rPr>
              <a:t>it</a:t>
            </a:r>
            <a:r>
              <a:rPr lang="pl-PL" sz="1600" b="0" i="0" u="none" strike="noStrike" dirty="0">
                <a:solidFill>
                  <a:srgbClr val="000000"/>
                </a:solidFill>
                <a:effectLst/>
              </a:rPr>
              <a:t> </a:t>
            </a:r>
            <a:r>
              <a:rPr lang="pl-PL" sz="1600" b="0" i="0" u="none" strike="noStrike" dirty="0" err="1">
                <a:solidFill>
                  <a:srgbClr val="000000"/>
                </a:solidFill>
                <a:effectLst/>
              </a:rPr>
              <a:t>upright</a:t>
            </a:r>
            <a:r>
              <a:rPr lang="pl-PL" sz="1600" b="0" i="0" u="none" strike="noStrike" dirty="0">
                <a:solidFill>
                  <a:srgbClr val="000000"/>
                </a:solidFill>
                <a:effectLst/>
              </a:rPr>
              <a:t>. </a:t>
            </a:r>
            <a:r>
              <a:rPr lang="pl-PL" sz="1600" b="0" i="0" u="none" strike="noStrike" dirty="0" err="1">
                <a:solidFill>
                  <a:srgbClr val="000000"/>
                </a:solidFill>
                <a:effectLst/>
              </a:rPr>
              <a:t>Squat</a:t>
            </a:r>
            <a:r>
              <a:rPr lang="pl-PL" sz="1600" b="0" i="0" u="none" strike="noStrike" dirty="0">
                <a:solidFill>
                  <a:srgbClr val="000000"/>
                </a:solidFill>
                <a:effectLst/>
              </a:rPr>
              <a:t> </a:t>
            </a:r>
            <a:r>
              <a:rPr lang="pl-PL" sz="1600" b="0" i="0" u="none" strike="noStrike" dirty="0" err="1">
                <a:solidFill>
                  <a:srgbClr val="000000"/>
                </a:solidFill>
                <a:effectLst/>
              </a:rPr>
              <a:t>next</a:t>
            </a:r>
            <a:r>
              <a:rPr lang="pl-PL" sz="1600" b="0" i="0" u="none" strike="noStrike" dirty="0">
                <a:solidFill>
                  <a:srgbClr val="000000"/>
                </a:solidFill>
                <a:effectLst/>
              </a:rPr>
              <a:t> to </a:t>
            </a:r>
            <a:r>
              <a:rPr lang="pl-PL" sz="1600" b="0" i="0" u="none" strike="noStrike" dirty="0" err="1">
                <a:solidFill>
                  <a:srgbClr val="000000"/>
                </a:solidFill>
                <a:effectLst/>
              </a:rPr>
              <a:t>it</a:t>
            </a:r>
            <a:r>
              <a:rPr lang="pl-PL" sz="1600" b="0" i="0" u="none" strike="noStrike" dirty="0">
                <a:solidFill>
                  <a:srgbClr val="000000"/>
                </a:solidFill>
                <a:effectLst/>
              </a:rPr>
              <a:t>. </a:t>
            </a:r>
            <a:r>
              <a:rPr lang="pl-PL" sz="1600" b="0" i="0" u="none" strike="noStrike" dirty="0" err="1">
                <a:solidFill>
                  <a:srgbClr val="000000"/>
                </a:solidFill>
                <a:effectLst/>
              </a:rPr>
              <a:t>Your</a:t>
            </a:r>
            <a:r>
              <a:rPr lang="pl-PL" sz="1600" b="0" i="0" u="none" strike="noStrike" dirty="0">
                <a:solidFill>
                  <a:srgbClr val="000000"/>
                </a:solidFill>
                <a:effectLst/>
              </a:rPr>
              <a:t> </a:t>
            </a:r>
            <a:r>
              <a:rPr lang="pl-PL" sz="1600" b="0" i="0" u="none" strike="noStrike" dirty="0" err="1">
                <a:solidFill>
                  <a:srgbClr val="000000"/>
                </a:solidFill>
                <a:effectLst/>
              </a:rPr>
              <a:t>eyes</a:t>
            </a:r>
            <a:r>
              <a:rPr lang="pl-PL" sz="1600" b="0" i="0" u="none" strike="noStrike" dirty="0">
                <a:solidFill>
                  <a:srgbClr val="000000"/>
                </a:solidFill>
                <a:effectLst/>
              </a:rPr>
              <a:t> </a:t>
            </a:r>
            <a:r>
              <a:rPr lang="pl-PL" sz="1600" b="0" i="0" u="none" strike="noStrike" dirty="0" err="1">
                <a:solidFill>
                  <a:srgbClr val="000000"/>
                </a:solidFill>
                <a:effectLst/>
              </a:rPr>
              <a:t>should</a:t>
            </a:r>
            <a:r>
              <a:rPr lang="pl-PL" sz="1600" b="0" i="0" u="none" strike="noStrike" dirty="0">
                <a:solidFill>
                  <a:srgbClr val="000000"/>
                </a:solidFill>
                <a:effectLst/>
              </a:rPr>
              <a:t> be </a:t>
            </a:r>
            <a:r>
              <a:rPr lang="pl-PL" sz="1600" b="0" i="0" u="none" strike="noStrike" dirty="0" err="1">
                <a:solidFill>
                  <a:srgbClr val="000000"/>
                </a:solidFill>
                <a:effectLst/>
              </a:rPr>
              <a:t>roughly</a:t>
            </a:r>
            <a:r>
              <a:rPr lang="pl-PL" sz="1600" b="0" i="0" u="none" strike="noStrike" dirty="0">
                <a:solidFill>
                  <a:srgbClr val="000000"/>
                </a:solidFill>
                <a:effectLst/>
              </a:rPr>
              <a:t> </a:t>
            </a:r>
            <a:r>
              <a:rPr lang="pl-PL" sz="1600" b="0" i="0" u="none" strike="noStrike" dirty="0" err="1">
                <a:solidFill>
                  <a:srgbClr val="000000"/>
                </a:solidFill>
                <a:effectLst/>
              </a:rPr>
              <a:t>at</a:t>
            </a:r>
            <a:r>
              <a:rPr lang="pl-PL" sz="1600" b="0" i="0" u="none" strike="noStrike" dirty="0">
                <a:solidFill>
                  <a:srgbClr val="000000"/>
                </a:solidFill>
                <a:effectLst/>
              </a:rPr>
              <a:t> the </a:t>
            </a:r>
            <a:r>
              <a:rPr lang="pl-PL" sz="1600" b="0" i="0" u="none" strike="noStrike" dirty="0" err="1">
                <a:solidFill>
                  <a:srgbClr val="000000"/>
                </a:solidFill>
                <a:effectLst/>
              </a:rPr>
              <a:t>marked</a:t>
            </a:r>
            <a:r>
              <a:rPr lang="pl-PL" sz="1600" b="0" i="0" u="none" strike="noStrike" dirty="0">
                <a:solidFill>
                  <a:srgbClr val="000000"/>
                </a:solidFill>
                <a:effectLst/>
              </a:rPr>
              <a:t> </a:t>
            </a:r>
            <a:r>
              <a:rPr lang="pl-PL" sz="1600" b="0" i="0" u="none" strike="noStrike" dirty="0" err="1">
                <a:solidFill>
                  <a:srgbClr val="000000"/>
                </a:solidFill>
                <a:effectLst/>
              </a:rPr>
              <a:t>height</a:t>
            </a:r>
            <a:r>
              <a:rPr lang="pl-PL" sz="1600" b="0" i="0" u="none" strike="noStrike" dirty="0">
                <a:solidFill>
                  <a:srgbClr val="000000"/>
                </a:solidFill>
                <a:effectLst/>
              </a:rPr>
              <a:t> of 125 cm. </a:t>
            </a:r>
            <a:r>
              <a:rPr lang="pl-PL" sz="1600" b="0" i="0" u="none" strike="noStrike" dirty="0" err="1">
                <a:solidFill>
                  <a:srgbClr val="000000"/>
                </a:solidFill>
                <a:effectLst/>
              </a:rPr>
              <a:t>This</a:t>
            </a:r>
            <a:r>
              <a:rPr lang="pl-PL" sz="1600" b="0" i="0" u="none" strike="noStrike" dirty="0">
                <a:solidFill>
                  <a:srgbClr val="000000"/>
                </a:solidFill>
                <a:effectLst/>
              </a:rPr>
              <a:t> </a:t>
            </a:r>
            <a:r>
              <a:rPr lang="pl-PL" sz="1600" b="0" i="0" u="none" strike="noStrike" dirty="0" err="1">
                <a:solidFill>
                  <a:srgbClr val="000000"/>
                </a:solidFill>
                <a:effectLst/>
              </a:rPr>
              <a:t>is</a:t>
            </a:r>
            <a:r>
              <a:rPr lang="pl-PL" sz="1600" b="0" i="0" u="none" strike="noStrike" dirty="0">
                <a:solidFill>
                  <a:srgbClr val="000000"/>
                </a:solidFill>
                <a:effectLst/>
              </a:rPr>
              <a:t> </a:t>
            </a:r>
            <a:r>
              <a:rPr lang="pl-PL" sz="1600" b="0" i="0" u="none" strike="noStrike" dirty="0" err="1">
                <a:solidFill>
                  <a:srgbClr val="000000"/>
                </a:solidFill>
                <a:effectLst/>
              </a:rPr>
              <a:t>your</a:t>
            </a:r>
            <a:r>
              <a:rPr lang="pl-PL" sz="1600" b="0" i="0" u="none" strike="noStrike" dirty="0">
                <a:solidFill>
                  <a:srgbClr val="000000"/>
                </a:solidFill>
                <a:effectLst/>
              </a:rPr>
              <a:t> </a:t>
            </a:r>
            <a:r>
              <a:rPr lang="pl-PL" sz="1600" b="0" i="0" u="none" strike="noStrike" dirty="0" err="1">
                <a:solidFill>
                  <a:srgbClr val="000000"/>
                </a:solidFill>
                <a:effectLst/>
              </a:rPr>
              <a:t>new</a:t>
            </a:r>
            <a:r>
              <a:rPr lang="pl-PL" sz="1600" b="0" i="0" u="none" strike="noStrike" dirty="0">
                <a:solidFill>
                  <a:srgbClr val="000000"/>
                </a:solidFill>
                <a:effectLst/>
              </a:rPr>
              <a:t> point of </a:t>
            </a:r>
            <a:r>
              <a:rPr lang="pl-PL" sz="1600" b="0" i="0" u="none" strike="noStrike" dirty="0" err="1">
                <a:solidFill>
                  <a:srgbClr val="000000"/>
                </a:solidFill>
                <a:effectLst/>
              </a:rPr>
              <a:t>view</a:t>
            </a:r>
            <a:r>
              <a:rPr lang="pl-PL" sz="1600" b="0" i="0" u="none" strike="noStrike" dirty="0">
                <a:solidFill>
                  <a:srgbClr val="000000"/>
                </a:solidFill>
                <a:effectLst/>
              </a:rPr>
              <a:t>.</a:t>
            </a:r>
          </a:p>
          <a:p>
            <a:pPr marL="342900" indent="-342900" algn="l">
              <a:lnSpc>
                <a:spcPct val="170000"/>
              </a:lnSpc>
              <a:buFont typeface="+mj-lt"/>
              <a:buAutoNum type="arabicPeriod"/>
            </a:pPr>
            <a:r>
              <a:rPr lang="pl-PL" sz="1600" b="0" i="0" u="none" strike="noStrike" dirty="0" err="1">
                <a:solidFill>
                  <a:srgbClr val="000000"/>
                </a:solidFill>
                <a:effectLst/>
              </a:rPr>
              <a:t>Look</a:t>
            </a:r>
            <a:r>
              <a:rPr lang="pl-PL" sz="1600" b="0" i="0" u="none" strike="noStrike" dirty="0">
                <a:solidFill>
                  <a:srgbClr val="000000"/>
                </a:solidFill>
                <a:effectLst/>
              </a:rPr>
              <a:t> </a:t>
            </a:r>
            <a:r>
              <a:rPr lang="pl-PL" sz="1600" b="0" i="0" u="none" strike="noStrike" dirty="0" err="1">
                <a:solidFill>
                  <a:srgbClr val="000000"/>
                </a:solidFill>
                <a:effectLst/>
              </a:rPr>
              <a:t>around</a:t>
            </a:r>
            <a:r>
              <a:rPr lang="pl-PL" sz="1600" b="0" i="0" u="none" strike="noStrike" dirty="0">
                <a:solidFill>
                  <a:srgbClr val="000000"/>
                </a:solidFill>
                <a:effectLst/>
              </a:rPr>
              <a:t>:</a:t>
            </a:r>
            <a:endParaRPr lang="pl-PL" sz="1600" dirty="0">
              <a:solidFill>
                <a:srgbClr val="000000"/>
              </a:solidFill>
            </a:endParaRPr>
          </a:p>
          <a:p>
            <a:pPr lvl="1">
              <a:lnSpc>
                <a:spcPct val="170000"/>
              </a:lnSpc>
              <a:buFont typeface="Wingdings" pitchFamily="2" charset="2"/>
              <a:buChar char="§"/>
            </a:pPr>
            <a:r>
              <a:rPr lang="pl-PL" sz="1600" b="0" i="0" u="none" strike="noStrike" dirty="0" err="1">
                <a:solidFill>
                  <a:srgbClr val="002060"/>
                </a:solidFill>
                <a:effectLst/>
              </a:rPr>
              <a:t>What</a:t>
            </a:r>
            <a:r>
              <a:rPr lang="pl-PL" sz="1600" b="0" i="0" u="none" strike="noStrike" dirty="0">
                <a:solidFill>
                  <a:srgbClr val="002060"/>
                </a:solidFill>
                <a:effectLst/>
              </a:rPr>
              <a:t> do </a:t>
            </a:r>
            <a:r>
              <a:rPr lang="pl-PL" sz="1600" b="0" i="0" u="none" strike="noStrike" dirty="0" err="1">
                <a:solidFill>
                  <a:srgbClr val="002060"/>
                </a:solidFill>
                <a:effectLst/>
              </a:rPr>
              <a:t>you</a:t>
            </a:r>
            <a:r>
              <a:rPr lang="pl-PL" sz="1600" b="0" i="0" u="none" strike="noStrike" dirty="0">
                <a:solidFill>
                  <a:srgbClr val="002060"/>
                </a:solidFill>
                <a:effectLst/>
              </a:rPr>
              <a:t> </a:t>
            </a:r>
            <a:r>
              <a:rPr lang="pl-PL" sz="1600" b="0" i="0" u="none" strike="noStrike" dirty="0" err="1">
                <a:solidFill>
                  <a:srgbClr val="002060"/>
                </a:solidFill>
                <a:effectLst/>
              </a:rPr>
              <a:t>see</a:t>
            </a:r>
            <a:r>
              <a:rPr lang="pl-PL" sz="1600" b="0" i="0" u="none" strike="noStrike" dirty="0">
                <a:solidFill>
                  <a:srgbClr val="002060"/>
                </a:solidFill>
                <a:effectLst/>
              </a:rPr>
              <a:t>, </a:t>
            </a:r>
            <a:r>
              <a:rPr lang="pl-PL" sz="1600" b="0" i="0" u="none" strike="noStrike" dirty="0" err="1">
                <a:solidFill>
                  <a:srgbClr val="002060"/>
                </a:solidFill>
                <a:effectLst/>
              </a:rPr>
              <a:t>hear</a:t>
            </a:r>
            <a:r>
              <a:rPr lang="pl-PL" sz="1600" b="0" i="0" u="none" strike="noStrike" dirty="0">
                <a:solidFill>
                  <a:srgbClr val="002060"/>
                </a:solidFill>
                <a:effectLst/>
              </a:rPr>
              <a:t>, </a:t>
            </a:r>
            <a:r>
              <a:rPr lang="pl-PL" sz="1600" b="0" i="0" u="none" strike="noStrike" dirty="0" err="1">
                <a:solidFill>
                  <a:srgbClr val="002060"/>
                </a:solidFill>
                <a:effectLst/>
              </a:rPr>
              <a:t>feel</a:t>
            </a:r>
            <a:r>
              <a:rPr lang="pl-PL" sz="1600" b="0" i="0" u="none" strike="noStrike" dirty="0">
                <a:solidFill>
                  <a:srgbClr val="002060"/>
                </a:solidFill>
                <a:effectLst/>
              </a:rPr>
              <a:t>? How </a:t>
            </a:r>
            <a:r>
              <a:rPr lang="pl-PL" sz="1600" b="0" i="0" u="none" strike="noStrike" dirty="0" err="1">
                <a:solidFill>
                  <a:srgbClr val="002060"/>
                </a:solidFill>
                <a:effectLst/>
              </a:rPr>
              <a:t>has</a:t>
            </a:r>
            <a:r>
              <a:rPr lang="pl-PL" sz="1600" b="0" i="0" u="none" strike="noStrike" dirty="0">
                <a:solidFill>
                  <a:srgbClr val="002060"/>
                </a:solidFill>
                <a:effectLst/>
              </a:rPr>
              <a:t> the environment </a:t>
            </a:r>
            <a:r>
              <a:rPr lang="pl-PL" sz="1600" b="0" i="0" u="none" strike="noStrike" dirty="0" err="1">
                <a:solidFill>
                  <a:srgbClr val="002060"/>
                </a:solidFill>
                <a:effectLst/>
              </a:rPr>
              <a:t>changed</a:t>
            </a:r>
            <a:r>
              <a:rPr lang="pl-PL" sz="1600" b="0" i="0" u="none" strike="noStrike" dirty="0">
                <a:solidFill>
                  <a:srgbClr val="002060"/>
                </a:solidFill>
                <a:effectLst/>
              </a:rPr>
              <a:t>?</a:t>
            </a:r>
            <a:endParaRPr lang="pl-PL" sz="1600" dirty="0">
              <a:solidFill>
                <a:srgbClr val="002060"/>
              </a:solidFill>
            </a:endParaRPr>
          </a:p>
          <a:p>
            <a:pPr lvl="1">
              <a:lnSpc>
                <a:spcPct val="170000"/>
              </a:lnSpc>
              <a:buFont typeface="Wingdings" pitchFamily="2" charset="2"/>
              <a:buChar char="§"/>
            </a:pPr>
            <a:r>
              <a:rPr lang="pl-PL" sz="1600" b="0" i="0" u="none" strike="noStrike" dirty="0">
                <a:solidFill>
                  <a:srgbClr val="002060"/>
                </a:solidFill>
                <a:effectLst/>
              </a:rPr>
              <a:t>How do </a:t>
            </a:r>
            <a:r>
              <a:rPr lang="pl-PL" sz="1600" b="0" i="0" u="none" strike="noStrike" dirty="0" err="1">
                <a:solidFill>
                  <a:srgbClr val="002060"/>
                </a:solidFill>
                <a:effectLst/>
              </a:rPr>
              <a:t>you</a:t>
            </a:r>
            <a:r>
              <a:rPr lang="pl-PL" sz="1600" b="0" i="0" u="none" strike="noStrike" dirty="0">
                <a:solidFill>
                  <a:srgbClr val="002060"/>
                </a:solidFill>
                <a:effectLst/>
              </a:rPr>
              <a:t> </a:t>
            </a:r>
            <a:r>
              <a:rPr lang="pl-PL" sz="1600" b="0" i="0" u="none" strike="noStrike" dirty="0" err="1">
                <a:solidFill>
                  <a:srgbClr val="002060"/>
                </a:solidFill>
                <a:effectLst/>
              </a:rPr>
              <a:t>feel</a:t>
            </a:r>
            <a:r>
              <a:rPr lang="pl-PL" sz="1600" b="0" i="0" u="none" strike="noStrike" dirty="0">
                <a:solidFill>
                  <a:srgbClr val="002060"/>
                </a:solidFill>
                <a:effectLst/>
              </a:rPr>
              <a:t>? Do </a:t>
            </a:r>
            <a:r>
              <a:rPr lang="pl-PL" sz="1600" b="0" i="0" u="none" strike="noStrike" dirty="0" err="1">
                <a:solidFill>
                  <a:srgbClr val="002060"/>
                </a:solidFill>
                <a:effectLst/>
              </a:rPr>
              <a:t>you</a:t>
            </a:r>
            <a:r>
              <a:rPr lang="pl-PL" sz="1600" b="0" i="0" u="none" strike="noStrike" dirty="0">
                <a:solidFill>
                  <a:srgbClr val="002060"/>
                </a:solidFill>
                <a:effectLst/>
              </a:rPr>
              <a:t> </a:t>
            </a:r>
            <a:r>
              <a:rPr lang="pl-PL" sz="1600" b="0" i="0" u="none" strike="noStrike" dirty="0" err="1">
                <a:solidFill>
                  <a:srgbClr val="002060"/>
                </a:solidFill>
                <a:effectLst/>
              </a:rPr>
              <a:t>like</a:t>
            </a:r>
            <a:r>
              <a:rPr lang="pl-PL" sz="1600" b="0" i="0" u="none" strike="noStrike" dirty="0">
                <a:solidFill>
                  <a:srgbClr val="002060"/>
                </a:solidFill>
                <a:effectLst/>
              </a:rPr>
              <a:t> </a:t>
            </a:r>
            <a:r>
              <a:rPr lang="pl-PL" sz="1600" b="0" i="0" u="none" strike="noStrike" dirty="0" err="1">
                <a:solidFill>
                  <a:srgbClr val="002060"/>
                </a:solidFill>
                <a:effectLst/>
              </a:rPr>
              <a:t>it</a:t>
            </a:r>
            <a:r>
              <a:rPr lang="pl-PL" sz="1600" b="0" i="0" u="none" strike="noStrike" dirty="0">
                <a:solidFill>
                  <a:srgbClr val="002060"/>
                </a:solidFill>
                <a:effectLst/>
              </a:rPr>
              <a:t> </a:t>
            </a:r>
            <a:r>
              <a:rPr lang="pl-PL" sz="1600" b="0" i="0" u="none" strike="noStrike" dirty="0" err="1">
                <a:solidFill>
                  <a:srgbClr val="002060"/>
                </a:solidFill>
                <a:effectLst/>
              </a:rPr>
              <a:t>here</a:t>
            </a:r>
            <a:r>
              <a:rPr lang="pl-PL" sz="1600" b="0" i="0" u="none" strike="noStrike" dirty="0">
                <a:solidFill>
                  <a:srgbClr val="002060"/>
                </a:solidFill>
                <a:effectLst/>
              </a:rPr>
              <a:t>? </a:t>
            </a:r>
            <a:r>
              <a:rPr lang="pl-PL" sz="1600" b="0" i="0" u="none" strike="noStrike" dirty="0" err="1">
                <a:solidFill>
                  <a:srgbClr val="002060"/>
                </a:solidFill>
                <a:effectLst/>
              </a:rPr>
              <a:t>Does</a:t>
            </a:r>
            <a:r>
              <a:rPr lang="pl-PL" sz="1600" b="0" i="0" u="none" strike="noStrike" dirty="0">
                <a:solidFill>
                  <a:srgbClr val="002060"/>
                </a:solidFill>
                <a:effectLst/>
              </a:rPr>
              <a:t> </a:t>
            </a:r>
            <a:r>
              <a:rPr lang="pl-PL" sz="1600" b="0" i="0" u="none" strike="noStrike" dirty="0" err="1">
                <a:solidFill>
                  <a:srgbClr val="002060"/>
                </a:solidFill>
                <a:effectLst/>
              </a:rPr>
              <a:t>something</a:t>
            </a:r>
            <a:r>
              <a:rPr lang="pl-PL" sz="1600" b="0" i="0" u="none" strike="noStrike" dirty="0">
                <a:solidFill>
                  <a:srgbClr val="002060"/>
                </a:solidFill>
                <a:effectLst/>
              </a:rPr>
              <a:t> </a:t>
            </a:r>
            <a:r>
              <a:rPr lang="pl-PL" sz="1600" b="0" i="0" u="none" strike="noStrike" dirty="0" err="1">
                <a:solidFill>
                  <a:srgbClr val="002060"/>
                </a:solidFill>
                <a:effectLst/>
              </a:rPr>
              <a:t>bother</a:t>
            </a:r>
            <a:r>
              <a:rPr lang="pl-PL" sz="1600" b="0" i="0" u="none" strike="noStrike" dirty="0">
                <a:solidFill>
                  <a:srgbClr val="002060"/>
                </a:solidFill>
                <a:effectLst/>
              </a:rPr>
              <a:t> </a:t>
            </a:r>
            <a:r>
              <a:rPr lang="pl-PL" sz="1600" b="0" i="0" u="none" strike="noStrike" dirty="0" err="1">
                <a:solidFill>
                  <a:srgbClr val="002060"/>
                </a:solidFill>
                <a:effectLst/>
              </a:rPr>
              <a:t>you</a:t>
            </a:r>
            <a:r>
              <a:rPr lang="pl-PL" sz="1600" b="0" i="0" u="none" strike="noStrike" dirty="0">
                <a:solidFill>
                  <a:srgbClr val="002060"/>
                </a:solidFill>
                <a:effectLst/>
              </a:rPr>
              <a:t>? </a:t>
            </a:r>
            <a:r>
              <a:rPr lang="pl-PL" sz="1600" b="0" i="0" u="none" strike="noStrike" dirty="0" err="1">
                <a:solidFill>
                  <a:srgbClr val="002060"/>
                </a:solidFill>
                <a:effectLst/>
              </a:rPr>
              <a:t>What</a:t>
            </a:r>
            <a:r>
              <a:rPr lang="pl-PL" sz="1600" b="0" i="0" u="none" strike="noStrike" dirty="0">
                <a:solidFill>
                  <a:srgbClr val="002060"/>
                </a:solidFill>
                <a:effectLst/>
              </a:rPr>
              <a:t> the most? </a:t>
            </a:r>
            <a:r>
              <a:rPr lang="pl-PL" sz="1600" b="0" i="0" u="none" strike="noStrike" dirty="0" err="1">
                <a:solidFill>
                  <a:srgbClr val="002060"/>
                </a:solidFill>
                <a:effectLst/>
              </a:rPr>
              <a:t>What</a:t>
            </a:r>
            <a:r>
              <a:rPr lang="pl-PL" sz="1600" b="0" i="0" u="none" strike="noStrike" dirty="0">
                <a:solidFill>
                  <a:srgbClr val="002060"/>
                </a:solidFill>
                <a:effectLst/>
              </a:rPr>
              <a:t> the </a:t>
            </a:r>
            <a:r>
              <a:rPr lang="pl-PL" sz="1600" b="0" i="0" u="none" strike="noStrike" dirty="0" err="1">
                <a:solidFill>
                  <a:srgbClr val="002060"/>
                </a:solidFill>
                <a:effectLst/>
              </a:rPr>
              <a:t>least</a:t>
            </a:r>
            <a:r>
              <a:rPr lang="pl-PL" sz="1600" b="0" i="0" u="none" strike="noStrike" dirty="0">
                <a:solidFill>
                  <a:srgbClr val="002060"/>
                </a:solidFill>
                <a:effectLst/>
              </a:rPr>
              <a:t>?</a:t>
            </a:r>
            <a:endParaRPr lang="pl-PL" sz="1600" dirty="0">
              <a:solidFill>
                <a:srgbClr val="002060"/>
              </a:solidFill>
            </a:endParaRPr>
          </a:p>
          <a:p>
            <a:pPr lvl="1">
              <a:lnSpc>
                <a:spcPct val="170000"/>
              </a:lnSpc>
              <a:buFont typeface="Wingdings" pitchFamily="2" charset="2"/>
              <a:buChar char="§"/>
            </a:pPr>
            <a:r>
              <a:rPr lang="pl-PL" sz="1600" b="0" i="0" u="none" strike="noStrike" dirty="0" err="1">
                <a:solidFill>
                  <a:srgbClr val="002060"/>
                </a:solidFill>
                <a:effectLst/>
              </a:rPr>
              <a:t>Pay</a:t>
            </a:r>
            <a:r>
              <a:rPr lang="pl-PL" sz="1600" b="0" i="0" u="none" strike="noStrike" dirty="0">
                <a:solidFill>
                  <a:srgbClr val="002060"/>
                </a:solidFill>
                <a:effectLst/>
              </a:rPr>
              <a:t> </a:t>
            </a:r>
            <a:r>
              <a:rPr lang="pl-PL" sz="1600" b="0" i="0" u="none" strike="noStrike" dirty="0" err="1">
                <a:solidFill>
                  <a:srgbClr val="002060"/>
                </a:solidFill>
                <a:effectLst/>
              </a:rPr>
              <a:t>attention</a:t>
            </a:r>
            <a:r>
              <a:rPr lang="pl-PL" sz="1600" b="0" i="0" u="none" strike="noStrike" dirty="0">
                <a:solidFill>
                  <a:srgbClr val="002060"/>
                </a:solidFill>
                <a:effectLst/>
              </a:rPr>
              <a:t> to the </a:t>
            </a:r>
            <a:r>
              <a:rPr lang="pl-PL" sz="1600" b="0" i="0" u="none" strike="noStrike" dirty="0" err="1">
                <a:solidFill>
                  <a:srgbClr val="002060"/>
                </a:solidFill>
                <a:effectLst/>
              </a:rPr>
              <a:t>aspects</a:t>
            </a:r>
            <a:r>
              <a:rPr lang="pl-PL" sz="1600" b="0" i="0" u="none" strike="noStrike" dirty="0">
                <a:solidFill>
                  <a:srgbClr val="002060"/>
                </a:solidFill>
                <a:effectLst/>
              </a:rPr>
              <a:t> we </a:t>
            </a:r>
            <a:r>
              <a:rPr lang="pl-PL" sz="1600" b="0" i="0" u="none" strike="noStrike" dirty="0" err="1">
                <a:solidFill>
                  <a:srgbClr val="002060"/>
                </a:solidFill>
                <a:effectLst/>
              </a:rPr>
              <a:t>mentioned</a:t>
            </a:r>
            <a:r>
              <a:rPr lang="pl-PL" sz="1600" b="0" i="0" u="none" strike="noStrike" dirty="0">
                <a:solidFill>
                  <a:srgbClr val="002060"/>
                </a:solidFill>
                <a:effectLst/>
              </a:rPr>
              <a:t> </a:t>
            </a:r>
            <a:r>
              <a:rPr lang="pl-PL" sz="1600" b="0" i="0" u="none" strike="noStrike" dirty="0" err="1">
                <a:solidFill>
                  <a:srgbClr val="002060"/>
                </a:solidFill>
                <a:effectLst/>
              </a:rPr>
              <a:t>earlier</a:t>
            </a:r>
            <a:r>
              <a:rPr lang="pl-PL" sz="1600" b="0" i="0" u="none" strike="noStrike" dirty="0">
                <a:solidFill>
                  <a:srgbClr val="002060"/>
                </a:solidFill>
                <a:effectLst/>
              </a:rPr>
              <a:t>: </a:t>
            </a:r>
            <a:r>
              <a:rPr lang="pl-PL" sz="1600" b="0" i="0" u="none" strike="noStrike" dirty="0" err="1">
                <a:solidFill>
                  <a:srgbClr val="002060"/>
                </a:solidFill>
                <a:effectLst/>
              </a:rPr>
              <a:t>aesthetics</a:t>
            </a:r>
            <a:r>
              <a:rPr lang="pl-PL" sz="1600" b="0" i="0" u="none" strike="noStrike" dirty="0">
                <a:solidFill>
                  <a:srgbClr val="002060"/>
                </a:solidFill>
                <a:effectLst/>
              </a:rPr>
              <a:t>, </a:t>
            </a:r>
            <a:r>
              <a:rPr lang="pl-PL" sz="1600" b="0" i="0" u="none" strike="noStrike" dirty="0" err="1">
                <a:solidFill>
                  <a:srgbClr val="002060"/>
                </a:solidFill>
                <a:effectLst/>
              </a:rPr>
              <a:t>safety</a:t>
            </a:r>
            <a:r>
              <a:rPr lang="pl-PL" sz="1600" b="0" i="0" u="none" strike="noStrike" dirty="0">
                <a:solidFill>
                  <a:srgbClr val="002060"/>
                </a:solidFill>
                <a:effectLst/>
              </a:rPr>
              <a:t>.</a:t>
            </a:r>
          </a:p>
          <a:p>
            <a:pPr marL="457200" lvl="1" indent="0">
              <a:lnSpc>
                <a:spcPct val="170000"/>
              </a:lnSpc>
              <a:buNone/>
            </a:pPr>
            <a:r>
              <a:rPr lang="pl-PL" sz="1600" b="0" i="0" u="none" strike="noStrike" dirty="0">
                <a:solidFill>
                  <a:srgbClr val="000000"/>
                </a:solidFill>
                <a:effectLst/>
              </a:rPr>
              <a:t>Take 3–5 </a:t>
            </a:r>
            <a:r>
              <a:rPr lang="pl-PL" sz="1600" b="0" i="0" u="none" strike="noStrike" dirty="0" err="1">
                <a:solidFill>
                  <a:srgbClr val="000000"/>
                </a:solidFill>
                <a:effectLst/>
              </a:rPr>
              <a:t>minutes</a:t>
            </a:r>
            <a:r>
              <a:rPr lang="pl-PL" sz="1600" b="0" i="0" u="none" strike="noStrike" dirty="0">
                <a:solidFill>
                  <a:srgbClr val="000000"/>
                </a:solidFill>
                <a:effectLst/>
              </a:rPr>
              <a:t> for </a:t>
            </a:r>
            <a:r>
              <a:rPr lang="pl-PL" sz="1600" b="0" i="0" u="none" strike="noStrike" dirty="0" err="1">
                <a:solidFill>
                  <a:srgbClr val="000000"/>
                </a:solidFill>
                <a:effectLst/>
              </a:rPr>
              <a:t>calm</a:t>
            </a:r>
            <a:r>
              <a:rPr lang="pl-PL" sz="1600" b="0" i="0" u="none" strike="noStrike" dirty="0">
                <a:solidFill>
                  <a:srgbClr val="000000"/>
                </a:solidFill>
                <a:effectLst/>
              </a:rPr>
              <a:t> </a:t>
            </a:r>
            <a:r>
              <a:rPr lang="pl-PL" sz="1600" b="0" i="0" u="none" strike="noStrike" dirty="0" err="1">
                <a:solidFill>
                  <a:srgbClr val="000000"/>
                </a:solidFill>
                <a:effectLst/>
              </a:rPr>
              <a:t>observation</a:t>
            </a:r>
            <a:r>
              <a:rPr lang="pl-PL" sz="1600" b="0" i="0" u="none" strike="noStrike" dirty="0">
                <a:solidFill>
                  <a:srgbClr val="000000"/>
                </a:solidFill>
                <a:effectLst/>
              </a:rPr>
              <a:t>.</a:t>
            </a:r>
          </a:p>
          <a:p>
            <a:pPr marL="342900" indent="-342900" algn="l">
              <a:lnSpc>
                <a:spcPct val="170000"/>
              </a:lnSpc>
              <a:buFont typeface="+mj-lt"/>
              <a:buAutoNum type="arabicPeriod"/>
            </a:pPr>
            <a:r>
              <a:rPr lang="pl-PL" sz="1600" b="0" i="0" u="none" strike="noStrike" dirty="0">
                <a:solidFill>
                  <a:srgbClr val="000000"/>
                </a:solidFill>
                <a:effectLst/>
              </a:rPr>
              <a:t>Write down notes </a:t>
            </a:r>
            <a:r>
              <a:rPr lang="pl-PL" sz="1600" b="0" i="0" u="none" strike="noStrike" dirty="0" err="1">
                <a:solidFill>
                  <a:srgbClr val="000000"/>
                </a:solidFill>
                <a:effectLst/>
              </a:rPr>
              <a:t>or</a:t>
            </a:r>
            <a:r>
              <a:rPr lang="pl-PL" sz="1600" b="0" i="0" u="none" strike="noStrike" dirty="0">
                <a:solidFill>
                  <a:srgbClr val="000000"/>
                </a:solidFill>
                <a:effectLst/>
              </a:rPr>
              <a:t> </a:t>
            </a:r>
            <a:r>
              <a:rPr lang="pl-PL" sz="1600" b="0" i="0" u="none" strike="noStrike" dirty="0" err="1">
                <a:solidFill>
                  <a:srgbClr val="000000"/>
                </a:solidFill>
                <a:effectLst/>
              </a:rPr>
              <a:t>take</a:t>
            </a:r>
            <a:r>
              <a:rPr lang="pl-PL" sz="1600" b="0" i="0" u="none" strike="noStrike" dirty="0">
                <a:solidFill>
                  <a:srgbClr val="000000"/>
                </a:solidFill>
                <a:effectLst/>
              </a:rPr>
              <a:t> a </a:t>
            </a:r>
            <a:r>
              <a:rPr lang="pl-PL" sz="1600" b="0" i="0" u="none" strike="noStrike" dirty="0" err="1">
                <a:solidFill>
                  <a:srgbClr val="000000"/>
                </a:solidFill>
                <a:effectLst/>
              </a:rPr>
              <a:t>photo</a:t>
            </a:r>
            <a:r>
              <a:rPr lang="pl-PL" sz="1600" b="0" i="0" u="none" strike="noStrike" dirty="0">
                <a:solidFill>
                  <a:srgbClr val="000000"/>
                </a:solidFill>
                <a:effectLst/>
              </a:rPr>
              <a:t> from </a:t>
            </a:r>
            <a:r>
              <a:rPr lang="pl-PL" sz="1600" b="0" i="0" u="none" strike="noStrike" dirty="0" err="1">
                <a:solidFill>
                  <a:srgbClr val="000000"/>
                </a:solidFill>
                <a:effectLst/>
              </a:rPr>
              <a:t>this</a:t>
            </a:r>
            <a:r>
              <a:rPr lang="pl-PL" sz="1600" b="0" i="0" u="none" strike="noStrike" dirty="0">
                <a:solidFill>
                  <a:srgbClr val="000000"/>
                </a:solidFill>
                <a:effectLst/>
              </a:rPr>
              <a:t> </a:t>
            </a:r>
            <a:r>
              <a:rPr lang="pl-PL" sz="1600" b="0" i="0" u="none" strike="noStrike" dirty="0" err="1">
                <a:solidFill>
                  <a:srgbClr val="000000"/>
                </a:solidFill>
                <a:effectLst/>
              </a:rPr>
              <a:t>perspective</a:t>
            </a:r>
            <a:r>
              <a:rPr lang="pl-PL" sz="1600" b="0" i="0" u="none" strike="noStrike" dirty="0">
                <a:solidFill>
                  <a:srgbClr val="000000"/>
                </a:solidFill>
                <a:effectLst/>
              </a:rPr>
              <a:t>.</a:t>
            </a:r>
          </a:p>
        </p:txBody>
      </p:sp>
      <p:sp>
        <p:nvSpPr>
          <p:cNvPr id="4" name="Symbol zastępczy daty 3">
            <a:extLst>
              <a:ext uri="{FF2B5EF4-FFF2-40B4-BE49-F238E27FC236}">
                <a16:creationId xmlns:a16="http://schemas.microsoft.com/office/drawing/2014/main" id="{0465BA20-79A6-D4AF-DF6C-44577CB7E150}"/>
              </a:ext>
            </a:extLst>
          </p:cNvPr>
          <p:cNvSpPr>
            <a:spLocks noGrp="1"/>
          </p:cNvSpPr>
          <p:nvPr>
            <p:ph type="dt" sz="half" idx="10"/>
          </p:nvPr>
        </p:nvSpPr>
        <p:spPr/>
        <p:txBody>
          <a:bodyPr/>
          <a:lstStyle/>
          <a:p>
            <a:r>
              <a:rPr lang="pl-PL"/>
              <a:t>cityforchildren.pl, 2025</a:t>
            </a:r>
            <a:endParaRPr lang="pl-PL" dirty="0"/>
          </a:p>
        </p:txBody>
      </p:sp>
    </p:spTree>
    <p:extLst>
      <p:ext uri="{BB962C8B-B14F-4D97-AF65-F5344CB8AC3E}">
        <p14:creationId xmlns:p14="http://schemas.microsoft.com/office/powerpoint/2010/main" val="348739732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38376D92-3238-8B6D-2D52-3BCDC53DD2BB}"/>
              </a:ext>
            </a:extLst>
          </p:cNvPr>
          <p:cNvSpPr>
            <a:spLocks noGrp="1"/>
          </p:cNvSpPr>
          <p:nvPr>
            <p:ph type="title"/>
          </p:nvPr>
        </p:nvSpPr>
        <p:spPr/>
        <p:txBody>
          <a:bodyPr/>
          <a:lstStyle/>
          <a:p>
            <a:pPr algn="ctr"/>
            <a:r>
              <a:rPr lang="pl-PL" b="0" i="0" u="none" strike="noStrike" dirty="0">
                <a:solidFill>
                  <a:srgbClr val="000000"/>
                </a:solidFill>
                <a:effectLst/>
              </a:rPr>
              <a:t>EXERCISE VERSIONS</a:t>
            </a:r>
            <a:endParaRPr lang="pl-PL" dirty="0"/>
          </a:p>
        </p:txBody>
      </p:sp>
      <p:sp>
        <p:nvSpPr>
          <p:cNvPr id="4" name="Symbol zastępczy daty 3">
            <a:extLst>
              <a:ext uri="{FF2B5EF4-FFF2-40B4-BE49-F238E27FC236}">
                <a16:creationId xmlns:a16="http://schemas.microsoft.com/office/drawing/2014/main" id="{C3D03A20-A188-14A7-7FF0-915F04EDE730}"/>
              </a:ext>
            </a:extLst>
          </p:cNvPr>
          <p:cNvSpPr>
            <a:spLocks noGrp="1"/>
          </p:cNvSpPr>
          <p:nvPr>
            <p:ph type="dt" sz="half" idx="10"/>
          </p:nvPr>
        </p:nvSpPr>
        <p:spPr/>
        <p:txBody>
          <a:bodyPr/>
          <a:lstStyle/>
          <a:p>
            <a:r>
              <a:rPr lang="pl-PL"/>
              <a:t>cityforchildren.pl, 2025</a:t>
            </a:r>
            <a:endParaRPr lang="pl-PL" dirty="0"/>
          </a:p>
        </p:txBody>
      </p:sp>
      <p:sp>
        <p:nvSpPr>
          <p:cNvPr id="5" name="Symbol zastępczy zawartości 2">
            <a:extLst>
              <a:ext uri="{FF2B5EF4-FFF2-40B4-BE49-F238E27FC236}">
                <a16:creationId xmlns:a16="http://schemas.microsoft.com/office/drawing/2014/main" id="{B0DC75BE-6CBD-B5B6-498A-688CAA8015D8}"/>
              </a:ext>
            </a:extLst>
          </p:cNvPr>
          <p:cNvSpPr txBox="1">
            <a:spLocks noGrp="1"/>
          </p:cNvSpPr>
          <p:nvPr>
            <p:ph idx="1"/>
          </p:nvPr>
        </p:nvSpPr>
        <p:spPr>
          <a:xfrm>
            <a:off x="2229627" y="1847850"/>
            <a:ext cx="7732745" cy="4351338"/>
          </a:xfrm>
          <a:prstGeom prst="rect">
            <a:avLst/>
          </a:prstGeom>
          <a:solidFill>
            <a:schemeClr val="accent1">
              <a:lumMod val="50000"/>
            </a:schemeClr>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20000"/>
              </a:lnSpc>
              <a:buNone/>
            </a:pPr>
            <a:r>
              <a:rPr lang="pl-PL" sz="2000" b="1" dirty="0">
                <a:solidFill>
                  <a:schemeClr val="bg1"/>
                </a:solidFill>
              </a:rPr>
              <a:t>VERSION  1: </a:t>
            </a:r>
          </a:p>
          <a:p>
            <a:pPr marL="0" indent="0" algn="ctr">
              <a:lnSpc>
                <a:spcPct val="120000"/>
              </a:lnSpc>
              <a:buNone/>
            </a:pPr>
            <a:r>
              <a:rPr lang="pl-PL" sz="1600" dirty="0">
                <a:solidFill>
                  <a:schemeClr val="bg1"/>
                </a:solidFill>
              </a:rPr>
              <a:t>Do </a:t>
            </a:r>
            <a:r>
              <a:rPr lang="pl-PL" sz="1600" dirty="0" err="1">
                <a:solidFill>
                  <a:schemeClr val="bg1"/>
                </a:solidFill>
              </a:rPr>
              <a:t>you</a:t>
            </a:r>
            <a:r>
              <a:rPr lang="pl-PL" sz="1600" dirty="0">
                <a:solidFill>
                  <a:schemeClr val="bg1"/>
                </a:solidFill>
              </a:rPr>
              <a:t> want to </a:t>
            </a:r>
            <a:r>
              <a:rPr lang="pl-PL" sz="1600" dirty="0" err="1">
                <a:solidFill>
                  <a:schemeClr val="bg1"/>
                </a:solidFill>
              </a:rPr>
              <a:t>see</a:t>
            </a:r>
            <a:r>
              <a:rPr lang="pl-PL" sz="1600" dirty="0">
                <a:solidFill>
                  <a:schemeClr val="bg1"/>
                </a:solidFill>
              </a:rPr>
              <a:t> </a:t>
            </a:r>
            <a:r>
              <a:rPr lang="pl-PL" sz="1600" dirty="0" err="1">
                <a:solidFill>
                  <a:schemeClr val="bg1"/>
                </a:solidFill>
              </a:rPr>
              <a:t>what</a:t>
            </a:r>
            <a:r>
              <a:rPr lang="pl-PL" sz="1600" dirty="0">
                <a:solidFill>
                  <a:schemeClr val="bg1"/>
                </a:solidFill>
              </a:rPr>
              <a:t> </a:t>
            </a:r>
            <a:r>
              <a:rPr lang="pl-PL" sz="1600" dirty="0" err="1">
                <a:solidFill>
                  <a:schemeClr val="bg1"/>
                </a:solidFill>
              </a:rPr>
              <a:t>it</a:t>
            </a:r>
            <a:r>
              <a:rPr lang="pl-PL" sz="1600" dirty="0">
                <a:solidFill>
                  <a:schemeClr val="bg1"/>
                </a:solidFill>
              </a:rPr>
              <a:t> </a:t>
            </a:r>
            <a:r>
              <a:rPr lang="pl-PL" sz="1600" dirty="0" err="1">
                <a:solidFill>
                  <a:schemeClr val="bg1"/>
                </a:solidFill>
              </a:rPr>
              <a:t>looks</a:t>
            </a:r>
            <a:r>
              <a:rPr lang="pl-PL" sz="1600" dirty="0">
                <a:solidFill>
                  <a:schemeClr val="bg1"/>
                </a:solidFill>
              </a:rPr>
              <a:t> </a:t>
            </a:r>
            <a:r>
              <a:rPr lang="pl-PL" sz="1600" dirty="0" err="1">
                <a:solidFill>
                  <a:schemeClr val="bg1"/>
                </a:solidFill>
              </a:rPr>
              <a:t>like</a:t>
            </a:r>
            <a:r>
              <a:rPr lang="pl-PL" sz="1600" dirty="0">
                <a:solidFill>
                  <a:schemeClr val="bg1"/>
                </a:solidFill>
              </a:rPr>
              <a:t> </a:t>
            </a:r>
            <a:r>
              <a:rPr lang="pl-PL" sz="1600" dirty="0" err="1">
                <a:solidFill>
                  <a:schemeClr val="bg1"/>
                </a:solidFill>
              </a:rPr>
              <a:t>when</a:t>
            </a:r>
            <a:r>
              <a:rPr lang="pl-PL" sz="1600" dirty="0">
                <a:solidFill>
                  <a:schemeClr val="bg1"/>
                </a:solidFill>
              </a:rPr>
              <a:t> </a:t>
            </a:r>
            <a:r>
              <a:rPr lang="pl-PL" sz="1600" dirty="0" err="1">
                <a:solidFill>
                  <a:schemeClr val="bg1"/>
                </a:solidFill>
              </a:rPr>
              <a:t>you</a:t>
            </a:r>
            <a:r>
              <a:rPr lang="pl-PL" sz="1600" dirty="0">
                <a:solidFill>
                  <a:schemeClr val="bg1"/>
                </a:solidFill>
              </a:rPr>
              <a:t> </a:t>
            </a:r>
            <a:r>
              <a:rPr lang="pl-PL" sz="1600" dirty="0">
                <a:solidFill>
                  <a:schemeClr val="bg1"/>
                </a:solidFill>
                <a:hlinkClick r:id="rId2" action="ppaction://hlinksldjump"/>
              </a:rPr>
              <a:t>‘</a:t>
            </a:r>
            <a:r>
              <a:rPr lang="pl-PL" sz="1600" dirty="0" err="1">
                <a:solidFill>
                  <a:schemeClr val="bg1"/>
                </a:solidFill>
                <a:hlinkClick r:id="rId2" action="ppaction://hlinksldjump"/>
              </a:rPr>
              <a:t>disconnect</a:t>
            </a:r>
            <a:r>
              <a:rPr lang="pl-PL" sz="1600" dirty="0">
                <a:solidFill>
                  <a:schemeClr val="bg1"/>
                </a:solidFill>
                <a:hlinkClick r:id="rId2" action="ppaction://hlinksldjump"/>
              </a:rPr>
              <a:t>’ </a:t>
            </a:r>
            <a:r>
              <a:rPr lang="pl-PL" sz="1600" dirty="0" err="1">
                <a:solidFill>
                  <a:schemeClr val="bg1"/>
                </a:solidFill>
                <a:hlinkClick r:id="rId2" action="ppaction://hlinksldjump"/>
              </a:rPr>
              <a:t>your</a:t>
            </a:r>
            <a:r>
              <a:rPr lang="pl-PL" sz="1600" dirty="0">
                <a:solidFill>
                  <a:schemeClr val="bg1"/>
                </a:solidFill>
                <a:hlinkClick r:id="rId2" action="ppaction://hlinksldjump"/>
              </a:rPr>
              <a:t> </a:t>
            </a:r>
            <a:r>
              <a:rPr lang="pl-PL" sz="1600" dirty="0" err="1">
                <a:solidFill>
                  <a:schemeClr val="bg1"/>
                </a:solidFill>
                <a:hlinkClick r:id="rId2" action="ppaction://hlinksldjump"/>
              </a:rPr>
              <a:t>wide</a:t>
            </a:r>
            <a:r>
              <a:rPr lang="pl-PL" sz="1600" dirty="0">
                <a:solidFill>
                  <a:schemeClr val="bg1"/>
                </a:solidFill>
                <a:hlinkClick r:id="rId2" action="ppaction://hlinksldjump"/>
              </a:rPr>
              <a:t> field of </a:t>
            </a:r>
            <a:r>
              <a:rPr lang="pl-PL" sz="1600" dirty="0" err="1">
                <a:solidFill>
                  <a:schemeClr val="bg1"/>
                </a:solidFill>
                <a:hlinkClick r:id="rId2" action="ppaction://hlinksldjump"/>
              </a:rPr>
              <a:t>vision</a:t>
            </a:r>
            <a:r>
              <a:rPr lang="pl-PL" sz="1600" dirty="0">
                <a:solidFill>
                  <a:schemeClr val="bg1"/>
                </a:solidFill>
              </a:rPr>
              <a:t>?</a:t>
            </a:r>
          </a:p>
          <a:p>
            <a:pPr marL="0" indent="0" algn="ctr">
              <a:lnSpc>
                <a:spcPct val="120000"/>
              </a:lnSpc>
              <a:buNone/>
            </a:pPr>
            <a:endParaRPr lang="pl-PL" sz="1600" dirty="0"/>
          </a:p>
          <a:p>
            <a:pPr marL="0" indent="0" algn="ctr">
              <a:lnSpc>
                <a:spcPct val="120000"/>
              </a:lnSpc>
              <a:buNone/>
            </a:pPr>
            <a:r>
              <a:rPr lang="pl-PL" sz="2000" b="1" dirty="0">
                <a:solidFill>
                  <a:schemeClr val="bg1"/>
                </a:solidFill>
              </a:rPr>
              <a:t>VERSION 2: </a:t>
            </a:r>
          </a:p>
          <a:p>
            <a:pPr marL="0" indent="0" algn="ctr">
              <a:lnSpc>
                <a:spcPct val="120000"/>
              </a:lnSpc>
              <a:buNone/>
            </a:pPr>
            <a:r>
              <a:rPr lang="pl-PL" sz="1600" dirty="0">
                <a:solidFill>
                  <a:schemeClr val="bg1"/>
                </a:solidFill>
              </a:rPr>
              <a:t>Do </a:t>
            </a:r>
            <a:r>
              <a:rPr lang="pl-PL" sz="1600" dirty="0" err="1">
                <a:solidFill>
                  <a:schemeClr val="bg1"/>
                </a:solidFill>
              </a:rPr>
              <a:t>you</a:t>
            </a:r>
            <a:r>
              <a:rPr lang="pl-PL" sz="1600" dirty="0">
                <a:solidFill>
                  <a:schemeClr val="bg1"/>
                </a:solidFill>
              </a:rPr>
              <a:t> </a:t>
            </a:r>
            <a:r>
              <a:rPr lang="pl-PL" sz="1600" dirty="0" err="1">
                <a:solidFill>
                  <a:schemeClr val="bg1"/>
                </a:solidFill>
              </a:rPr>
              <a:t>have</a:t>
            </a:r>
            <a:r>
              <a:rPr lang="pl-PL" sz="1600" dirty="0">
                <a:solidFill>
                  <a:schemeClr val="bg1"/>
                </a:solidFill>
              </a:rPr>
              <a:t> a </a:t>
            </a:r>
            <a:r>
              <a:rPr lang="pl-PL" sz="1600" dirty="0" err="1">
                <a:solidFill>
                  <a:schemeClr val="bg1"/>
                </a:solidFill>
              </a:rPr>
              <a:t>child</a:t>
            </a:r>
            <a:r>
              <a:rPr lang="pl-PL" sz="1600" dirty="0">
                <a:solidFill>
                  <a:schemeClr val="bg1"/>
                </a:solidFill>
              </a:rPr>
              <a:t> </a:t>
            </a:r>
            <a:r>
              <a:rPr lang="pl-PL" sz="1600" dirty="0" err="1">
                <a:solidFill>
                  <a:schemeClr val="bg1"/>
                </a:solidFill>
              </a:rPr>
              <a:t>you’d</a:t>
            </a:r>
            <a:r>
              <a:rPr lang="pl-PL" sz="1600" dirty="0">
                <a:solidFill>
                  <a:schemeClr val="bg1"/>
                </a:solidFill>
              </a:rPr>
              <a:t> </a:t>
            </a:r>
            <a:r>
              <a:rPr lang="pl-PL" sz="1600" dirty="0" err="1">
                <a:solidFill>
                  <a:schemeClr val="bg1"/>
                </a:solidFill>
              </a:rPr>
              <a:t>like</a:t>
            </a:r>
            <a:r>
              <a:rPr lang="pl-PL" sz="1600" dirty="0">
                <a:solidFill>
                  <a:schemeClr val="bg1"/>
                </a:solidFill>
              </a:rPr>
              <a:t> to do </a:t>
            </a:r>
            <a:r>
              <a:rPr lang="pl-PL" sz="1600" dirty="0" err="1">
                <a:solidFill>
                  <a:schemeClr val="bg1"/>
                </a:solidFill>
              </a:rPr>
              <a:t>this</a:t>
            </a:r>
            <a:r>
              <a:rPr lang="pl-PL" sz="1600" dirty="0">
                <a:solidFill>
                  <a:schemeClr val="bg1"/>
                </a:solidFill>
              </a:rPr>
              <a:t> </a:t>
            </a:r>
            <a:r>
              <a:rPr lang="pl-PL" sz="1600" dirty="0" err="1">
                <a:solidFill>
                  <a:schemeClr val="bg1"/>
                </a:solidFill>
              </a:rPr>
              <a:t>exercise</a:t>
            </a:r>
            <a:r>
              <a:rPr lang="pl-PL" sz="1600" dirty="0">
                <a:solidFill>
                  <a:schemeClr val="bg1"/>
                </a:solidFill>
              </a:rPr>
              <a:t> with?</a:t>
            </a:r>
            <a:br>
              <a:rPr lang="pl-PL" sz="1600" dirty="0">
                <a:solidFill>
                  <a:schemeClr val="bg1"/>
                </a:solidFill>
              </a:rPr>
            </a:br>
            <a:r>
              <a:rPr lang="pl-PL" sz="1600" dirty="0" err="1">
                <a:solidFill>
                  <a:schemeClr val="bg1"/>
                </a:solidFill>
              </a:rPr>
              <a:t>Make</a:t>
            </a:r>
            <a:r>
              <a:rPr lang="pl-PL" sz="1600" dirty="0">
                <a:solidFill>
                  <a:schemeClr val="bg1"/>
                </a:solidFill>
              </a:rPr>
              <a:t> the </a:t>
            </a:r>
            <a:r>
              <a:rPr lang="pl-PL" sz="1600" dirty="0" err="1">
                <a:solidFill>
                  <a:schemeClr val="bg1"/>
                </a:solidFill>
              </a:rPr>
              <a:t>tool</a:t>
            </a:r>
            <a:r>
              <a:rPr lang="pl-PL" sz="1600" dirty="0">
                <a:solidFill>
                  <a:schemeClr val="bg1"/>
                </a:solidFill>
              </a:rPr>
              <a:t> </a:t>
            </a:r>
            <a:r>
              <a:rPr lang="en-GB" sz="1600" dirty="0">
                <a:solidFill>
                  <a:schemeClr val="bg1"/>
                </a:solidFill>
                <a:hlinkClick r:id="rId3" action="ppaction://hlinksldjump"/>
              </a:rPr>
              <a:t>together and explore the space jointly</a:t>
            </a:r>
            <a:r>
              <a:rPr lang="pl-PL" sz="1600" dirty="0">
                <a:solidFill>
                  <a:schemeClr val="bg1"/>
                </a:solidFill>
              </a:rPr>
              <a:t>!</a:t>
            </a:r>
          </a:p>
          <a:p>
            <a:pPr marL="0" indent="0" algn="ctr">
              <a:lnSpc>
                <a:spcPct val="120000"/>
              </a:lnSpc>
              <a:buNone/>
            </a:pPr>
            <a:endParaRPr lang="pl-PL" sz="1600" dirty="0"/>
          </a:p>
          <a:p>
            <a:pPr marL="0" indent="0" algn="ctr">
              <a:lnSpc>
                <a:spcPct val="120000"/>
              </a:lnSpc>
              <a:buNone/>
            </a:pPr>
            <a:r>
              <a:rPr lang="pl-PL" sz="2000" b="1" dirty="0">
                <a:solidFill>
                  <a:schemeClr val="bg1"/>
                </a:solidFill>
              </a:rPr>
              <a:t>VERSION 3: </a:t>
            </a:r>
          </a:p>
          <a:p>
            <a:pPr marL="0" indent="0" algn="ctr">
              <a:lnSpc>
                <a:spcPct val="120000"/>
              </a:lnSpc>
              <a:buNone/>
            </a:pPr>
            <a:r>
              <a:rPr lang="pl-PL" sz="1600" dirty="0" err="1">
                <a:solidFill>
                  <a:schemeClr val="bg1"/>
                </a:solidFill>
              </a:rPr>
              <a:t>Can’t</a:t>
            </a:r>
            <a:r>
              <a:rPr lang="pl-PL" sz="1600" dirty="0">
                <a:solidFill>
                  <a:schemeClr val="bg1"/>
                </a:solidFill>
              </a:rPr>
              <a:t> </a:t>
            </a:r>
            <a:r>
              <a:rPr lang="pl-PL" sz="1600" dirty="0" err="1">
                <a:solidFill>
                  <a:schemeClr val="bg1"/>
                </a:solidFill>
              </a:rPr>
              <a:t>or</a:t>
            </a:r>
            <a:r>
              <a:rPr lang="pl-PL" sz="1600" dirty="0">
                <a:solidFill>
                  <a:schemeClr val="bg1"/>
                </a:solidFill>
              </a:rPr>
              <a:t> </a:t>
            </a:r>
            <a:r>
              <a:rPr lang="pl-PL" sz="1600" dirty="0" err="1">
                <a:solidFill>
                  <a:schemeClr val="bg1"/>
                </a:solidFill>
              </a:rPr>
              <a:t>don’t</a:t>
            </a:r>
            <a:r>
              <a:rPr lang="pl-PL" sz="1600" dirty="0">
                <a:solidFill>
                  <a:schemeClr val="bg1"/>
                </a:solidFill>
              </a:rPr>
              <a:t> want to </a:t>
            </a:r>
            <a:r>
              <a:rPr lang="pl-PL" sz="1600" dirty="0" err="1">
                <a:solidFill>
                  <a:schemeClr val="bg1"/>
                </a:solidFill>
              </a:rPr>
              <a:t>squat</a:t>
            </a:r>
            <a:r>
              <a:rPr lang="pl-PL" sz="1600" dirty="0">
                <a:solidFill>
                  <a:schemeClr val="bg1"/>
                </a:solidFill>
              </a:rPr>
              <a:t>? </a:t>
            </a:r>
            <a:r>
              <a:rPr lang="pl-PL" sz="1600" dirty="0" err="1">
                <a:solidFill>
                  <a:schemeClr val="bg1"/>
                </a:solidFill>
              </a:rPr>
              <a:t>Try</a:t>
            </a:r>
            <a:r>
              <a:rPr lang="pl-PL" sz="1600" dirty="0">
                <a:solidFill>
                  <a:schemeClr val="bg1"/>
                </a:solidFill>
              </a:rPr>
              <a:t> the </a:t>
            </a:r>
            <a:r>
              <a:rPr lang="pl-PL" sz="1600" dirty="0">
                <a:solidFill>
                  <a:srgbClr val="000000"/>
                </a:solidFill>
                <a:hlinkClick r:id="rId4" action="ppaction://hlinksldjump"/>
              </a:rPr>
              <a:t>mini version</a:t>
            </a:r>
            <a:r>
              <a:rPr lang="pl-PL" sz="1600" dirty="0">
                <a:solidFill>
                  <a:schemeClr val="bg1"/>
                </a:solidFill>
              </a:rPr>
              <a:t>.</a:t>
            </a:r>
          </a:p>
        </p:txBody>
      </p:sp>
    </p:spTree>
    <p:extLst>
      <p:ext uri="{BB962C8B-B14F-4D97-AF65-F5344CB8AC3E}">
        <p14:creationId xmlns:p14="http://schemas.microsoft.com/office/powerpoint/2010/main" val="108774063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F40CC2D1-A317-7190-6A7D-2DAAB8C207CB}"/>
              </a:ext>
            </a:extLst>
          </p:cNvPr>
          <p:cNvSpPr>
            <a:spLocks noGrp="1"/>
          </p:cNvSpPr>
          <p:nvPr>
            <p:ph type="title"/>
          </p:nvPr>
        </p:nvSpPr>
        <p:spPr>
          <a:xfrm>
            <a:off x="838200" y="365125"/>
            <a:ext cx="6742471" cy="1325563"/>
          </a:xfrm>
        </p:spPr>
        <p:txBody>
          <a:bodyPr/>
          <a:lstStyle/>
          <a:p>
            <a:r>
              <a:rPr lang="pl-PL" dirty="0"/>
              <a:t>VERSION 1:</a:t>
            </a:r>
            <a:br>
              <a:rPr lang="pl-PL" dirty="0"/>
            </a:br>
            <a:r>
              <a:rPr lang="pl-PL" b="0" i="0" u="none" strike="noStrike" dirty="0">
                <a:solidFill>
                  <a:srgbClr val="000000"/>
                </a:solidFill>
                <a:effectLst/>
                <a:latin typeface="-webkit-standard"/>
              </a:rPr>
              <a:t>Limit </a:t>
            </a:r>
            <a:r>
              <a:rPr lang="pl-PL" b="0" i="0" u="none" strike="noStrike" dirty="0" err="1">
                <a:solidFill>
                  <a:srgbClr val="000000"/>
                </a:solidFill>
                <a:effectLst/>
                <a:latin typeface="-webkit-standard"/>
              </a:rPr>
              <a:t>your</a:t>
            </a:r>
            <a:r>
              <a:rPr lang="pl-PL" b="0" i="0" u="none" strike="noStrike" dirty="0">
                <a:solidFill>
                  <a:srgbClr val="000000"/>
                </a:solidFill>
                <a:effectLst/>
                <a:latin typeface="-webkit-standard"/>
              </a:rPr>
              <a:t> field of </a:t>
            </a:r>
            <a:r>
              <a:rPr lang="pl-PL" b="0" i="0" u="none" strike="noStrike" dirty="0" err="1">
                <a:solidFill>
                  <a:srgbClr val="000000"/>
                </a:solidFill>
                <a:effectLst/>
                <a:latin typeface="-webkit-standard"/>
              </a:rPr>
              <a:t>vision</a:t>
            </a:r>
            <a:endParaRPr lang="pl-PL" dirty="0"/>
          </a:p>
        </p:txBody>
      </p:sp>
      <p:sp>
        <p:nvSpPr>
          <p:cNvPr id="3" name="Symbol zastępczy zawartości 2">
            <a:extLst>
              <a:ext uri="{FF2B5EF4-FFF2-40B4-BE49-F238E27FC236}">
                <a16:creationId xmlns:a16="http://schemas.microsoft.com/office/drawing/2014/main" id="{94ACFA55-1EE2-4577-A158-C550DAF0F004}"/>
              </a:ext>
            </a:extLst>
          </p:cNvPr>
          <p:cNvSpPr>
            <a:spLocks noGrp="1"/>
          </p:cNvSpPr>
          <p:nvPr>
            <p:ph idx="1"/>
          </p:nvPr>
        </p:nvSpPr>
        <p:spPr>
          <a:xfrm>
            <a:off x="838201" y="1825624"/>
            <a:ext cx="6439678" cy="4530725"/>
          </a:xfrm>
        </p:spPr>
        <p:txBody>
          <a:bodyPr>
            <a:noAutofit/>
          </a:bodyPr>
          <a:lstStyle/>
          <a:p>
            <a:pPr marL="0" indent="0">
              <a:lnSpc>
                <a:spcPct val="170000"/>
              </a:lnSpc>
              <a:buNone/>
            </a:pPr>
            <a:r>
              <a:rPr lang="pl-PL" sz="1300" b="0" i="0" u="none" strike="noStrike" dirty="0">
                <a:solidFill>
                  <a:srgbClr val="000000"/>
                </a:solidFill>
                <a:effectLst/>
              </a:rPr>
              <a:t>Do </a:t>
            </a:r>
            <a:r>
              <a:rPr lang="pl-PL" sz="1300" b="0" i="0" u="none" strike="noStrike" dirty="0" err="1">
                <a:solidFill>
                  <a:srgbClr val="000000"/>
                </a:solidFill>
                <a:effectLst/>
              </a:rPr>
              <a:t>you</a:t>
            </a:r>
            <a:r>
              <a:rPr lang="pl-PL" sz="1300" b="0" i="0" u="none" strike="noStrike" dirty="0">
                <a:solidFill>
                  <a:srgbClr val="000000"/>
                </a:solidFill>
                <a:effectLst/>
              </a:rPr>
              <a:t> </a:t>
            </a:r>
            <a:r>
              <a:rPr lang="pl-PL" sz="1300" b="0" i="0" u="none" strike="noStrike" dirty="0" err="1">
                <a:solidFill>
                  <a:srgbClr val="000000"/>
                </a:solidFill>
                <a:effectLst/>
              </a:rPr>
              <a:t>remember</a:t>
            </a:r>
            <a:r>
              <a:rPr lang="pl-PL" sz="1300" b="0" i="0" u="none" strike="noStrike" dirty="0">
                <a:solidFill>
                  <a:srgbClr val="000000"/>
                </a:solidFill>
                <a:effectLst/>
              </a:rPr>
              <a:t> the </a:t>
            </a:r>
            <a:r>
              <a:rPr lang="pl-PL" sz="1300" b="0" i="0" u="none" strike="noStrike" dirty="0" err="1">
                <a:solidFill>
                  <a:srgbClr val="000000"/>
                </a:solidFill>
                <a:effectLst/>
              </a:rPr>
              <a:t>studies</a:t>
            </a:r>
            <a:r>
              <a:rPr lang="pl-PL" sz="1300" b="0" i="0" u="none" strike="noStrike" dirty="0">
                <a:solidFill>
                  <a:srgbClr val="000000"/>
                </a:solidFill>
                <a:effectLst/>
              </a:rPr>
              <a:t> by UCL and </a:t>
            </a:r>
            <a:r>
              <a:rPr lang="pl-PL" sz="1300" b="0" i="0" u="none" strike="noStrike" dirty="0" err="1">
                <a:solidFill>
                  <a:srgbClr val="000000"/>
                </a:solidFill>
                <a:effectLst/>
              </a:rPr>
              <a:t>Birkbeck</a:t>
            </a:r>
            <a:r>
              <a:rPr lang="pl-PL" sz="1300" b="0" i="0" u="none" strike="noStrike" dirty="0">
                <a:solidFill>
                  <a:srgbClr val="000000"/>
                </a:solidFill>
                <a:effectLst/>
              </a:rPr>
              <a:t> University of London </a:t>
            </a:r>
            <a:r>
              <a:rPr lang="pl-PL" sz="1300" b="0" i="0" u="none" strike="noStrike" dirty="0" err="1">
                <a:solidFill>
                  <a:srgbClr val="000000"/>
                </a:solidFill>
                <a:effectLst/>
              </a:rPr>
              <a:t>saying</a:t>
            </a:r>
            <a:r>
              <a:rPr lang="pl-PL" sz="1300" b="0" i="0" u="none" strike="noStrike" dirty="0">
                <a:solidFill>
                  <a:srgbClr val="000000"/>
                </a:solidFill>
                <a:effectLst/>
              </a:rPr>
              <a:t> </a:t>
            </a:r>
            <a:r>
              <a:rPr lang="pl-PL" sz="1300" b="0" i="0" u="none" strike="noStrike" dirty="0" err="1">
                <a:solidFill>
                  <a:srgbClr val="000000"/>
                </a:solidFill>
                <a:effectLst/>
              </a:rPr>
              <a:t>that</a:t>
            </a:r>
            <a:r>
              <a:rPr lang="pl-PL" sz="1300" b="0" i="0" u="none" strike="noStrike" dirty="0">
                <a:solidFill>
                  <a:srgbClr val="000000"/>
                </a:solidFill>
                <a:effectLst/>
              </a:rPr>
              <a:t> </a:t>
            </a:r>
            <a:r>
              <a:rPr lang="pl-PL" sz="1300" b="0" i="0" u="none" strike="noStrike" dirty="0" err="1">
                <a:solidFill>
                  <a:srgbClr val="000000"/>
                </a:solidFill>
                <a:effectLst/>
              </a:rPr>
              <a:t>children</a:t>
            </a:r>
            <a:r>
              <a:rPr lang="pl-PL" sz="1300" b="0" i="0" u="none" strike="noStrike" dirty="0">
                <a:solidFill>
                  <a:srgbClr val="000000"/>
                </a:solidFill>
                <a:effectLst/>
              </a:rPr>
              <a:t> </a:t>
            </a:r>
            <a:r>
              <a:rPr lang="pl-PL" sz="1300" b="0" i="0" u="none" strike="noStrike" dirty="0" err="1">
                <a:solidFill>
                  <a:srgbClr val="000000"/>
                </a:solidFill>
                <a:effectLst/>
              </a:rPr>
              <a:t>process</a:t>
            </a:r>
            <a:r>
              <a:rPr lang="pl-PL" sz="1300" b="0" i="0" u="none" strike="noStrike" dirty="0">
                <a:solidFill>
                  <a:srgbClr val="000000"/>
                </a:solidFill>
                <a:effectLst/>
              </a:rPr>
              <a:t> </a:t>
            </a:r>
            <a:r>
              <a:rPr lang="pl-PL" sz="1300" b="0" i="0" u="none" strike="noStrike" dirty="0" err="1">
                <a:solidFill>
                  <a:srgbClr val="000000"/>
                </a:solidFill>
                <a:effectLst/>
              </a:rPr>
              <a:t>different</a:t>
            </a:r>
            <a:r>
              <a:rPr lang="pl-PL" sz="1300" b="0" i="0" u="none" strike="noStrike" dirty="0">
                <a:solidFill>
                  <a:srgbClr val="000000"/>
                </a:solidFill>
                <a:effectLst/>
              </a:rPr>
              <a:t> </a:t>
            </a:r>
            <a:r>
              <a:rPr lang="pl-PL" sz="1300" b="0" i="0" u="none" strike="noStrike" dirty="0" err="1">
                <a:solidFill>
                  <a:srgbClr val="000000"/>
                </a:solidFill>
                <a:effectLst/>
              </a:rPr>
              <a:t>visual</a:t>
            </a:r>
            <a:r>
              <a:rPr lang="pl-PL" sz="1300" b="0" i="0" u="none" strike="noStrike" dirty="0">
                <a:solidFill>
                  <a:srgbClr val="000000"/>
                </a:solidFill>
                <a:effectLst/>
              </a:rPr>
              <a:t> </a:t>
            </a:r>
            <a:r>
              <a:rPr lang="pl-PL" sz="1300" b="0" i="0" u="none" strike="noStrike" dirty="0" err="1">
                <a:solidFill>
                  <a:srgbClr val="000000"/>
                </a:solidFill>
                <a:effectLst/>
              </a:rPr>
              <a:t>signals</a:t>
            </a:r>
            <a:r>
              <a:rPr lang="pl-PL" sz="1300" b="0" i="0" u="none" strike="noStrike" dirty="0">
                <a:solidFill>
                  <a:srgbClr val="000000"/>
                </a:solidFill>
                <a:effectLst/>
              </a:rPr>
              <a:t> </a:t>
            </a:r>
            <a:r>
              <a:rPr lang="pl-PL" sz="1300" b="0" i="0" u="none" strike="noStrike" dirty="0" err="1">
                <a:solidFill>
                  <a:srgbClr val="000000"/>
                </a:solidFill>
                <a:effectLst/>
              </a:rPr>
              <a:t>separately</a:t>
            </a:r>
            <a:r>
              <a:rPr lang="pl-PL" sz="1300" b="0" i="0" u="none" strike="noStrike" dirty="0">
                <a:solidFill>
                  <a:srgbClr val="000000"/>
                </a:solidFill>
                <a:effectLst/>
              </a:rPr>
              <a:t>? </a:t>
            </a:r>
            <a:r>
              <a:rPr lang="pl-PL" sz="1300" b="0" i="0" u="none" strike="noStrike" dirty="0" err="1">
                <a:solidFill>
                  <a:srgbClr val="000000"/>
                </a:solidFill>
                <a:effectLst/>
              </a:rPr>
              <a:t>Try</a:t>
            </a:r>
            <a:r>
              <a:rPr lang="pl-PL" sz="1300" b="0" i="0" u="none" strike="noStrike" dirty="0">
                <a:solidFill>
                  <a:srgbClr val="000000"/>
                </a:solidFill>
                <a:effectLst/>
              </a:rPr>
              <a:t> to </a:t>
            </a:r>
            <a:r>
              <a:rPr lang="pl-PL" sz="1300" b="0" i="0" u="none" strike="noStrike" dirty="0" err="1">
                <a:solidFill>
                  <a:srgbClr val="000000"/>
                </a:solidFill>
                <a:effectLst/>
              </a:rPr>
              <a:t>feel</a:t>
            </a:r>
            <a:r>
              <a:rPr lang="pl-PL" sz="1300" b="0" i="0" u="none" strike="noStrike" dirty="0">
                <a:solidFill>
                  <a:srgbClr val="000000"/>
                </a:solidFill>
                <a:effectLst/>
              </a:rPr>
              <a:t> </a:t>
            </a:r>
            <a:r>
              <a:rPr lang="pl-PL" sz="1300" b="0" i="0" u="none" strike="noStrike" dirty="0" err="1">
                <a:solidFill>
                  <a:srgbClr val="000000"/>
                </a:solidFill>
                <a:effectLst/>
              </a:rPr>
              <a:t>it</a:t>
            </a:r>
            <a:r>
              <a:rPr lang="pl-PL" sz="1300" b="0" i="0" u="none" strike="noStrike" dirty="0">
                <a:solidFill>
                  <a:srgbClr val="000000"/>
                </a:solidFill>
                <a:effectLst/>
              </a:rPr>
              <a:t>:</a:t>
            </a:r>
          </a:p>
          <a:p>
            <a:pPr marL="457200" indent="-457200">
              <a:lnSpc>
                <a:spcPct val="170000"/>
              </a:lnSpc>
              <a:buFont typeface="+mj-lt"/>
              <a:buAutoNum type="arabicPeriod"/>
            </a:pPr>
            <a:r>
              <a:rPr lang="pl-PL" sz="1300" b="0" i="0" u="none" strike="noStrike" dirty="0">
                <a:solidFill>
                  <a:srgbClr val="000000"/>
                </a:solidFill>
                <a:effectLst/>
              </a:rPr>
              <a:t>Take </a:t>
            </a:r>
            <a:r>
              <a:rPr lang="pl-PL" sz="1300" b="0" i="0" u="none" strike="noStrike" dirty="0" err="1">
                <a:solidFill>
                  <a:srgbClr val="000000"/>
                </a:solidFill>
                <a:effectLst/>
              </a:rPr>
              <a:t>two</a:t>
            </a:r>
            <a:r>
              <a:rPr lang="pl-PL" sz="1300" b="0" i="0" u="none" strike="noStrike" dirty="0">
                <a:solidFill>
                  <a:srgbClr val="000000"/>
                </a:solidFill>
                <a:effectLst/>
              </a:rPr>
              <a:t> </a:t>
            </a:r>
            <a:r>
              <a:rPr lang="pl-PL" sz="1300" b="0" i="0" u="none" strike="noStrike" dirty="0" err="1">
                <a:solidFill>
                  <a:srgbClr val="000000"/>
                </a:solidFill>
                <a:effectLst/>
              </a:rPr>
              <a:t>toilet</a:t>
            </a:r>
            <a:r>
              <a:rPr lang="pl-PL" sz="1300" b="0" i="0" u="none" strike="noStrike" dirty="0">
                <a:solidFill>
                  <a:srgbClr val="000000"/>
                </a:solidFill>
                <a:effectLst/>
              </a:rPr>
              <a:t> </a:t>
            </a:r>
            <a:r>
              <a:rPr lang="pl-PL" sz="1300" b="0" i="0" u="none" strike="noStrike" dirty="0" err="1">
                <a:solidFill>
                  <a:srgbClr val="000000"/>
                </a:solidFill>
                <a:effectLst/>
              </a:rPr>
              <a:t>paper</a:t>
            </a:r>
            <a:r>
              <a:rPr lang="pl-PL" sz="1300" b="0" i="0" u="none" strike="noStrike" dirty="0">
                <a:solidFill>
                  <a:srgbClr val="000000"/>
                </a:solidFill>
                <a:effectLst/>
              </a:rPr>
              <a:t> </a:t>
            </a:r>
            <a:r>
              <a:rPr lang="pl-PL" sz="1300" b="0" i="0" u="none" strike="noStrike" dirty="0" err="1">
                <a:solidFill>
                  <a:srgbClr val="000000"/>
                </a:solidFill>
                <a:effectLst/>
              </a:rPr>
              <a:t>rolls</a:t>
            </a:r>
            <a:r>
              <a:rPr lang="pl-PL" sz="1300" b="0" i="0" u="none" strike="noStrike" dirty="0">
                <a:solidFill>
                  <a:srgbClr val="000000"/>
                </a:solidFill>
                <a:effectLst/>
              </a:rPr>
              <a:t> </a:t>
            </a:r>
            <a:r>
              <a:rPr lang="pl-PL" sz="1300" b="0" i="0" u="none" strike="noStrike" dirty="0" err="1">
                <a:solidFill>
                  <a:srgbClr val="000000"/>
                </a:solidFill>
                <a:effectLst/>
              </a:rPr>
              <a:t>or</a:t>
            </a:r>
            <a:r>
              <a:rPr lang="pl-PL" sz="1300" b="0" i="0" u="none" strike="noStrike" dirty="0">
                <a:solidFill>
                  <a:srgbClr val="000000"/>
                </a:solidFill>
                <a:effectLst/>
              </a:rPr>
              <a:t> </a:t>
            </a:r>
            <a:r>
              <a:rPr lang="pl-PL" sz="1300" b="0" i="0" u="none" strike="noStrike" dirty="0" err="1">
                <a:solidFill>
                  <a:srgbClr val="000000"/>
                </a:solidFill>
                <a:effectLst/>
              </a:rPr>
              <a:t>make</a:t>
            </a:r>
            <a:r>
              <a:rPr lang="pl-PL" sz="1300" b="0" i="0" u="none" strike="noStrike" dirty="0">
                <a:solidFill>
                  <a:srgbClr val="000000"/>
                </a:solidFill>
                <a:effectLst/>
              </a:rPr>
              <a:t> ‘</a:t>
            </a:r>
            <a:r>
              <a:rPr lang="pl-PL" sz="1300" b="0" i="0" u="none" strike="noStrike" dirty="0" err="1">
                <a:solidFill>
                  <a:srgbClr val="000000"/>
                </a:solidFill>
                <a:effectLst/>
              </a:rPr>
              <a:t>glasses</a:t>
            </a:r>
            <a:r>
              <a:rPr lang="pl-PL" sz="1300" b="0" i="0" u="none" strike="noStrike" dirty="0">
                <a:solidFill>
                  <a:srgbClr val="000000"/>
                </a:solidFill>
                <a:effectLst/>
              </a:rPr>
              <a:t>’ with </a:t>
            </a:r>
            <a:r>
              <a:rPr lang="pl-PL" sz="1300" b="0" i="0" u="none" strike="noStrike" dirty="0" err="1">
                <a:solidFill>
                  <a:srgbClr val="000000"/>
                </a:solidFill>
                <a:effectLst/>
              </a:rPr>
              <a:t>your</a:t>
            </a:r>
            <a:r>
              <a:rPr lang="pl-PL" sz="1300" b="0" i="0" u="none" strike="noStrike" dirty="0">
                <a:solidFill>
                  <a:srgbClr val="000000"/>
                </a:solidFill>
                <a:effectLst/>
              </a:rPr>
              <a:t> </a:t>
            </a:r>
            <a:r>
              <a:rPr lang="pl-PL" sz="1300" b="0" i="0" u="none" strike="noStrike" dirty="0" err="1">
                <a:solidFill>
                  <a:srgbClr val="000000"/>
                </a:solidFill>
                <a:effectLst/>
              </a:rPr>
              <a:t>hands</a:t>
            </a:r>
            <a:r>
              <a:rPr lang="pl-PL" sz="1300" b="0" i="0" u="none" strike="noStrike" dirty="0">
                <a:solidFill>
                  <a:srgbClr val="000000"/>
                </a:solidFill>
                <a:effectLst/>
              </a:rPr>
              <a:t>.</a:t>
            </a:r>
          </a:p>
          <a:p>
            <a:pPr marL="457200" indent="-457200">
              <a:lnSpc>
                <a:spcPct val="170000"/>
              </a:lnSpc>
              <a:buFont typeface="+mj-lt"/>
              <a:buAutoNum type="arabicPeriod"/>
            </a:pPr>
            <a:r>
              <a:rPr lang="pl-PL" sz="1300" b="0" i="0" u="none" strike="noStrike" dirty="0" err="1">
                <a:solidFill>
                  <a:srgbClr val="000000"/>
                </a:solidFill>
                <a:effectLst/>
              </a:rPr>
              <a:t>Look</a:t>
            </a:r>
            <a:r>
              <a:rPr lang="pl-PL" sz="1300" b="0" i="0" u="none" strike="noStrike" dirty="0">
                <a:solidFill>
                  <a:srgbClr val="000000"/>
                </a:solidFill>
                <a:effectLst/>
              </a:rPr>
              <a:t> </a:t>
            </a:r>
            <a:r>
              <a:rPr lang="pl-PL" sz="1300" b="0" i="0" u="none" strike="noStrike" dirty="0" err="1">
                <a:solidFill>
                  <a:srgbClr val="000000"/>
                </a:solidFill>
                <a:effectLst/>
              </a:rPr>
              <a:t>around</a:t>
            </a:r>
            <a:r>
              <a:rPr lang="pl-PL" sz="1300" b="0" i="0" u="none" strike="noStrike" dirty="0">
                <a:solidFill>
                  <a:srgbClr val="000000"/>
                </a:solidFill>
                <a:effectLst/>
              </a:rPr>
              <a:t> </a:t>
            </a:r>
            <a:r>
              <a:rPr lang="pl-PL" sz="1300" b="0" i="0" u="none" strike="noStrike" dirty="0" err="1">
                <a:solidFill>
                  <a:srgbClr val="000000"/>
                </a:solidFill>
                <a:effectLst/>
              </a:rPr>
              <a:t>through</a:t>
            </a:r>
            <a:r>
              <a:rPr lang="pl-PL" sz="1300" b="0" i="0" u="none" strike="noStrike" dirty="0">
                <a:solidFill>
                  <a:srgbClr val="000000"/>
                </a:solidFill>
                <a:effectLst/>
              </a:rPr>
              <a:t> </a:t>
            </a:r>
            <a:r>
              <a:rPr lang="pl-PL" sz="1300" b="0" i="0" u="none" strike="noStrike" dirty="0" err="1">
                <a:solidFill>
                  <a:srgbClr val="000000"/>
                </a:solidFill>
                <a:effectLst/>
              </a:rPr>
              <a:t>them</a:t>
            </a:r>
            <a:r>
              <a:rPr lang="pl-PL" sz="1300" b="0" i="0" u="none" strike="noStrike" dirty="0">
                <a:solidFill>
                  <a:srgbClr val="000000"/>
                </a:solidFill>
                <a:effectLst/>
              </a:rPr>
              <a:t> – walk for a moment </a:t>
            </a:r>
            <a:r>
              <a:rPr lang="pl-PL" sz="1300" b="0" i="0" u="none" strike="noStrike" dirty="0" err="1">
                <a:solidFill>
                  <a:srgbClr val="000000"/>
                </a:solidFill>
                <a:effectLst/>
              </a:rPr>
              <a:t>or</a:t>
            </a:r>
            <a:r>
              <a:rPr lang="pl-PL" sz="1300" b="0" i="0" u="none" strike="noStrike" dirty="0">
                <a:solidFill>
                  <a:srgbClr val="000000"/>
                </a:solidFill>
                <a:effectLst/>
              </a:rPr>
              <a:t> </a:t>
            </a:r>
            <a:r>
              <a:rPr lang="pl-PL" sz="1300" b="0" i="0" u="none" strike="noStrike" dirty="0" err="1">
                <a:solidFill>
                  <a:srgbClr val="000000"/>
                </a:solidFill>
                <a:effectLst/>
              </a:rPr>
              <a:t>observe</a:t>
            </a:r>
            <a:r>
              <a:rPr lang="pl-PL" sz="1300" b="0" i="0" u="none" strike="noStrike" dirty="0">
                <a:solidFill>
                  <a:srgbClr val="000000"/>
                </a:solidFill>
                <a:effectLst/>
              </a:rPr>
              <a:t> the same place. </a:t>
            </a:r>
            <a:r>
              <a:rPr lang="pl-PL" sz="1300" b="0" i="0" u="none" strike="noStrike" dirty="0" err="1">
                <a:solidFill>
                  <a:srgbClr val="000000"/>
                </a:solidFill>
                <a:effectLst/>
              </a:rPr>
              <a:t>Squat</a:t>
            </a:r>
            <a:r>
              <a:rPr lang="pl-PL" sz="1300" b="0" i="0" u="none" strike="noStrike" dirty="0">
                <a:solidFill>
                  <a:srgbClr val="000000"/>
                </a:solidFill>
                <a:effectLst/>
              </a:rPr>
              <a:t> down.</a:t>
            </a:r>
          </a:p>
          <a:p>
            <a:pPr marL="457200" indent="-457200">
              <a:lnSpc>
                <a:spcPct val="170000"/>
              </a:lnSpc>
              <a:buFont typeface="+mj-lt"/>
              <a:buAutoNum type="arabicPeriod"/>
            </a:pPr>
            <a:r>
              <a:rPr lang="pl-PL" sz="1300" b="0" i="0" u="none" strike="noStrike" dirty="0">
                <a:solidFill>
                  <a:srgbClr val="000000"/>
                </a:solidFill>
                <a:effectLst/>
              </a:rPr>
              <a:t>Write down:</a:t>
            </a:r>
            <a:endParaRPr lang="pl-PL" sz="1300" dirty="0">
              <a:solidFill>
                <a:srgbClr val="000000"/>
              </a:solidFill>
            </a:endParaRPr>
          </a:p>
          <a:p>
            <a:pPr lvl="1">
              <a:lnSpc>
                <a:spcPct val="170000"/>
              </a:lnSpc>
              <a:buFont typeface="Wingdings" pitchFamily="2" charset="2"/>
              <a:buChar char="§"/>
            </a:pPr>
            <a:r>
              <a:rPr lang="pl-PL" sz="1300" b="0" i="0" u="none" strike="noStrike" dirty="0" err="1">
                <a:solidFill>
                  <a:srgbClr val="002060"/>
                </a:solidFill>
                <a:effectLst/>
              </a:rPr>
              <a:t>What</a:t>
            </a:r>
            <a:r>
              <a:rPr lang="pl-PL" sz="1300" b="0" i="0" u="none" strike="noStrike" dirty="0">
                <a:solidFill>
                  <a:srgbClr val="002060"/>
                </a:solidFill>
                <a:effectLst/>
              </a:rPr>
              <a:t> </a:t>
            </a:r>
            <a:r>
              <a:rPr lang="pl-PL" sz="1300" b="0" i="0" u="none" strike="noStrike" dirty="0" err="1">
                <a:solidFill>
                  <a:srgbClr val="002060"/>
                </a:solidFill>
                <a:effectLst/>
              </a:rPr>
              <a:t>can</a:t>
            </a:r>
            <a:r>
              <a:rPr lang="pl-PL" sz="1300" b="0" i="0" u="none" strike="noStrike" dirty="0">
                <a:solidFill>
                  <a:srgbClr val="002060"/>
                </a:solidFill>
                <a:effectLst/>
              </a:rPr>
              <a:t> </a:t>
            </a:r>
            <a:r>
              <a:rPr lang="pl-PL" sz="1300" b="0" i="0" u="none" strike="noStrike" dirty="0" err="1">
                <a:solidFill>
                  <a:srgbClr val="002060"/>
                </a:solidFill>
                <a:effectLst/>
              </a:rPr>
              <a:t>you</a:t>
            </a:r>
            <a:r>
              <a:rPr lang="pl-PL" sz="1300" b="0" i="0" u="none" strike="noStrike" dirty="0">
                <a:solidFill>
                  <a:srgbClr val="002060"/>
                </a:solidFill>
                <a:effectLst/>
              </a:rPr>
              <a:t> </a:t>
            </a:r>
            <a:r>
              <a:rPr lang="pl-PL" sz="1300" b="0" i="0" u="none" strike="noStrike" dirty="0" err="1">
                <a:solidFill>
                  <a:srgbClr val="002060"/>
                </a:solidFill>
                <a:effectLst/>
              </a:rPr>
              <a:t>see</a:t>
            </a:r>
            <a:r>
              <a:rPr lang="pl-PL" sz="1300" b="0" i="0" u="none" strike="noStrike" dirty="0">
                <a:solidFill>
                  <a:srgbClr val="002060"/>
                </a:solidFill>
                <a:effectLst/>
              </a:rPr>
              <a:t> </a:t>
            </a:r>
            <a:r>
              <a:rPr lang="pl-PL" sz="1300" b="0" i="0" u="none" strike="noStrike" dirty="0" err="1">
                <a:solidFill>
                  <a:srgbClr val="002060"/>
                </a:solidFill>
                <a:effectLst/>
              </a:rPr>
              <a:t>now</a:t>
            </a:r>
            <a:r>
              <a:rPr lang="pl-PL" sz="1300" b="0" i="0" u="none" strike="noStrike" dirty="0">
                <a:solidFill>
                  <a:srgbClr val="002060"/>
                </a:solidFill>
                <a:effectLst/>
              </a:rPr>
              <a:t>, and </a:t>
            </a:r>
            <a:r>
              <a:rPr lang="pl-PL" sz="1300" b="0" i="0" u="none" strike="noStrike" dirty="0" err="1">
                <a:solidFill>
                  <a:srgbClr val="002060"/>
                </a:solidFill>
                <a:effectLst/>
              </a:rPr>
              <a:t>what</a:t>
            </a:r>
            <a:r>
              <a:rPr lang="pl-PL" sz="1300" b="0" i="0" u="none" strike="noStrike" dirty="0">
                <a:solidFill>
                  <a:srgbClr val="002060"/>
                </a:solidFill>
                <a:effectLst/>
              </a:rPr>
              <a:t> </a:t>
            </a:r>
            <a:r>
              <a:rPr lang="pl-PL" sz="1300" b="0" i="0" u="none" strike="noStrike" dirty="0" err="1">
                <a:solidFill>
                  <a:srgbClr val="002060"/>
                </a:solidFill>
                <a:effectLst/>
              </a:rPr>
              <a:t>can’t</a:t>
            </a:r>
            <a:r>
              <a:rPr lang="pl-PL" sz="1300" b="0" i="0" u="none" strike="noStrike" dirty="0">
                <a:solidFill>
                  <a:srgbClr val="002060"/>
                </a:solidFill>
                <a:effectLst/>
              </a:rPr>
              <a:t> </a:t>
            </a:r>
            <a:r>
              <a:rPr lang="pl-PL" sz="1300" b="0" i="0" u="none" strike="noStrike" dirty="0" err="1">
                <a:solidFill>
                  <a:srgbClr val="002060"/>
                </a:solidFill>
                <a:effectLst/>
              </a:rPr>
              <a:t>you</a:t>
            </a:r>
            <a:r>
              <a:rPr lang="pl-PL" sz="1300" b="0" i="0" u="none" strike="noStrike" dirty="0">
                <a:solidFill>
                  <a:srgbClr val="002060"/>
                </a:solidFill>
                <a:effectLst/>
              </a:rPr>
              <a:t>?</a:t>
            </a:r>
            <a:endParaRPr lang="pl-PL" sz="1300" dirty="0">
              <a:solidFill>
                <a:srgbClr val="002060"/>
              </a:solidFill>
            </a:endParaRPr>
          </a:p>
          <a:p>
            <a:pPr lvl="1">
              <a:lnSpc>
                <a:spcPct val="170000"/>
              </a:lnSpc>
              <a:buFont typeface="Wingdings" pitchFamily="2" charset="2"/>
              <a:buChar char="§"/>
            </a:pPr>
            <a:r>
              <a:rPr lang="pl-PL" sz="1300" b="0" i="0" u="none" strike="noStrike" dirty="0">
                <a:solidFill>
                  <a:srgbClr val="002060"/>
                </a:solidFill>
                <a:effectLst/>
              </a:rPr>
              <a:t>How do </a:t>
            </a:r>
            <a:r>
              <a:rPr lang="pl-PL" sz="1300" b="0" i="0" u="none" strike="noStrike" dirty="0" err="1">
                <a:solidFill>
                  <a:srgbClr val="002060"/>
                </a:solidFill>
                <a:effectLst/>
              </a:rPr>
              <a:t>you</a:t>
            </a:r>
            <a:r>
              <a:rPr lang="pl-PL" sz="1300" b="0" i="0" u="none" strike="noStrike" dirty="0">
                <a:solidFill>
                  <a:srgbClr val="002060"/>
                </a:solidFill>
                <a:effectLst/>
              </a:rPr>
              <a:t> </a:t>
            </a:r>
            <a:r>
              <a:rPr lang="pl-PL" sz="1300" b="0" i="0" u="none" strike="noStrike" dirty="0" err="1">
                <a:solidFill>
                  <a:srgbClr val="002060"/>
                </a:solidFill>
                <a:effectLst/>
              </a:rPr>
              <a:t>feel</a:t>
            </a:r>
            <a:r>
              <a:rPr lang="pl-PL" sz="1300" b="0" i="0" u="none" strike="noStrike" dirty="0">
                <a:solidFill>
                  <a:srgbClr val="002060"/>
                </a:solidFill>
                <a:effectLst/>
              </a:rPr>
              <a:t> with </a:t>
            </a:r>
            <a:r>
              <a:rPr lang="pl-PL" sz="1300" b="0" i="0" u="none" strike="noStrike" dirty="0" err="1">
                <a:solidFill>
                  <a:srgbClr val="002060"/>
                </a:solidFill>
                <a:effectLst/>
              </a:rPr>
              <a:t>such</a:t>
            </a:r>
            <a:r>
              <a:rPr lang="pl-PL" sz="1300" b="0" i="0" u="none" strike="noStrike" dirty="0">
                <a:solidFill>
                  <a:srgbClr val="002060"/>
                </a:solidFill>
                <a:effectLst/>
              </a:rPr>
              <a:t> </a:t>
            </a:r>
            <a:r>
              <a:rPr lang="pl-PL" sz="1300" b="0" i="0" u="none" strike="noStrike" dirty="0" err="1">
                <a:solidFill>
                  <a:srgbClr val="002060"/>
                </a:solidFill>
                <a:effectLst/>
              </a:rPr>
              <a:t>limited</a:t>
            </a:r>
            <a:r>
              <a:rPr lang="pl-PL" sz="1300" b="0" i="0" u="none" strike="noStrike" dirty="0">
                <a:solidFill>
                  <a:srgbClr val="002060"/>
                </a:solidFill>
                <a:effectLst/>
              </a:rPr>
              <a:t> </a:t>
            </a:r>
            <a:r>
              <a:rPr lang="pl-PL" sz="1300" b="0" i="0" u="none" strike="noStrike" dirty="0" err="1">
                <a:solidFill>
                  <a:srgbClr val="002060"/>
                </a:solidFill>
                <a:effectLst/>
              </a:rPr>
              <a:t>vision</a:t>
            </a:r>
            <a:r>
              <a:rPr lang="pl-PL" sz="1300" b="0" i="0" u="none" strike="noStrike" dirty="0">
                <a:solidFill>
                  <a:srgbClr val="002060"/>
                </a:solidFill>
                <a:effectLst/>
              </a:rPr>
              <a:t>?</a:t>
            </a:r>
            <a:endParaRPr lang="pl-PL" sz="1300" dirty="0">
              <a:solidFill>
                <a:srgbClr val="002060"/>
              </a:solidFill>
            </a:endParaRPr>
          </a:p>
          <a:p>
            <a:pPr lvl="1">
              <a:lnSpc>
                <a:spcPct val="170000"/>
              </a:lnSpc>
              <a:buFont typeface="Wingdings" pitchFamily="2" charset="2"/>
              <a:buChar char="§"/>
            </a:pPr>
            <a:r>
              <a:rPr lang="pl-PL" sz="1300" b="0" i="0" u="none" strike="noStrike" dirty="0" err="1">
                <a:solidFill>
                  <a:srgbClr val="002060"/>
                </a:solidFill>
                <a:effectLst/>
              </a:rPr>
              <a:t>Is</a:t>
            </a:r>
            <a:r>
              <a:rPr lang="pl-PL" sz="1300" b="0" i="0" u="none" strike="noStrike" dirty="0">
                <a:solidFill>
                  <a:srgbClr val="002060"/>
                </a:solidFill>
                <a:effectLst/>
              </a:rPr>
              <a:t> </a:t>
            </a:r>
            <a:r>
              <a:rPr lang="pl-PL" sz="1300" b="0" i="0" u="none" strike="noStrike" dirty="0" err="1">
                <a:solidFill>
                  <a:srgbClr val="002060"/>
                </a:solidFill>
                <a:effectLst/>
              </a:rPr>
              <a:t>it</a:t>
            </a:r>
            <a:r>
              <a:rPr lang="pl-PL" sz="1300" b="0" i="0" u="none" strike="noStrike" dirty="0">
                <a:solidFill>
                  <a:srgbClr val="002060"/>
                </a:solidFill>
                <a:effectLst/>
              </a:rPr>
              <a:t> </a:t>
            </a:r>
            <a:r>
              <a:rPr lang="pl-PL" sz="1300" b="0" i="0" u="none" strike="noStrike" dirty="0" err="1">
                <a:solidFill>
                  <a:srgbClr val="002060"/>
                </a:solidFill>
                <a:effectLst/>
              </a:rPr>
              <a:t>easy</a:t>
            </a:r>
            <a:r>
              <a:rPr lang="pl-PL" sz="1300" b="0" i="0" u="none" strike="noStrike" dirty="0">
                <a:solidFill>
                  <a:srgbClr val="002060"/>
                </a:solidFill>
                <a:effectLst/>
              </a:rPr>
              <a:t> to </a:t>
            </a:r>
            <a:r>
              <a:rPr lang="pl-PL" sz="1300" b="0" i="0" u="none" strike="noStrike" dirty="0" err="1">
                <a:solidFill>
                  <a:srgbClr val="002060"/>
                </a:solidFill>
                <a:effectLst/>
              </a:rPr>
              <a:t>notice</a:t>
            </a:r>
            <a:r>
              <a:rPr lang="pl-PL" sz="1300" b="0" i="0" u="none" strike="noStrike" dirty="0">
                <a:solidFill>
                  <a:srgbClr val="002060"/>
                </a:solidFill>
                <a:effectLst/>
              </a:rPr>
              <a:t> </a:t>
            </a:r>
            <a:r>
              <a:rPr lang="pl-PL" sz="1300" b="0" i="0" u="none" strike="noStrike" dirty="0" err="1">
                <a:solidFill>
                  <a:srgbClr val="002060"/>
                </a:solidFill>
                <a:effectLst/>
              </a:rPr>
              <a:t>an</a:t>
            </a:r>
            <a:r>
              <a:rPr lang="pl-PL" sz="1300" b="0" i="0" u="none" strike="noStrike" dirty="0">
                <a:solidFill>
                  <a:srgbClr val="002060"/>
                </a:solidFill>
                <a:effectLst/>
              </a:rPr>
              <a:t> </a:t>
            </a:r>
            <a:r>
              <a:rPr lang="pl-PL" sz="1300" b="0" i="0" u="none" strike="noStrike" dirty="0" err="1">
                <a:solidFill>
                  <a:srgbClr val="002060"/>
                </a:solidFill>
                <a:effectLst/>
              </a:rPr>
              <a:t>approaching</a:t>
            </a:r>
            <a:r>
              <a:rPr lang="pl-PL" sz="1300" b="0" i="0" u="none" strike="noStrike" dirty="0">
                <a:solidFill>
                  <a:srgbClr val="002060"/>
                </a:solidFill>
                <a:effectLst/>
              </a:rPr>
              <a:t> car, </a:t>
            </a:r>
            <a:r>
              <a:rPr lang="pl-PL" sz="1300" b="0" i="0" u="none" strike="noStrike" dirty="0" err="1">
                <a:solidFill>
                  <a:srgbClr val="002060"/>
                </a:solidFill>
                <a:effectLst/>
              </a:rPr>
              <a:t>people</a:t>
            </a:r>
            <a:r>
              <a:rPr lang="pl-PL" sz="1300" b="0" i="0" u="none" strike="noStrike" dirty="0">
                <a:solidFill>
                  <a:srgbClr val="002060"/>
                </a:solidFill>
                <a:effectLst/>
              </a:rPr>
              <a:t>, </a:t>
            </a:r>
            <a:r>
              <a:rPr lang="pl-PL" sz="1300" b="0" i="0" u="none" strike="noStrike" dirty="0" err="1">
                <a:solidFill>
                  <a:srgbClr val="002060"/>
                </a:solidFill>
                <a:effectLst/>
              </a:rPr>
              <a:t>or</a:t>
            </a:r>
            <a:r>
              <a:rPr lang="pl-PL" sz="1300" b="0" i="0" u="none" strike="noStrike" dirty="0">
                <a:solidFill>
                  <a:srgbClr val="002060"/>
                </a:solidFill>
                <a:effectLst/>
              </a:rPr>
              <a:t> </a:t>
            </a:r>
            <a:r>
              <a:rPr lang="pl-PL" sz="1300" b="0" i="0" u="none" strike="noStrike" dirty="0" err="1">
                <a:solidFill>
                  <a:srgbClr val="002060"/>
                </a:solidFill>
                <a:effectLst/>
              </a:rPr>
              <a:t>signs</a:t>
            </a:r>
            <a:r>
              <a:rPr lang="pl-PL" sz="1300" b="0" i="0" u="none" strike="noStrike" dirty="0">
                <a:solidFill>
                  <a:srgbClr val="002060"/>
                </a:solidFill>
                <a:effectLst/>
              </a:rPr>
              <a:t>?</a:t>
            </a:r>
          </a:p>
          <a:p>
            <a:pPr marL="457200" indent="-457200">
              <a:lnSpc>
                <a:spcPct val="170000"/>
              </a:lnSpc>
              <a:buFont typeface="+mj-lt"/>
              <a:buAutoNum type="arabicPeriod"/>
            </a:pPr>
            <a:r>
              <a:rPr lang="pl-PL" sz="1300" b="0" i="0" u="none" strike="noStrike" dirty="0" err="1">
                <a:solidFill>
                  <a:srgbClr val="000000"/>
                </a:solidFill>
                <a:effectLst/>
              </a:rPr>
              <a:t>This</a:t>
            </a:r>
            <a:r>
              <a:rPr lang="pl-PL" sz="1300" b="0" i="0" u="none" strike="noStrike" dirty="0">
                <a:solidFill>
                  <a:srgbClr val="000000"/>
                </a:solidFill>
                <a:effectLst/>
              </a:rPr>
              <a:t> </a:t>
            </a:r>
            <a:r>
              <a:rPr lang="pl-PL" sz="1300" b="0" i="0" u="none" strike="noStrike" dirty="0" err="1">
                <a:solidFill>
                  <a:srgbClr val="000000"/>
                </a:solidFill>
                <a:effectLst/>
              </a:rPr>
              <a:t>is</a:t>
            </a:r>
            <a:r>
              <a:rPr lang="pl-PL" sz="1300" b="0" i="0" u="none" strike="noStrike" dirty="0">
                <a:solidFill>
                  <a:srgbClr val="000000"/>
                </a:solidFill>
                <a:effectLst/>
              </a:rPr>
              <a:t> </a:t>
            </a:r>
            <a:r>
              <a:rPr lang="pl-PL" sz="1300" b="0" i="0" u="none" strike="noStrike" dirty="0" err="1">
                <a:solidFill>
                  <a:srgbClr val="000000"/>
                </a:solidFill>
                <a:effectLst/>
              </a:rPr>
              <a:t>how</a:t>
            </a:r>
            <a:r>
              <a:rPr lang="pl-PL" sz="1300" b="0" i="0" u="none" strike="noStrike" dirty="0">
                <a:solidFill>
                  <a:srgbClr val="000000"/>
                </a:solidFill>
                <a:effectLst/>
              </a:rPr>
              <a:t> a </a:t>
            </a:r>
            <a:r>
              <a:rPr lang="pl-PL" sz="1300" b="0" i="0" u="none" strike="noStrike" dirty="0" err="1">
                <a:solidFill>
                  <a:srgbClr val="000000"/>
                </a:solidFill>
                <a:effectLst/>
              </a:rPr>
              <a:t>child</a:t>
            </a:r>
            <a:r>
              <a:rPr lang="pl-PL" sz="1300" b="0" i="0" u="none" strike="noStrike" dirty="0">
                <a:solidFill>
                  <a:srgbClr val="000000"/>
                </a:solidFill>
                <a:effectLst/>
              </a:rPr>
              <a:t> ‘</a:t>
            </a:r>
            <a:r>
              <a:rPr lang="pl-PL" sz="1300" b="0" i="0" u="none" strike="noStrike" dirty="0" err="1">
                <a:solidFill>
                  <a:srgbClr val="000000"/>
                </a:solidFill>
                <a:effectLst/>
              </a:rPr>
              <a:t>loses</a:t>
            </a:r>
            <a:r>
              <a:rPr lang="pl-PL" sz="1300" b="0" i="0" u="none" strike="noStrike" dirty="0">
                <a:solidFill>
                  <a:srgbClr val="000000"/>
                </a:solidFill>
                <a:effectLst/>
              </a:rPr>
              <a:t>’ part of the </a:t>
            </a:r>
            <a:r>
              <a:rPr lang="pl-PL" sz="1300" b="0" i="0" u="none" strike="noStrike" dirty="0" err="1">
                <a:solidFill>
                  <a:srgbClr val="000000"/>
                </a:solidFill>
                <a:effectLst/>
              </a:rPr>
              <a:t>information</a:t>
            </a:r>
            <a:r>
              <a:rPr lang="pl-PL" sz="1300" b="0" i="0" u="none" strike="noStrike" dirty="0">
                <a:solidFill>
                  <a:srgbClr val="000000"/>
                </a:solidFill>
                <a:effectLst/>
              </a:rPr>
              <a:t> from </a:t>
            </a:r>
            <a:r>
              <a:rPr lang="pl-PL" sz="1300" b="0" i="0" u="none" strike="noStrike" dirty="0" err="1">
                <a:solidFill>
                  <a:srgbClr val="000000"/>
                </a:solidFill>
                <a:effectLst/>
              </a:rPr>
              <a:t>their</a:t>
            </a:r>
            <a:r>
              <a:rPr lang="pl-PL" sz="1300" b="0" i="0" u="none" strike="noStrike" dirty="0">
                <a:solidFill>
                  <a:srgbClr val="000000"/>
                </a:solidFill>
                <a:effectLst/>
              </a:rPr>
              <a:t> </a:t>
            </a:r>
            <a:r>
              <a:rPr lang="pl-PL" sz="1300" b="0" i="0" u="none" strike="noStrike" dirty="0" err="1">
                <a:solidFill>
                  <a:srgbClr val="000000"/>
                </a:solidFill>
                <a:effectLst/>
              </a:rPr>
              <a:t>surroundings</a:t>
            </a:r>
            <a:r>
              <a:rPr lang="pl-PL" sz="1300" b="0" i="0" u="none" strike="noStrike" dirty="0">
                <a:solidFill>
                  <a:srgbClr val="000000"/>
                </a:solidFill>
                <a:effectLst/>
              </a:rPr>
              <a:t> – </a:t>
            </a:r>
            <a:r>
              <a:rPr lang="pl-PL" sz="1300" b="0" i="0" u="none" strike="noStrike" dirty="0" err="1">
                <a:solidFill>
                  <a:srgbClr val="000000"/>
                </a:solidFill>
                <a:effectLst/>
              </a:rPr>
              <a:t>especially</a:t>
            </a:r>
            <a:r>
              <a:rPr lang="pl-PL" sz="1300" b="0" i="0" u="none" strike="noStrike" dirty="0">
                <a:solidFill>
                  <a:srgbClr val="000000"/>
                </a:solidFill>
                <a:effectLst/>
              </a:rPr>
              <a:t> in a </a:t>
            </a:r>
            <a:r>
              <a:rPr lang="pl-PL" sz="1300" b="0" i="0" u="none" strike="noStrike" dirty="0" err="1">
                <a:solidFill>
                  <a:srgbClr val="000000"/>
                </a:solidFill>
                <a:effectLst/>
              </a:rPr>
              <a:t>busy</a:t>
            </a:r>
            <a:r>
              <a:rPr lang="pl-PL" sz="1300" b="0" i="0" u="none" strike="noStrike" dirty="0">
                <a:solidFill>
                  <a:srgbClr val="000000"/>
                </a:solidFill>
                <a:effectLst/>
              </a:rPr>
              <a:t>, </a:t>
            </a:r>
            <a:r>
              <a:rPr lang="pl-PL" sz="1300" b="0" i="0" u="none" strike="noStrike" dirty="0" err="1">
                <a:solidFill>
                  <a:srgbClr val="000000"/>
                </a:solidFill>
                <a:effectLst/>
              </a:rPr>
              <a:t>chaotic</a:t>
            </a:r>
            <a:r>
              <a:rPr lang="pl-PL" sz="1300" b="0" i="0" u="none" strike="noStrike" dirty="0">
                <a:solidFill>
                  <a:srgbClr val="000000"/>
                </a:solidFill>
                <a:effectLst/>
              </a:rPr>
              <a:t> environment.</a:t>
            </a:r>
            <a:endParaRPr lang="pl-PL" sz="1300" dirty="0"/>
          </a:p>
        </p:txBody>
      </p:sp>
      <p:sp>
        <p:nvSpPr>
          <p:cNvPr id="4" name="Symbol zastępczy daty 3">
            <a:extLst>
              <a:ext uri="{FF2B5EF4-FFF2-40B4-BE49-F238E27FC236}">
                <a16:creationId xmlns:a16="http://schemas.microsoft.com/office/drawing/2014/main" id="{FCCD30CA-FDD6-62A9-175B-94A7383A572E}"/>
              </a:ext>
            </a:extLst>
          </p:cNvPr>
          <p:cNvSpPr>
            <a:spLocks noGrp="1"/>
          </p:cNvSpPr>
          <p:nvPr>
            <p:ph type="dt" sz="half" idx="10"/>
          </p:nvPr>
        </p:nvSpPr>
        <p:spPr/>
        <p:txBody>
          <a:bodyPr/>
          <a:lstStyle/>
          <a:p>
            <a:r>
              <a:rPr lang="pl-PL"/>
              <a:t>cityforchildren.pl, 2025</a:t>
            </a:r>
            <a:endParaRPr lang="pl-PL" dirty="0"/>
          </a:p>
        </p:txBody>
      </p:sp>
      <p:sp>
        <p:nvSpPr>
          <p:cNvPr id="5" name="Pagon 4">
            <a:hlinkClick r:id="rId2" action="ppaction://hlinksldjump"/>
            <a:extLst>
              <a:ext uri="{FF2B5EF4-FFF2-40B4-BE49-F238E27FC236}">
                <a16:creationId xmlns:a16="http://schemas.microsoft.com/office/drawing/2014/main" id="{0A736923-3516-9841-F27C-4A92CB0B3EF2}"/>
              </a:ext>
            </a:extLst>
          </p:cNvPr>
          <p:cNvSpPr/>
          <p:nvPr/>
        </p:nvSpPr>
        <p:spPr>
          <a:xfrm rot="10800000">
            <a:off x="6737879" y="5816350"/>
            <a:ext cx="540000" cy="540000"/>
          </a:xfrm>
          <a:prstGeom prst="chevron">
            <a:avLst/>
          </a:prstGeom>
          <a:solidFill>
            <a:srgbClr val="97D6F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a:solidFill>
                <a:schemeClr val="tx1"/>
              </a:solidFill>
            </a:endParaRPr>
          </a:p>
        </p:txBody>
      </p:sp>
      <p:pic>
        <p:nvPicPr>
          <p:cNvPr id="6" name="Symbol zastępczy zawartości 4" descr="Obraz zawierający obuwie, ubrania, osoba, na wolnym powietrzu&#10;&#10;Opis wygenerowany automatycznie">
            <a:extLst>
              <a:ext uri="{FF2B5EF4-FFF2-40B4-BE49-F238E27FC236}">
                <a16:creationId xmlns:a16="http://schemas.microsoft.com/office/drawing/2014/main" id="{A3A49353-2A8B-FD51-6B82-BFAA98BA85CD}"/>
              </a:ext>
            </a:extLst>
          </p:cNvPr>
          <p:cNvPicPr>
            <a:picLocks noChangeAspect="1"/>
          </p:cNvPicPr>
          <p:nvPr/>
        </p:nvPicPr>
        <p:blipFill rotWithShape="1">
          <a:blip r:embed="rId3">
            <a:extLst>
              <a:ext uri="{28A0092B-C50C-407E-A947-70E740481C1C}">
                <a14:useLocalDpi xmlns:a14="http://schemas.microsoft.com/office/drawing/2010/main"/>
              </a:ext>
            </a:extLst>
          </a:blip>
          <a:srcRect/>
          <a:stretch/>
        </p:blipFill>
        <p:spPr>
          <a:xfrm>
            <a:off x="7580671" y="1"/>
            <a:ext cx="4611329" cy="6857999"/>
          </a:xfrm>
          <a:prstGeom prst="rect">
            <a:avLst/>
          </a:prstGeom>
        </p:spPr>
      </p:pic>
      <p:sp>
        <p:nvSpPr>
          <p:cNvPr id="7" name="pole tekstowe 6">
            <a:extLst>
              <a:ext uri="{FF2B5EF4-FFF2-40B4-BE49-F238E27FC236}">
                <a16:creationId xmlns:a16="http://schemas.microsoft.com/office/drawing/2014/main" id="{9D8FC9AB-8A3C-2BD8-B55C-E644DBB869C2}"/>
              </a:ext>
            </a:extLst>
          </p:cNvPr>
          <p:cNvSpPr txBox="1"/>
          <p:nvPr/>
        </p:nvSpPr>
        <p:spPr>
          <a:xfrm>
            <a:off x="9569767" y="6459865"/>
            <a:ext cx="2488066" cy="261610"/>
          </a:xfrm>
          <a:prstGeom prst="rect">
            <a:avLst/>
          </a:prstGeom>
          <a:noFill/>
        </p:spPr>
        <p:txBody>
          <a:bodyPr wrap="square" rtlCol="0">
            <a:spAutoFit/>
          </a:bodyPr>
          <a:lstStyle/>
          <a:p>
            <a:pPr algn="r"/>
            <a:r>
              <a:rPr lang="pl-PL" sz="1100" i="1" dirty="0">
                <a:solidFill>
                  <a:schemeClr val="bg1"/>
                </a:solidFill>
              </a:rPr>
              <a:t>Photo: Beata </a:t>
            </a:r>
            <a:r>
              <a:rPr lang="pl-PL" sz="1100" i="1" dirty="0" err="1">
                <a:solidFill>
                  <a:schemeClr val="bg1"/>
                </a:solidFill>
              </a:rPr>
              <a:t>Patuszyńska</a:t>
            </a:r>
            <a:endParaRPr lang="pl-PL" sz="1100" i="1" dirty="0">
              <a:solidFill>
                <a:schemeClr val="bg1"/>
              </a:solidFill>
            </a:endParaRPr>
          </a:p>
        </p:txBody>
      </p:sp>
    </p:spTree>
    <p:extLst>
      <p:ext uri="{BB962C8B-B14F-4D97-AF65-F5344CB8AC3E}">
        <p14:creationId xmlns:p14="http://schemas.microsoft.com/office/powerpoint/2010/main" val="215333955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ADA76D2F-B116-CB5E-2D31-D2D3BA359484}"/>
              </a:ext>
            </a:extLst>
          </p:cNvPr>
          <p:cNvSpPr>
            <a:spLocks noGrp="1"/>
          </p:cNvSpPr>
          <p:nvPr>
            <p:ph type="title"/>
          </p:nvPr>
        </p:nvSpPr>
        <p:spPr/>
        <p:txBody>
          <a:bodyPr/>
          <a:lstStyle/>
          <a:p>
            <a:r>
              <a:rPr lang="pl-PL" b="0" i="0" u="none" strike="noStrike" dirty="0">
                <a:solidFill>
                  <a:srgbClr val="000000"/>
                </a:solidFill>
                <a:effectLst/>
                <a:latin typeface="-webkit-standard"/>
              </a:rPr>
              <a:t>VERSION 2: Do </a:t>
            </a:r>
            <a:r>
              <a:rPr lang="pl-PL" b="0" i="0" u="none" strike="noStrike" dirty="0" err="1">
                <a:solidFill>
                  <a:srgbClr val="000000"/>
                </a:solidFill>
                <a:effectLst/>
                <a:latin typeface="-webkit-standard"/>
              </a:rPr>
              <a:t>it</a:t>
            </a:r>
            <a:r>
              <a:rPr lang="pl-PL" b="0" i="0" u="none" strike="noStrike" dirty="0">
                <a:solidFill>
                  <a:srgbClr val="000000"/>
                </a:solidFill>
                <a:effectLst/>
                <a:latin typeface="-webkit-standard"/>
              </a:rPr>
              <a:t> </a:t>
            </a:r>
            <a:r>
              <a:rPr lang="pl-PL" b="0" i="0" u="none" strike="noStrike" dirty="0" err="1">
                <a:solidFill>
                  <a:srgbClr val="000000"/>
                </a:solidFill>
                <a:effectLst/>
                <a:latin typeface="-webkit-standard"/>
              </a:rPr>
              <a:t>together</a:t>
            </a:r>
            <a:endParaRPr lang="pl-PL" dirty="0">
              <a:latin typeface="+mn-lt"/>
            </a:endParaRPr>
          </a:p>
        </p:txBody>
      </p:sp>
      <p:sp>
        <p:nvSpPr>
          <p:cNvPr id="3" name="Symbol zastępczy zawartości 2">
            <a:extLst>
              <a:ext uri="{FF2B5EF4-FFF2-40B4-BE49-F238E27FC236}">
                <a16:creationId xmlns:a16="http://schemas.microsoft.com/office/drawing/2014/main" id="{148EAFF7-7B2D-F0EB-DE16-181353FBD17E}"/>
              </a:ext>
            </a:extLst>
          </p:cNvPr>
          <p:cNvSpPr>
            <a:spLocks noGrp="1"/>
          </p:cNvSpPr>
          <p:nvPr>
            <p:ph idx="1"/>
          </p:nvPr>
        </p:nvSpPr>
        <p:spPr>
          <a:xfrm>
            <a:off x="838200" y="1825625"/>
            <a:ext cx="8613710" cy="4351338"/>
          </a:xfrm>
        </p:spPr>
        <p:txBody>
          <a:bodyPr>
            <a:normAutofit/>
          </a:bodyPr>
          <a:lstStyle/>
          <a:p>
            <a:pPr marL="0" indent="0" algn="l">
              <a:lnSpc>
                <a:spcPct val="160000"/>
              </a:lnSpc>
              <a:buNone/>
            </a:pPr>
            <a:r>
              <a:rPr lang="pl-PL" sz="1600" b="0" i="0" u="none" strike="noStrike" dirty="0" err="1">
                <a:solidFill>
                  <a:srgbClr val="000000"/>
                </a:solidFill>
                <a:effectLst/>
              </a:rPr>
              <a:t>If</a:t>
            </a:r>
            <a:r>
              <a:rPr lang="pl-PL" sz="1600" b="0" i="0" u="none" strike="noStrike" dirty="0">
                <a:solidFill>
                  <a:srgbClr val="000000"/>
                </a:solidFill>
                <a:effectLst/>
              </a:rPr>
              <a:t> </a:t>
            </a:r>
            <a:r>
              <a:rPr lang="pl-PL" sz="1600" b="0" i="0" u="none" strike="noStrike" dirty="0" err="1">
                <a:solidFill>
                  <a:srgbClr val="000000"/>
                </a:solidFill>
                <a:effectLst/>
              </a:rPr>
              <a:t>you</a:t>
            </a:r>
            <a:r>
              <a:rPr lang="pl-PL" sz="1600" b="0" i="0" u="none" strike="noStrike" dirty="0">
                <a:solidFill>
                  <a:srgbClr val="000000"/>
                </a:solidFill>
                <a:effectLst/>
              </a:rPr>
              <a:t> want to do the </a:t>
            </a:r>
            <a:r>
              <a:rPr lang="pl-PL" sz="1600" b="1" i="0" u="none" strike="noStrike" dirty="0" err="1">
                <a:solidFill>
                  <a:srgbClr val="002060"/>
                </a:solidFill>
                <a:effectLst/>
              </a:rPr>
              <a:t>exercise</a:t>
            </a:r>
            <a:r>
              <a:rPr lang="pl-PL" sz="1600" b="1" i="0" u="none" strike="noStrike" dirty="0">
                <a:solidFill>
                  <a:srgbClr val="002060"/>
                </a:solidFill>
                <a:effectLst/>
              </a:rPr>
              <a:t> </a:t>
            </a:r>
            <a:r>
              <a:rPr lang="pl-PL" sz="1600" b="1" i="0" u="none" strike="noStrike" dirty="0" err="1">
                <a:solidFill>
                  <a:srgbClr val="002060"/>
                </a:solidFill>
                <a:effectLst/>
              </a:rPr>
              <a:t>together</a:t>
            </a:r>
            <a:r>
              <a:rPr lang="pl-PL" sz="1600" b="1" i="0" u="none" strike="noStrike" dirty="0">
                <a:solidFill>
                  <a:srgbClr val="002060"/>
                </a:solidFill>
                <a:effectLst/>
              </a:rPr>
              <a:t> </a:t>
            </a:r>
            <a:r>
              <a:rPr lang="pl-PL" sz="1600" b="0" i="0" u="none" strike="noStrike" dirty="0">
                <a:solidFill>
                  <a:srgbClr val="000000"/>
                </a:solidFill>
                <a:effectLst/>
              </a:rPr>
              <a:t>with a </a:t>
            </a:r>
            <a:r>
              <a:rPr lang="pl-PL" sz="1600" b="0" i="0" u="none" strike="noStrike" dirty="0" err="1">
                <a:solidFill>
                  <a:srgbClr val="000000"/>
                </a:solidFill>
                <a:effectLst/>
              </a:rPr>
              <a:t>child</a:t>
            </a:r>
            <a:r>
              <a:rPr lang="pl-PL" sz="1600" b="0" i="0" u="none" strike="noStrike" dirty="0">
                <a:solidFill>
                  <a:srgbClr val="000000"/>
                </a:solidFill>
                <a:effectLst/>
              </a:rPr>
              <a:t>:</a:t>
            </a:r>
          </a:p>
          <a:p>
            <a:pPr marL="342900" indent="-342900" algn="l">
              <a:lnSpc>
                <a:spcPct val="160000"/>
              </a:lnSpc>
              <a:buFont typeface="+mj-lt"/>
              <a:buAutoNum type="arabicPeriod"/>
            </a:pPr>
            <a:r>
              <a:rPr lang="pl-PL" sz="1600" b="0" i="0" u="none" strike="noStrike" dirty="0" err="1">
                <a:solidFill>
                  <a:srgbClr val="000000"/>
                </a:solidFill>
                <a:effectLst/>
              </a:rPr>
              <a:t>Cut</a:t>
            </a:r>
            <a:r>
              <a:rPr lang="pl-PL" sz="1600" b="0" i="0" u="none" strike="noStrike" dirty="0">
                <a:solidFill>
                  <a:srgbClr val="000000"/>
                </a:solidFill>
                <a:effectLst/>
              </a:rPr>
              <a:t> out a </a:t>
            </a:r>
            <a:r>
              <a:rPr lang="pl-PL" sz="1600" b="0" i="0" u="none" strike="noStrike" dirty="0" err="1">
                <a:solidFill>
                  <a:srgbClr val="000000"/>
                </a:solidFill>
                <a:effectLst/>
              </a:rPr>
              <a:t>mask</a:t>
            </a:r>
            <a:r>
              <a:rPr lang="pl-PL" sz="1600" b="0" i="0" u="none" strike="noStrike" dirty="0">
                <a:solidFill>
                  <a:srgbClr val="000000"/>
                </a:solidFill>
                <a:effectLst/>
              </a:rPr>
              <a:t> from </a:t>
            </a:r>
            <a:r>
              <a:rPr lang="pl-PL" sz="1600" b="0" i="0" u="none" strike="noStrike" dirty="0" err="1">
                <a:solidFill>
                  <a:srgbClr val="000000"/>
                </a:solidFill>
                <a:effectLst/>
              </a:rPr>
              <a:t>paper</a:t>
            </a:r>
            <a:r>
              <a:rPr lang="pl-PL" sz="1600" b="0" i="0" u="none" strike="noStrike" dirty="0">
                <a:solidFill>
                  <a:srgbClr val="000000"/>
                </a:solidFill>
                <a:effectLst/>
              </a:rPr>
              <a:t> </a:t>
            </a:r>
            <a:r>
              <a:rPr lang="pl-PL" sz="1600" b="0" i="0" u="none" strike="noStrike" dirty="0" err="1">
                <a:solidFill>
                  <a:srgbClr val="000000"/>
                </a:solidFill>
                <a:effectLst/>
              </a:rPr>
              <a:t>or</a:t>
            </a:r>
            <a:r>
              <a:rPr lang="pl-PL" sz="1600" b="0" i="0" u="none" strike="noStrike" dirty="0">
                <a:solidFill>
                  <a:srgbClr val="000000"/>
                </a:solidFill>
                <a:effectLst/>
              </a:rPr>
              <a:t> </a:t>
            </a:r>
            <a:r>
              <a:rPr lang="pl-PL" sz="1600" b="0" i="0" u="none" strike="noStrike" dirty="0" err="1">
                <a:solidFill>
                  <a:srgbClr val="000000"/>
                </a:solidFill>
                <a:effectLst/>
              </a:rPr>
              <a:t>cardboard</a:t>
            </a:r>
            <a:r>
              <a:rPr lang="pl-PL" sz="1600" b="0" i="0" u="none" strike="noStrike" dirty="0">
                <a:solidFill>
                  <a:srgbClr val="000000"/>
                </a:solidFill>
                <a:effectLst/>
              </a:rPr>
              <a:t> </a:t>
            </a:r>
            <a:r>
              <a:rPr lang="pl-PL" sz="1600" b="0" i="0" u="none" strike="noStrike" dirty="0" err="1">
                <a:solidFill>
                  <a:srgbClr val="000000"/>
                </a:solidFill>
                <a:effectLst/>
              </a:rPr>
              <a:t>together</a:t>
            </a:r>
            <a:r>
              <a:rPr lang="pl-PL" sz="1600" b="0" i="0" u="none" strike="noStrike" dirty="0">
                <a:solidFill>
                  <a:srgbClr val="000000"/>
                </a:solidFill>
                <a:effectLst/>
              </a:rPr>
              <a:t>.</a:t>
            </a:r>
          </a:p>
          <a:p>
            <a:pPr marL="342900" indent="-342900" algn="l">
              <a:lnSpc>
                <a:spcPct val="160000"/>
              </a:lnSpc>
              <a:buFont typeface="+mj-lt"/>
              <a:buAutoNum type="arabicPeriod"/>
            </a:pPr>
            <a:r>
              <a:rPr lang="pl-PL" sz="1600" b="0" i="0" u="none" strike="noStrike" dirty="0" err="1">
                <a:solidFill>
                  <a:srgbClr val="000000"/>
                </a:solidFill>
                <a:effectLst/>
              </a:rPr>
              <a:t>Let</a:t>
            </a:r>
            <a:r>
              <a:rPr lang="pl-PL" sz="1600" b="0" i="0" u="none" strike="noStrike" dirty="0">
                <a:solidFill>
                  <a:srgbClr val="000000"/>
                </a:solidFill>
                <a:effectLst/>
              </a:rPr>
              <a:t> the </a:t>
            </a:r>
            <a:r>
              <a:rPr lang="pl-PL" sz="1600" b="0" i="0" u="none" strike="noStrike" dirty="0" err="1">
                <a:solidFill>
                  <a:srgbClr val="000000"/>
                </a:solidFill>
                <a:effectLst/>
              </a:rPr>
              <a:t>child</a:t>
            </a:r>
            <a:r>
              <a:rPr lang="pl-PL" sz="1600" b="0" i="0" u="none" strike="noStrike" dirty="0">
                <a:solidFill>
                  <a:srgbClr val="000000"/>
                </a:solidFill>
                <a:effectLst/>
              </a:rPr>
              <a:t> </a:t>
            </a:r>
            <a:r>
              <a:rPr lang="pl-PL" sz="1600" b="1" i="0" u="none" strike="noStrike" dirty="0" err="1">
                <a:solidFill>
                  <a:srgbClr val="002060"/>
                </a:solidFill>
                <a:effectLst/>
              </a:rPr>
              <a:t>decorate</a:t>
            </a:r>
            <a:r>
              <a:rPr lang="pl-PL" sz="1600" b="1" i="0" u="none" strike="noStrike" dirty="0">
                <a:solidFill>
                  <a:srgbClr val="002060"/>
                </a:solidFill>
                <a:effectLst/>
              </a:rPr>
              <a:t> </a:t>
            </a:r>
            <a:r>
              <a:rPr lang="pl-PL" sz="1600" b="1" i="0" u="none" strike="noStrike" dirty="0" err="1">
                <a:solidFill>
                  <a:srgbClr val="002060"/>
                </a:solidFill>
                <a:effectLst/>
              </a:rPr>
              <a:t>it</a:t>
            </a:r>
            <a:r>
              <a:rPr lang="pl-PL" sz="1600" b="1" i="0" u="none" strike="noStrike" dirty="0">
                <a:solidFill>
                  <a:srgbClr val="002060"/>
                </a:solidFill>
                <a:effectLst/>
              </a:rPr>
              <a:t> </a:t>
            </a:r>
            <a:r>
              <a:rPr lang="pl-PL" sz="1600" b="0" i="0" u="none" strike="noStrike" dirty="0">
                <a:solidFill>
                  <a:srgbClr val="000000"/>
                </a:solidFill>
                <a:effectLst/>
              </a:rPr>
              <a:t>– </a:t>
            </a:r>
            <a:r>
              <a:rPr lang="pl-PL" sz="1600" b="0" i="0" u="none" strike="noStrike" dirty="0" err="1">
                <a:solidFill>
                  <a:srgbClr val="000000"/>
                </a:solidFill>
                <a:effectLst/>
              </a:rPr>
              <a:t>let</a:t>
            </a:r>
            <a:r>
              <a:rPr lang="pl-PL" sz="1600" b="0" i="0" u="none" strike="noStrike" dirty="0">
                <a:solidFill>
                  <a:srgbClr val="000000"/>
                </a:solidFill>
                <a:effectLst/>
              </a:rPr>
              <a:t> </a:t>
            </a:r>
            <a:r>
              <a:rPr lang="pl-PL" sz="1600" b="0" i="0" u="none" strike="noStrike" dirty="0" err="1">
                <a:solidFill>
                  <a:srgbClr val="000000"/>
                </a:solidFill>
                <a:effectLst/>
              </a:rPr>
              <a:t>them</a:t>
            </a:r>
            <a:r>
              <a:rPr lang="pl-PL" sz="1600" b="0" i="0" u="none" strike="noStrike" dirty="0">
                <a:solidFill>
                  <a:srgbClr val="000000"/>
                </a:solidFill>
                <a:effectLst/>
              </a:rPr>
              <a:t> show </a:t>
            </a:r>
            <a:r>
              <a:rPr lang="pl-PL" sz="1600" b="0" i="0" u="none" strike="noStrike" dirty="0" err="1">
                <a:solidFill>
                  <a:srgbClr val="000000"/>
                </a:solidFill>
                <a:effectLst/>
              </a:rPr>
              <a:t>you</a:t>
            </a:r>
            <a:r>
              <a:rPr lang="pl-PL" sz="1600" b="0" i="0" u="none" strike="noStrike" dirty="0">
                <a:solidFill>
                  <a:srgbClr val="000000"/>
                </a:solidFill>
                <a:effectLst/>
              </a:rPr>
              <a:t> </a:t>
            </a:r>
            <a:r>
              <a:rPr lang="pl-PL" sz="1600" b="0" i="0" u="none" strike="noStrike" dirty="0" err="1">
                <a:solidFill>
                  <a:srgbClr val="000000"/>
                </a:solidFill>
                <a:effectLst/>
              </a:rPr>
              <a:t>how</a:t>
            </a:r>
            <a:r>
              <a:rPr lang="pl-PL" sz="1600" b="0" i="0" u="none" strike="noStrike" dirty="0">
                <a:solidFill>
                  <a:srgbClr val="000000"/>
                </a:solidFill>
                <a:effectLst/>
              </a:rPr>
              <a:t> </a:t>
            </a:r>
            <a:r>
              <a:rPr lang="pl-PL" sz="1600" b="0" i="0" u="none" strike="noStrike" dirty="0" err="1">
                <a:solidFill>
                  <a:srgbClr val="000000"/>
                </a:solidFill>
                <a:effectLst/>
              </a:rPr>
              <a:t>they</a:t>
            </a:r>
            <a:r>
              <a:rPr lang="pl-PL" sz="1600" b="0" i="0" u="none" strike="noStrike" dirty="0">
                <a:solidFill>
                  <a:srgbClr val="000000"/>
                </a:solidFill>
                <a:effectLst/>
              </a:rPr>
              <a:t> </a:t>
            </a:r>
            <a:r>
              <a:rPr lang="pl-PL" sz="1600" b="0" i="0" u="none" strike="noStrike" dirty="0" err="1">
                <a:solidFill>
                  <a:srgbClr val="000000"/>
                </a:solidFill>
                <a:effectLst/>
              </a:rPr>
              <a:t>see</a:t>
            </a:r>
            <a:r>
              <a:rPr lang="pl-PL" sz="1600" b="0" i="0" u="none" strike="noStrike" dirty="0">
                <a:solidFill>
                  <a:srgbClr val="000000"/>
                </a:solidFill>
                <a:effectLst/>
              </a:rPr>
              <a:t> the </a:t>
            </a:r>
            <a:r>
              <a:rPr lang="pl-PL" sz="1600" b="0" i="0" u="none" strike="noStrike" dirty="0" err="1">
                <a:solidFill>
                  <a:srgbClr val="000000"/>
                </a:solidFill>
                <a:effectLst/>
              </a:rPr>
              <a:t>world</a:t>
            </a:r>
            <a:r>
              <a:rPr lang="pl-PL" sz="1600" b="0" i="0" u="none" strike="noStrike" dirty="0">
                <a:solidFill>
                  <a:srgbClr val="000000"/>
                </a:solidFill>
                <a:effectLst/>
              </a:rPr>
              <a:t>.</a:t>
            </a:r>
          </a:p>
          <a:p>
            <a:pPr marL="342900" indent="-342900" algn="l">
              <a:lnSpc>
                <a:spcPct val="160000"/>
              </a:lnSpc>
              <a:buFont typeface="+mj-lt"/>
              <a:buAutoNum type="arabicPeriod"/>
            </a:pPr>
            <a:r>
              <a:rPr lang="pl-PL" sz="1600" b="0" i="0" u="none" strike="noStrike" dirty="0" err="1">
                <a:solidFill>
                  <a:srgbClr val="000000"/>
                </a:solidFill>
                <a:effectLst/>
              </a:rPr>
              <a:t>Attach</a:t>
            </a:r>
            <a:r>
              <a:rPr lang="pl-PL" sz="1600" b="0" i="0" u="none" strike="noStrike" dirty="0">
                <a:solidFill>
                  <a:srgbClr val="000000"/>
                </a:solidFill>
                <a:effectLst/>
              </a:rPr>
              <a:t> the </a:t>
            </a:r>
            <a:r>
              <a:rPr lang="pl-PL" sz="1600" b="0" i="0" u="none" strike="noStrike" dirty="0" err="1">
                <a:solidFill>
                  <a:srgbClr val="000000"/>
                </a:solidFill>
                <a:effectLst/>
              </a:rPr>
              <a:t>mask</a:t>
            </a:r>
            <a:r>
              <a:rPr lang="pl-PL" sz="1600" b="0" i="0" u="none" strike="noStrike" dirty="0">
                <a:solidFill>
                  <a:srgbClr val="000000"/>
                </a:solidFill>
                <a:effectLst/>
              </a:rPr>
              <a:t> to a </a:t>
            </a:r>
            <a:r>
              <a:rPr lang="pl-PL" sz="1600" b="0" i="0" u="none" strike="noStrike" dirty="0" err="1">
                <a:solidFill>
                  <a:srgbClr val="000000"/>
                </a:solidFill>
                <a:effectLst/>
              </a:rPr>
              <a:t>stick</a:t>
            </a:r>
            <a:r>
              <a:rPr lang="pl-PL" sz="1600" b="0" i="0" u="none" strike="noStrike" dirty="0">
                <a:solidFill>
                  <a:srgbClr val="000000"/>
                </a:solidFill>
                <a:effectLst/>
              </a:rPr>
              <a:t> </a:t>
            </a:r>
            <a:r>
              <a:rPr lang="pl-PL" sz="1600" b="0" i="0" u="none" strike="noStrike" dirty="0" err="1">
                <a:solidFill>
                  <a:srgbClr val="000000"/>
                </a:solidFill>
                <a:effectLst/>
              </a:rPr>
              <a:t>or</a:t>
            </a:r>
            <a:r>
              <a:rPr lang="pl-PL" sz="1600" b="0" i="0" u="none" strike="noStrike" dirty="0">
                <a:solidFill>
                  <a:srgbClr val="000000"/>
                </a:solidFill>
                <a:effectLst/>
              </a:rPr>
              <a:t> </a:t>
            </a:r>
            <a:r>
              <a:rPr lang="pl-PL" sz="1600" b="0" i="0" u="none" strike="noStrike" dirty="0" err="1">
                <a:solidFill>
                  <a:srgbClr val="000000"/>
                </a:solidFill>
                <a:effectLst/>
              </a:rPr>
              <a:t>umbrella</a:t>
            </a:r>
            <a:r>
              <a:rPr lang="pl-PL" sz="1600" b="0" i="0" u="none" strike="noStrike" dirty="0">
                <a:solidFill>
                  <a:srgbClr val="000000"/>
                </a:solidFill>
                <a:effectLst/>
              </a:rPr>
              <a:t> </a:t>
            </a:r>
            <a:r>
              <a:rPr lang="pl-PL" sz="1600" b="0" i="0" u="none" strike="noStrike" dirty="0" err="1">
                <a:solidFill>
                  <a:srgbClr val="000000"/>
                </a:solidFill>
                <a:effectLst/>
              </a:rPr>
              <a:t>at</a:t>
            </a:r>
            <a:r>
              <a:rPr lang="pl-PL" sz="1600" b="0" i="0" u="none" strike="noStrike" dirty="0">
                <a:solidFill>
                  <a:srgbClr val="000000"/>
                </a:solidFill>
                <a:effectLst/>
              </a:rPr>
              <a:t> the </a:t>
            </a:r>
            <a:r>
              <a:rPr lang="pl-PL" sz="1600" b="0" i="0" u="none" strike="noStrike" dirty="0" err="1">
                <a:solidFill>
                  <a:srgbClr val="000000"/>
                </a:solidFill>
                <a:effectLst/>
              </a:rPr>
              <a:t>child’s</a:t>
            </a:r>
            <a:r>
              <a:rPr lang="pl-PL" sz="1600" b="0" i="0" u="none" strike="noStrike" dirty="0">
                <a:solidFill>
                  <a:srgbClr val="000000"/>
                </a:solidFill>
                <a:effectLst/>
              </a:rPr>
              <a:t> </a:t>
            </a:r>
            <a:r>
              <a:rPr lang="pl-PL" sz="1600" b="0" i="0" u="none" strike="noStrike" dirty="0" err="1">
                <a:solidFill>
                  <a:srgbClr val="000000"/>
                </a:solidFill>
                <a:effectLst/>
              </a:rPr>
              <a:t>eye</a:t>
            </a:r>
            <a:r>
              <a:rPr lang="pl-PL" sz="1600" b="0" i="0" u="none" strike="noStrike" dirty="0">
                <a:solidFill>
                  <a:srgbClr val="000000"/>
                </a:solidFill>
                <a:effectLst/>
              </a:rPr>
              <a:t> </a:t>
            </a:r>
            <a:r>
              <a:rPr lang="pl-PL" sz="1600" b="0" i="0" u="none" strike="noStrike" dirty="0" err="1">
                <a:solidFill>
                  <a:srgbClr val="000000"/>
                </a:solidFill>
                <a:effectLst/>
              </a:rPr>
              <a:t>level</a:t>
            </a:r>
            <a:r>
              <a:rPr lang="pl-PL" sz="1600" b="0" i="0" u="none" strike="noStrike" dirty="0">
                <a:solidFill>
                  <a:srgbClr val="000000"/>
                </a:solidFill>
                <a:effectLst/>
              </a:rPr>
              <a:t>, </a:t>
            </a:r>
            <a:r>
              <a:rPr lang="pl-PL" sz="1600" b="0" i="0" u="none" strike="noStrike" dirty="0" err="1">
                <a:solidFill>
                  <a:srgbClr val="000000"/>
                </a:solidFill>
                <a:effectLst/>
              </a:rPr>
              <a:t>e.g</a:t>
            </a:r>
            <a:r>
              <a:rPr lang="pl-PL" sz="1600" b="0" i="0" u="none" strike="noStrike" dirty="0">
                <a:solidFill>
                  <a:srgbClr val="000000"/>
                </a:solidFill>
                <a:effectLst/>
              </a:rPr>
              <a:t>. with </a:t>
            </a:r>
            <a:r>
              <a:rPr lang="pl-PL" sz="1600" b="0" i="0" u="none" strike="noStrike" dirty="0" err="1">
                <a:solidFill>
                  <a:srgbClr val="000000"/>
                </a:solidFill>
                <a:effectLst/>
              </a:rPr>
              <a:t>double-sided</a:t>
            </a:r>
            <a:r>
              <a:rPr lang="pl-PL" sz="1600" b="0" i="0" u="none" strike="noStrike" dirty="0">
                <a:solidFill>
                  <a:srgbClr val="000000"/>
                </a:solidFill>
                <a:effectLst/>
              </a:rPr>
              <a:t> </a:t>
            </a:r>
            <a:r>
              <a:rPr lang="pl-PL" sz="1600" b="0" i="0" u="none" strike="noStrike" dirty="0" err="1">
                <a:solidFill>
                  <a:srgbClr val="000000"/>
                </a:solidFill>
                <a:effectLst/>
              </a:rPr>
              <a:t>tape</a:t>
            </a:r>
            <a:r>
              <a:rPr lang="pl-PL" sz="1600" b="0" i="0" u="none" strike="noStrike" dirty="0">
                <a:solidFill>
                  <a:srgbClr val="000000"/>
                </a:solidFill>
                <a:effectLst/>
              </a:rPr>
              <a:t> </a:t>
            </a:r>
            <a:r>
              <a:rPr lang="pl-PL" sz="1600" b="0" i="0" u="none" strike="noStrike" dirty="0" err="1">
                <a:solidFill>
                  <a:srgbClr val="000000"/>
                </a:solidFill>
                <a:effectLst/>
              </a:rPr>
              <a:t>or</a:t>
            </a:r>
            <a:r>
              <a:rPr lang="pl-PL" sz="1600" b="0" i="0" u="none" strike="noStrike" dirty="0">
                <a:solidFill>
                  <a:srgbClr val="000000"/>
                </a:solidFill>
                <a:effectLst/>
              </a:rPr>
              <a:t> a pin.</a:t>
            </a:r>
          </a:p>
          <a:p>
            <a:pPr marL="342900" indent="-342900" algn="l">
              <a:lnSpc>
                <a:spcPct val="160000"/>
              </a:lnSpc>
              <a:buFont typeface="+mj-lt"/>
              <a:buAutoNum type="arabicPeriod"/>
            </a:pPr>
            <a:r>
              <a:rPr lang="pl-PL" sz="1600" b="0" i="0" u="none" strike="noStrike" dirty="0">
                <a:solidFill>
                  <a:srgbClr val="000000"/>
                </a:solidFill>
                <a:effectLst/>
              </a:rPr>
              <a:t>Go out </a:t>
            </a:r>
            <a:r>
              <a:rPr lang="pl-PL" sz="1600" b="0" i="0" u="none" strike="noStrike" dirty="0" err="1">
                <a:solidFill>
                  <a:srgbClr val="000000"/>
                </a:solidFill>
                <a:effectLst/>
              </a:rPr>
              <a:t>into</a:t>
            </a:r>
            <a:r>
              <a:rPr lang="pl-PL" sz="1600" b="0" i="0" u="none" strike="noStrike" dirty="0">
                <a:solidFill>
                  <a:srgbClr val="000000"/>
                </a:solidFill>
                <a:effectLst/>
              </a:rPr>
              <a:t> the </a:t>
            </a:r>
            <a:r>
              <a:rPr lang="pl-PL" sz="1600" b="0" i="0" u="none" strike="noStrike" dirty="0" err="1">
                <a:solidFill>
                  <a:srgbClr val="000000"/>
                </a:solidFill>
                <a:effectLst/>
              </a:rPr>
              <a:t>city</a:t>
            </a:r>
            <a:r>
              <a:rPr lang="pl-PL" sz="1600" b="0" i="0" u="none" strike="noStrike" dirty="0">
                <a:solidFill>
                  <a:srgbClr val="000000"/>
                </a:solidFill>
                <a:effectLst/>
              </a:rPr>
              <a:t> </a:t>
            </a:r>
            <a:r>
              <a:rPr lang="pl-PL" sz="1600" b="0" i="0" u="none" strike="noStrike" dirty="0" err="1">
                <a:solidFill>
                  <a:srgbClr val="000000"/>
                </a:solidFill>
                <a:effectLst/>
              </a:rPr>
              <a:t>together</a:t>
            </a:r>
            <a:r>
              <a:rPr lang="pl-PL" sz="1600" b="0" i="0" u="none" strike="noStrike" dirty="0">
                <a:solidFill>
                  <a:srgbClr val="000000"/>
                </a:solidFill>
                <a:effectLst/>
              </a:rPr>
              <a:t> – </a:t>
            </a:r>
            <a:r>
              <a:rPr lang="pl-PL" sz="1600" b="1" i="0" u="none" strike="noStrike" dirty="0" err="1">
                <a:solidFill>
                  <a:srgbClr val="002060"/>
                </a:solidFill>
                <a:effectLst/>
              </a:rPr>
              <a:t>let</a:t>
            </a:r>
            <a:r>
              <a:rPr lang="pl-PL" sz="1600" b="1" i="0" u="none" strike="noStrike" dirty="0">
                <a:solidFill>
                  <a:srgbClr val="002060"/>
                </a:solidFill>
                <a:effectLst/>
              </a:rPr>
              <a:t> the </a:t>
            </a:r>
            <a:r>
              <a:rPr lang="pl-PL" sz="1600" b="1" i="0" u="none" strike="noStrike" dirty="0" err="1">
                <a:solidFill>
                  <a:srgbClr val="002060"/>
                </a:solidFill>
                <a:effectLst/>
              </a:rPr>
              <a:t>child</a:t>
            </a:r>
            <a:r>
              <a:rPr lang="pl-PL" sz="1600" b="1" i="0" u="none" strike="noStrike" dirty="0">
                <a:solidFill>
                  <a:srgbClr val="002060"/>
                </a:solidFill>
                <a:effectLst/>
              </a:rPr>
              <a:t> be </a:t>
            </a:r>
            <a:r>
              <a:rPr lang="pl-PL" sz="1600" b="1" i="0" u="none" strike="noStrike" dirty="0" err="1">
                <a:solidFill>
                  <a:srgbClr val="002060"/>
                </a:solidFill>
                <a:effectLst/>
              </a:rPr>
              <a:t>your</a:t>
            </a:r>
            <a:r>
              <a:rPr lang="pl-PL" sz="1600" b="1" i="0" u="none" strike="noStrike" dirty="0">
                <a:solidFill>
                  <a:srgbClr val="002060"/>
                </a:solidFill>
                <a:effectLst/>
              </a:rPr>
              <a:t> </a:t>
            </a:r>
            <a:r>
              <a:rPr lang="pl-PL" sz="1600" b="1" i="0" u="none" strike="noStrike" dirty="0" err="1">
                <a:solidFill>
                  <a:srgbClr val="002060"/>
                </a:solidFill>
                <a:effectLst/>
              </a:rPr>
              <a:t>guide</a:t>
            </a:r>
            <a:r>
              <a:rPr lang="pl-PL" sz="1600" b="0" i="0" u="none" strike="noStrike" dirty="0">
                <a:solidFill>
                  <a:srgbClr val="000000"/>
                </a:solidFill>
                <a:effectLst/>
              </a:rPr>
              <a:t>.</a:t>
            </a:r>
          </a:p>
          <a:p>
            <a:pPr marL="342900" indent="-342900" algn="l">
              <a:lnSpc>
                <a:spcPct val="160000"/>
              </a:lnSpc>
              <a:buFont typeface="+mj-lt"/>
              <a:buAutoNum type="arabicPeriod"/>
            </a:pPr>
            <a:r>
              <a:rPr lang="pl-PL" sz="1600" b="0" i="0" u="none" strike="noStrike" dirty="0">
                <a:solidFill>
                  <a:srgbClr val="000000"/>
                </a:solidFill>
                <a:effectLst/>
              </a:rPr>
              <a:t>Write down </a:t>
            </a:r>
            <a:r>
              <a:rPr lang="pl-PL" sz="1600" b="0" i="0" u="none" strike="noStrike" dirty="0" err="1">
                <a:solidFill>
                  <a:srgbClr val="000000"/>
                </a:solidFill>
                <a:effectLst/>
              </a:rPr>
              <a:t>what</a:t>
            </a:r>
            <a:r>
              <a:rPr lang="pl-PL" sz="1600" b="0" i="0" u="none" strike="noStrike" dirty="0">
                <a:solidFill>
                  <a:srgbClr val="000000"/>
                </a:solidFill>
                <a:effectLst/>
              </a:rPr>
              <a:t> the </a:t>
            </a:r>
            <a:r>
              <a:rPr lang="pl-PL" sz="1600" b="0" i="0" u="none" strike="noStrike" dirty="0" err="1">
                <a:solidFill>
                  <a:srgbClr val="000000"/>
                </a:solidFill>
                <a:effectLst/>
              </a:rPr>
              <a:t>child</a:t>
            </a:r>
            <a:r>
              <a:rPr lang="pl-PL" sz="1600" b="0" i="0" u="none" strike="noStrike" dirty="0">
                <a:solidFill>
                  <a:srgbClr val="000000"/>
                </a:solidFill>
                <a:effectLst/>
              </a:rPr>
              <a:t> </a:t>
            </a:r>
            <a:r>
              <a:rPr lang="pl-PL" sz="1600" b="0" i="0" u="none" strike="noStrike" dirty="0" err="1">
                <a:solidFill>
                  <a:srgbClr val="000000"/>
                </a:solidFill>
                <a:effectLst/>
              </a:rPr>
              <a:t>notices</a:t>
            </a:r>
            <a:r>
              <a:rPr lang="pl-PL" sz="1600" b="0" i="0" u="none" strike="noStrike" dirty="0">
                <a:solidFill>
                  <a:srgbClr val="000000"/>
                </a:solidFill>
                <a:effectLst/>
              </a:rPr>
              <a:t> </a:t>
            </a:r>
            <a:r>
              <a:rPr lang="pl-PL" sz="1600" b="0" i="0" u="none" strike="noStrike" dirty="0" err="1">
                <a:solidFill>
                  <a:srgbClr val="000000"/>
                </a:solidFill>
                <a:effectLst/>
              </a:rPr>
              <a:t>that</a:t>
            </a:r>
            <a:r>
              <a:rPr lang="pl-PL" sz="1600" b="0" i="0" u="none" strike="noStrike" dirty="0">
                <a:solidFill>
                  <a:srgbClr val="000000"/>
                </a:solidFill>
                <a:effectLst/>
              </a:rPr>
              <a:t> </a:t>
            </a:r>
            <a:r>
              <a:rPr lang="pl-PL" sz="1600" b="0" i="0" u="none" strike="noStrike" dirty="0" err="1">
                <a:solidFill>
                  <a:srgbClr val="000000"/>
                </a:solidFill>
                <a:effectLst/>
              </a:rPr>
              <a:t>you</a:t>
            </a:r>
            <a:r>
              <a:rPr lang="pl-PL" sz="1600" b="0" i="0" u="none" strike="noStrike" dirty="0">
                <a:solidFill>
                  <a:srgbClr val="000000"/>
                </a:solidFill>
                <a:effectLst/>
              </a:rPr>
              <a:t> </a:t>
            </a:r>
            <a:r>
              <a:rPr lang="pl-PL" sz="1600" b="0" i="0" u="none" strike="noStrike" dirty="0" err="1">
                <a:solidFill>
                  <a:srgbClr val="000000"/>
                </a:solidFill>
                <a:effectLst/>
              </a:rPr>
              <a:t>don’t</a:t>
            </a:r>
            <a:r>
              <a:rPr lang="pl-PL" sz="1600" b="0" i="0" u="none" strike="noStrike" dirty="0">
                <a:solidFill>
                  <a:srgbClr val="000000"/>
                </a:solidFill>
                <a:effectLst/>
              </a:rPr>
              <a:t>.</a:t>
            </a:r>
            <a:r>
              <a:rPr lang="pl-PL" sz="1600" dirty="0"/>
              <a:t>.</a:t>
            </a:r>
          </a:p>
        </p:txBody>
      </p:sp>
      <p:sp>
        <p:nvSpPr>
          <p:cNvPr id="4" name="Symbol zastępczy daty 3">
            <a:extLst>
              <a:ext uri="{FF2B5EF4-FFF2-40B4-BE49-F238E27FC236}">
                <a16:creationId xmlns:a16="http://schemas.microsoft.com/office/drawing/2014/main" id="{525A7DAD-1B58-81D8-9CC0-84B0728CB990}"/>
              </a:ext>
            </a:extLst>
          </p:cNvPr>
          <p:cNvSpPr>
            <a:spLocks noGrp="1"/>
          </p:cNvSpPr>
          <p:nvPr>
            <p:ph type="dt" sz="half" idx="10"/>
          </p:nvPr>
        </p:nvSpPr>
        <p:spPr/>
        <p:txBody>
          <a:bodyPr/>
          <a:lstStyle/>
          <a:p>
            <a:r>
              <a:rPr lang="pl-PL"/>
              <a:t>cityforchildren.pl, 2025</a:t>
            </a:r>
            <a:endParaRPr lang="pl-PL" dirty="0"/>
          </a:p>
        </p:txBody>
      </p:sp>
      <p:sp>
        <p:nvSpPr>
          <p:cNvPr id="5" name="Pagon 4">
            <a:hlinkClick r:id="rId2" action="ppaction://hlinksldjump"/>
            <a:extLst>
              <a:ext uri="{FF2B5EF4-FFF2-40B4-BE49-F238E27FC236}">
                <a16:creationId xmlns:a16="http://schemas.microsoft.com/office/drawing/2014/main" id="{37B5D303-1E11-005C-67F8-650955C396D3}"/>
              </a:ext>
            </a:extLst>
          </p:cNvPr>
          <p:cNvSpPr/>
          <p:nvPr/>
        </p:nvSpPr>
        <p:spPr>
          <a:xfrm rot="10800000">
            <a:off x="8639939" y="5636963"/>
            <a:ext cx="540000" cy="540000"/>
          </a:xfrm>
          <a:prstGeom prst="chevron">
            <a:avLst/>
          </a:prstGeom>
          <a:solidFill>
            <a:srgbClr val="97D6F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a:solidFill>
                <a:schemeClr val="tx1"/>
              </a:solidFill>
            </a:endParaRPr>
          </a:p>
        </p:txBody>
      </p:sp>
      <p:pic>
        <p:nvPicPr>
          <p:cNvPr id="6" name="Obraz 5" descr="Obraz zawierający ubrania, osoba, Sztuka dziecięca, małe dziecko&#10;&#10;Zawartość wygenerowana przez sztuczną inteligencję może być niepoprawna.">
            <a:extLst>
              <a:ext uri="{FF2B5EF4-FFF2-40B4-BE49-F238E27FC236}">
                <a16:creationId xmlns:a16="http://schemas.microsoft.com/office/drawing/2014/main" id="{C18DD9DC-DF78-DFC3-3DD0-157F63C2D737}"/>
              </a:ext>
            </a:extLst>
          </p:cNvPr>
          <p:cNvPicPr>
            <a:picLocks noChangeAspect="1"/>
          </p:cNvPicPr>
          <p:nvPr/>
        </p:nvPicPr>
        <p:blipFill>
          <a:blip r:embed="rId3">
            <a:extLst>
              <a:ext uri="{28A0092B-C50C-407E-A947-70E740481C1C}">
                <a14:useLocalDpi xmlns:a14="http://schemas.microsoft.com/office/drawing/2010/main"/>
              </a:ext>
            </a:extLst>
          </a:blip>
          <a:srcRect/>
          <a:stretch/>
        </p:blipFill>
        <p:spPr>
          <a:xfrm>
            <a:off x="9561871" y="-25810"/>
            <a:ext cx="2630129" cy="6883810"/>
          </a:xfrm>
          <a:prstGeom prst="rect">
            <a:avLst/>
          </a:prstGeom>
        </p:spPr>
      </p:pic>
      <p:sp>
        <p:nvSpPr>
          <p:cNvPr id="7" name="pole tekstowe 6">
            <a:extLst>
              <a:ext uri="{FF2B5EF4-FFF2-40B4-BE49-F238E27FC236}">
                <a16:creationId xmlns:a16="http://schemas.microsoft.com/office/drawing/2014/main" id="{36C5E80F-3F99-4A5D-ED96-B28AA45BD2DF}"/>
              </a:ext>
            </a:extLst>
          </p:cNvPr>
          <p:cNvSpPr txBox="1"/>
          <p:nvPr/>
        </p:nvSpPr>
        <p:spPr>
          <a:xfrm>
            <a:off x="9569767" y="6459865"/>
            <a:ext cx="2488066" cy="261610"/>
          </a:xfrm>
          <a:prstGeom prst="rect">
            <a:avLst/>
          </a:prstGeom>
          <a:noFill/>
        </p:spPr>
        <p:txBody>
          <a:bodyPr wrap="square" rtlCol="0">
            <a:spAutoFit/>
          </a:bodyPr>
          <a:lstStyle/>
          <a:p>
            <a:pPr algn="r"/>
            <a:r>
              <a:rPr lang="pl-PL" sz="1100" i="1" dirty="0">
                <a:solidFill>
                  <a:schemeClr val="bg1"/>
                </a:solidFill>
              </a:rPr>
              <a:t>Photo: Beata </a:t>
            </a:r>
            <a:r>
              <a:rPr lang="pl-PL" sz="1100" i="1" dirty="0" err="1">
                <a:solidFill>
                  <a:schemeClr val="bg1"/>
                </a:solidFill>
              </a:rPr>
              <a:t>Patuszyńska</a:t>
            </a:r>
            <a:endParaRPr lang="pl-PL" sz="1100" i="1" dirty="0">
              <a:solidFill>
                <a:schemeClr val="bg1"/>
              </a:solidFill>
            </a:endParaRPr>
          </a:p>
        </p:txBody>
      </p:sp>
    </p:spTree>
    <p:extLst>
      <p:ext uri="{BB962C8B-B14F-4D97-AF65-F5344CB8AC3E}">
        <p14:creationId xmlns:p14="http://schemas.microsoft.com/office/powerpoint/2010/main" val="263455979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611AD24E-E96B-C6AC-F6B3-258325DE5044}"/>
              </a:ext>
            </a:extLst>
          </p:cNvPr>
          <p:cNvSpPr>
            <a:spLocks noGrp="1"/>
          </p:cNvSpPr>
          <p:nvPr>
            <p:ph type="title"/>
          </p:nvPr>
        </p:nvSpPr>
        <p:spPr/>
        <p:txBody>
          <a:bodyPr>
            <a:normAutofit/>
          </a:bodyPr>
          <a:lstStyle/>
          <a:p>
            <a:r>
              <a:rPr lang="pl-PL" sz="3600" b="0" i="0" u="none" strike="noStrike" dirty="0">
                <a:solidFill>
                  <a:srgbClr val="000000"/>
                </a:solidFill>
                <a:effectLst/>
                <a:latin typeface="+mn-lt"/>
              </a:rPr>
              <a:t>VERSION 3: </a:t>
            </a:r>
            <a:r>
              <a:rPr lang="pl-PL" sz="3600" b="0" i="0" u="none" strike="noStrike" dirty="0" err="1">
                <a:solidFill>
                  <a:srgbClr val="000000"/>
                </a:solidFill>
                <a:effectLst/>
                <a:latin typeface="+mn-lt"/>
              </a:rPr>
              <a:t>If</a:t>
            </a:r>
            <a:r>
              <a:rPr lang="pl-PL" sz="3600" b="0" i="0" u="none" strike="noStrike" dirty="0">
                <a:solidFill>
                  <a:srgbClr val="000000"/>
                </a:solidFill>
                <a:effectLst/>
                <a:latin typeface="+mn-lt"/>
              </a:rPr>
              <a:t> </a:t>
            </a:r>
            <a:r>
              <a:rPr lang="pl-PL" sz="3600" b="0" i="0" u="none" strike="noStrike" dirty="0" err="1">
                <a:solidFill>
                  <a:srgbClr val="000000"/>
                </a:solidFill>
                <a:effectLst/>
                <a:latin typeface="+mn-lt"/>
              </a:rPr>
              <a:t>you</a:t>
            </a:r>
            <a:r>
              <a:rPr lang="pl-PL" sz="3600" b="0" i="0" u="none" strike="noStrike" dirty="0">
                <a:solidFill>
                  <a:srgbClr val="000000"/>
                </a:solidFill>
                <a:effectLst/>
                <a:latin typeface="+mn-lt"/>
              </a:rPr>
              <a:t> </a:t>
            </a:r>
            <a:r>
              <a:rPr lang="pl-PL" sz="3600" b="0" i="0" u="none" strike="noStrike" dirty="0" err="1">
                <a:solidFill>
                  <a:srgbClr val="000000"/>
                </a:solidFill>
                <a:effectLst/>
                <a:latin typeface="+mn-lt"/>
              </a:rPr>
              <a:t>can’t</a:t>
            </a:r>
            <a:r>
              <a:rPr lang="pl-PL" sz="3600" b="0" i="0" u="none" strike="noStrike" dirty="0">
                <a:solidFill>
                  <a:srgbClr val="000000"/>
                </a:solidFill>
                <a:effectLst/>
                <a:latin typeface="+mn-lt"/>
              </a:rPr>
              <a:t> </a:t>
            </a:r>
            <a:r>
              <a:rPr lang="pl-PL" sz="3600" b="0" i="0" u="none" strike="noStrike" dirty="0" err="1">
                <a:solidFill>
                  <a:srgbClr val="000000"/>
                </a:solidFill>
                <a:effectLst/>
                <a:latin typeface="+mn-lt"/>
              </a:rPr>
              <a:t>or</a:t>
            </a:r>
            <a:r>
              <a:rPr lang="pl-PL" sz="3600" b="0" i="0" u="none" strike="noStrike" dirty="0">
                <a:solidFill>
                  <a:srgbClr val="000000"/>
                </a:solidFill>
                <a:effectLst/>
                <a:latin typeface="+mn-lt"/>
              </a:rPr>
              <a:t> </a:t>
            </a:r>
            <a:r>
              <a:rPr lang="pl-PL" sz="3600" b="0" i="0" u="none" strike="noStrike" dirty="0" err="1">
                <a:solidFill>
                  <a:srgbClr val="000000"/>
                </a:solidFill>
                <a:effectLst/>
                <a:latin typeface="+mn-lt"/>
              </a:rPr>
              <a:t>don’t</a:t>
            </a:r>
            <a:r>
              <a:rPr lang="pl-PL" sz="3600" b="0" i="0" u="none" strike="noStrike" dirty="0">
                <a:solidFill>
                  <a:srgbClr val="000000"/>
                </a:solidFill>
                <a:effectLst/>
                <a:latin typeface="+mn-lt"/>
              </a:rPr>
              <a:t> want to </a:t>
            </a:r>
            <a:r>
              <a:rPr lang="pl-PL" sz="3600" b="0" i="0" u="none" strike="noStrike" dirty="0" err="1">
                <a:solidFill>
                  <a:srgbClr val="000000"/>
                </a:solidFill>
                <a:effectLst/>
                <a:latin typeface="+mn-lt"/>
              </a:rPr>
              <a:t>squat</a:t>
            </a:r>
            <a:endParaRPr lang="pl-PL" sz="3600" dirty="0">
              <a:latin typeface="+mn-lt"/>
            </a:endParaRPr>
          </a:p>
        </p:txBody>
      </p:sp>
      <p:sp>
        <p:nvSpPr>
          <p:cNvPr id="3" name="Symbol zastępczy zawartości 2">
            <a:extLst>
              <a:ext uri="{FF2B5EF4-FFF2-40B4-BE49-F238E27FC236}">
                <a16:creationId xmlns:a16="http://schemas.microsoft.com/office/drawing/2014/main" id="{874B8256-E261-957F-8737-CEBCC16FBAB4}"/>
              </a:ext>
            </a:extLst>
          </p:cNvPr>
          <p:cNvSpPr>
            <a:spLocks noGrp="1"/>
          </p:cNvSpPr>
          <p:nvPr>
            <p:ph idx="1"/>
          </p:nvPr>
        </p:nvSpPr>
        <p:spPr/>
        <p:txBody>
          <a:bodyPr>
            <a:normAutofit/>
          </a:bodyPr>
          <a:lstStyle/>
          <a:p>
            <a:pPr marL="0" indent="0">
              <a:lnSpc>
                <a:spcPct val="170000"/>
              </a:lnSpc>
              <a:buNone/>
            </a:pPr>
            <a:r>
              <a:rPr lang="pl-PL" sz="1600" dirty="0" err="1">
                <a:solidFill>
                  <a:srgbClr val="000000"/>
                </a:solidFill>
              </a:rPr>
              <a:t>If</a:t>
            </a:r>
            <a:r>
              <a:rPr lang="pl-PL" sz="1600" dirty="0">
                <a:solidFill>
                  <a:srgbClr val="000000"/>
                </a:solidFill>
              </a:rPr>
              <a:t> </a:t>
            </a:r>
            <a:r>
              <a:rPr lang="pl-PL" sz="1600" dirty="0" err="1">
                <a:solidFill>
                  <a:srgbClr val="000000"/>
                </a:solidFill>
              </a:rPr>
              <a:t>you</a:t>
            </a:r>
            <a:r>
              <a:rPr lang="pl-PL" sz="1600" dirty="0">
                <a:solidFill>
                  <a:srgbClr val="000000"/>
                </a:solidFill>
              </a:rPr>
              <a:t> </a:t>
            </a:r>
            <a:r>
              <a:rPr lang="pl-PL" sz="1600" dirty="0" err="1">
                <a:solidFill>
                  <a:srgbClr val="000000"/>
                </a:solidFill>
              </a:rPr>
              <a:t>can’t</a:t>
            </a:r>
            <a:r>
              <a:rPr lang="pl-PL" sz="1600" dirty="0">
                <a:solidFill>
                  <a:srgbClr val="000000"/>
                </a:solidFill>
              </a:rPr>
              <a:t> </a:t>
            </a:r>
            <a:r>
              <a:rPr lang="pl-PL" sz="1600" dirty="0" err="1">
                <a:solidFill>
                  <a:srgbClr val="000000"/>
                </a:solidFill>
              </a:rPr>
              <a:t>or</a:t>
            </a:r>
            <a:r>
              <a:rPr lang="pl-PL" sz="1600" dirty="0">
                <a:solidFill>
                  <a:srgbClr val="000000"/>
                </a:solidFill>
              </a:rPr>
              <a:t> </a:t>
            </a:r>
            <a:r>
              <a:rPr lang="pl-PL" sz="1600" dirty="0" err="1">
                <a:solidFill>
                  <a:srgbClr val="000000"/>
                </a:solidFill>
              </a:rPr>
              <a:t>don’t</a:t>
            </a:r>
            <a:r>
              <a:rPr lang="pl-PL" sz="1600" dirty="0">
                <a:solidFill>
                  <a:srgbClr val="000000"/>
                </a:solidFill>
              </a:rPr>
              <a:t> want to </a:t>
            </a:r>
            <a:r>
              <a:rPr lang="pl-PL" sz="1600" dirty="0" err="1">
                <a:solidFill>
                  <a:srgbClr val="000000"/>
                </a:solidFill>
              </a:rPr>
              <a:t>squat</a:t>
            </a:r>
            <a:r>
              <a:rPr lang="pl-PL" sz="1600" dirty="0">
                <a:solidFill>
                  <a:srgbClr val="000000"/>
                </a:solidFill>
              </a:rPr>
              <a:t>, </a:t>
            </a:r>
            <a:r>
              <a:rPr lang="pl-PL" sz="1600" dirty="0" err="1">
                <a:solidFill>
                  <a:srgbClr val="000000"/>
                </a:solidFill>
              </a:rPr>
              <a:t>you</a:t>
            </a:r>
            <a:r>
              <a:rPr lang="pl-PL" sz="1600" dirty="0">
                <a:solidFill>
                  <a:srgbClr val="000000"/>
                </a:solidFill>
              </a:rPr>
              <a:t> </a:t>
            </a:r>
            <a:r>
              <a:rPr lang="pl-PL" sz="1600" dirty="0" err="1">
                <a:solidFill>
                  <a:srgbClr val="000000"/>
                </a:solidFill>
              </a:rPr>
              <a:t>can</a:t>
            </a:r>
            <a:r>
              <a:rPr lang="pl-PL" sz="1600" dirty="0">
                <a:solidFill>
                  <a:srgbClr val="000000"/>
                </a:solidFill>
              </a:rPr>
              <a:t> </a:t>
            </a:r>
            <a:r>
              <a:rPr lang="pl-PL" sz="1600" b="1" dirty="0" err="1">
                <a:solidFill>
                  <a:srgbClr val="002060"/>
                </a:solidFill>
              </a:rPr>
              <a:t>take</a:t>
            </a:r>
            <a:r>
              <a:rPr lang="pl-PL" sz="1600" b="1" dirty="0">
                <a:solidFill>
                  <a:srgbClr val="002060"/>
                </a:solidFill>
              </a:rPr>
              <a:t> </a:t>
            </a:r>
            <a:r>
              <a:rPr lang="pl-PL" sz="1600" b="1" dirty="0" err="1">
                <a:solidFill>
                  <a:srgbClr val="002060"/>
                </a:solidFill>
              </a:rPr>
              <a:t>photos</a:t>
            </a:r>
            <a:r>
              <a:rPr lang="pl-PL" sz="1600" b="1" dirty="0">
                <a:solidFill>
                  <a:srgbClr val="002060"/>
                </a:solidFill>
              </a:rPr>
              <a:t> </a:t>
            </a:r>
            <a:r>
              <a:rPr lang="pl-PL" sz="1600" b="1" dirty="0" err="1">
                <a:solidFill>
                  <a:srgbClr val="002060"/>
                </a:solidFill>
              </a:rPr>
              <a:t>at</a:t>
            </a:r>
            <a:r>
              <a:rPr lang="pl-PL" sz="1600" b="1" dirty="0">
                <a:solidFill>
                  <a:srgbClr val="002060"/>
                </a:solidFill>
              </a:rPr>
              <a:t> the </a:t>
            </a:r>
            <a:r>
              <a:rPr lang="pl-PL" sz="1600" b="1" dirty="0" err="1">
                <a:solidFill>
                  <a:srgbClr val="002060"/>
                </a:solidFill>
              </a:rPr>
              <a:t>height</a:t>
            </a:r>
            <a:r>
              <a:rPr lang="pl-PL" sz="1600" b="1" dirty="0">
                <a:solidFill>
                  <a:srgbClr val="002060"/>
                </a:solidFill>
              </a:rPr>
              <a:t> of 115 cm</a:t>
            </a:r>
            <a:r>
              <a:rPr lang="pl-PL" sz="1600" dirty="0">
                <a:solidFill>
                  <a:srgbClr val="000000"/>
                </a:solidFill>
              </a:rPr>
              <a:t>.</a:t>
            </a:r>
          </a:p>
          <a:p>
            <a:pPr marL="342900" indent="-342900">
              <a:lnSpc>
                <a:spcPct val="170000"/>
              </a:lnSpc>
              <a:buFont typeface="+mj-lt"/>
              <a:buAutoNum type="arabicPeriod"/>
            </a:pPr>
            <a:r>
              <a:rPr lang="pl-PL" sz="1600" dirty="0">
                <a:solidFill>
                  <a:srgbClr val="000000"/>
                </a:solidFill>
              </a:rPr>
              <a:t>Set </a:t>
            </a:r>
            <a:r>
              <a:rPr lang="pl-PL" sz="1600" dirty="0" err="1">
                <a:solidFill>
                  <a:srgbClr val="000000"/>
                </a:solidFill>
              </a:rPr>
              <a:t>up</a:t>
            </a:r>
            <a:r>
              <a:rPr lang="pl-PL" sz="1600" dirty="0">
                <a:solidFill>
                  <a:srgbClr val="000000"/>
                </a:solidFill>
              </a:rPr>
              <a:t> a </a:t>
            </a:r>
            <a:r>
              <a:rPr lang="pl-PL" sz="1600" dirty="0" err="1">
                <a:solidFill>
                  <a:srgbClr val="000000"/>
                </a:solidFill>
              </a:rPr>
              <a:t>camera</a:t>
            </a:r>
            <a:r>
              <a:rPr lang="pl-PL" sz="1600" dirty="0">
                <a:solidFill>
                  <a:srgbClr val="000000"/>
                </a:solidFill>
              </a:rPr>
              <a:t> </a:t>
            </a:r>
            <a:r>
              <a:rPr lang="pl-PL" sz="1600" dirty="0" err="1">
                <a:solidFill>
                  <a:srgbClr val="000000"/>
                </a:solidFill>
              </a:rPr>
              <a:t>or</a:t>
            </a:r>
            <a:r>
              <a:rPr lang="pl-PL" sz="1600" dirty="0">
                <a:solidFill>
                  <a:srgbClr val="000000"/>
                </a:solidFill>
              </a:rPr>
              <a:t> </a:t>
            </a:r>
            <a:r>
              <a:rPr lang="pl-PL" sz="1600" dirty="0" err="1">
                <a:solidFill>
                  <a:srgbClr val="000000"/>
                </a:solidFill>
              </a:rPr>
              <a:t>phone</a:t>
            </a:r>
            <a:r>
              <a:rPr lang="pl-PL" sz="1600" dirty="0">
                <a:solidFill>
                  <a:srgbClr val="000000"/>
                </a:solidFill>
              </a:rPr>
              <a:t> on a </a:t>
            </a:r>
            <a:r>
              <a:rPr lang="pl-PL" sz="1600" dirty="0" err="1">
                <a:solidFill>
                  <a:srgbClr val="000000"/>
                </a:solidFill>
              </a:rPr>
              <a:t>tripod</a:t>
            </a:r>
            <a:r>
              <a:rPr lang="pl-PL" sz="1600" dirty="0">
                <a:solidFill>
                  <a:srgbClr val="000000"/>
                </a:solidFill>
              </a:rPr>
              <a:t>, </a:t>
            </a:r>
            <a:r>
              <a:rPr lang="pl-PL" sz="1600" dirty="0" err="1">
                <a:solidFill>
                  <a:srgbClr val="000000"/>
                </a:solidFill>
              </a:rPr>
              <a:t>or</a:t>
            </a:r>
            <a:r>
              <a:rPr lang="pl-PL" sz="1600" dirty="0">
                <a:solidFill>
                  <a:srgbClr val="000000"/>
                </a:solidFill>
              </a:rPr>
              <a:t> </a:t>
            </a:r>
            <a:r>
              <a:rPr lang="pl-PL" sz="1600" dirty="0" err="1">
                <a:solidFill>
                  <a:srgbClr val="000000"/>
                </a:solidFill>
              </a:rPr>
              <a:t>hold</a:t>
            </a:r>
            <a:r>
              <a:rPr lang="pl-PL" sz="1600" dirty="0">
                <a:solidFill>
                  <a:srgbClr val="000000"/>
                </a:solidFill>
              </a:rPr>
              <a:t> </a:t>
            </a:r>
            <a:r>
              <a:rPr lang="pl-PL" sz="1600" dirty="0" err="1">
                <a:solidFill>
                  <a:srgbClr val="000000"/>
                </a:solidFill>
              </a:rPr>
              <a:t>it</a:t>
            </a:r>
            <a:r>
              <a:rPr lang="pl-PL" sz="1600" dirty="0">
                <a:solidFill>
                  <a:srgbClr val="000000"/>
                </a:solidFill>
              </a:rPr>
              <a:t> </a:t>
            </a:r>
            <a:r>
              <a:rPr lang="pl-PL" sz="1600" dirty="0" err="1">
                <a:solidFill>
                  <a:srgbClr val="000000"/>
                </a:solidFill>
              </a:rPr>
              <a:t>at</a:t>
            </a:r>
            <a:r>
              <a:rPr lang="pl-PL" sz="1600" dirty="0">
                <a:solidFill>
                  <a:srgbClr val="000000"/>
                </a:solidFill>
              </a:rPr>
              <a:t> </a:t>
            </a:r>
            <a:r>
              <a:rPr lang="pl-PL" sz="1600" dirty="0" err="1">
                <a:solidFill>
                  <a:srgbClr val="000000"/>
                </a:solidFill>
              </a:rPr>
              <a:t>chest</a:t>
            </a:r>
            <a:r>
              <a:rPr lang="pl-PL" sz="1600" dirty="0">
                <a:solidFill>
                  <a:srgbClr val="000000"/>
                </a:solidFill>
              </a:rPr>
              <a:t> </a:t>
            </a:r>
            <a:r>
              <a:rPr lang="pl-PL" sz="1600" dirty="0" err="1">
                <a:solidFill>
                  <a:srgbClr val="000000"/>
                </a:solidFill>
              </a:rPr>
              <a:t>level</a:t>
            </a:r>
            <a:r>
              <a:rPr lang="pl-PL" sz="1600" dirty="0">
                <a:solidFill>
                  <a:srgbClr val="000000"/>
                </a:solidFill>
              </a:rPr>
              <a:t>.</a:t>
            </a:r>
          </a:p>
          <a:p>
            <a:pPr marL="342900" indent="-342900">
              <a:lnSpc>
                <a:spcPct val="170000"/>
              </a:lnSpc>
              <a:buFont typeface="+mj-lt"/>
              <a:buAutoNum type="arabicPeriod"/>
            </a:pPr>
            <a:r>
              <a:rPr lang="pl-PL" sz="1600" dirty="0">
                <a:solidFill>
                  <a:srgbClr val="000000"/>
                </a:solidFill>
              </a:rPr>
              <a:t>Take </a:t>
            </a:r>
            <a:r>
              <a:rPr lang="pl-PL" sz="1600" dirty="0" err="1">
                <a:solidFill>
                  <a:srgbClr val="000000"/>
                </a:solidFill>
              </a:rPr>
              <a:t>several</a:t>
            </a:r>
            <a:r>
              <a:rPr lang="pl-PL" sz="1600" dirty="0">
                <a:solidFill>
                  <a:srgbClr val="000000"/>
                </a:solidFill>
              </a:rPr>
              <a:t> </a:t>
            </a:r>
            <a:r>
              <a:rPr lang="pl-PL" sz="1600" dirty="0" err="1">
                <a:solidFill>
                  <a:srgbClr val="000000"/>
                </a:solidFill>
              </a:rPr>
              <a:t>shots</a:t>
            </a:r>
            <a:r>
              <a:rPr lang="pl-PL" sz="1600" dirty="0">
                <a:solidFill>
                  <a:srgbClr val="000000"/>
                </a:solidFill>
              </a:rPr>
              <a:t> from </a:t>
            </a:r>
            <a:r>
              <a:rPr lang="pl-PL" sz="1600" dirty="0" err="1">
                <a:solidFill>
                  <a:srgbClr val="000000"/>
                </a:solidFill>
              </a:rPr>
              <a:t>different</a:t>
            </a:r>
            <a:r>
              <a:rPr lang="pl-PL" sz="1600" dirty="0">
                <a:solidFill>
                  <a:srgbClr val="000000"/>
                </a:solidFill>
              </a:rPr>
              <a:t> </a:t>
            </a:r>
            <a:r>
              <a:rPr lang="pl-PL" sz="1600" dirty="0" err="1">
                <a:solidFill>
                  <a:srgbClr val="000000"/>
                </a:solidFill>
              </a:rPr>
              <a:t>places</a:t>
            </a:r>
            <a:r>
              <a:rPr lang="pl-PL" sz="1600" dirty="0">
                <a:solidFill>
                  <a:srgbClr val="000000"/>
                </a:solidFill>
              </a:rPr>
              <a:t>: </a:t>
            </a:r>
            <a:r>
              <a:rPr lang="pl-PL" sz="1600" dirty="0" err="1">
                <a:solidFill>
                  <a:srgbClr val="000000"/>
                </a:solidFill>
              </a:rPr>
              <a:t>e.g</a:t>
            </a:r>
            <a:r>
              <a:rPr lang="pl-PL" sz="1600" dirty="0">
                <a:solidFill>
                  <a:srgbClr val="000000"/>
                </a:solidFill>
              </a:rPr>
              <a:t>. </a:t>
            </a:r>
            <a:r>
              <a:rPr lang="pl-PL" sz="1600" dirty="0" err="1">
                <a:solidFill>
                  <a:srgbClr val="000000"/>
                </a:solidFill>
              </a:rPr>
              <a:t>at</a:t>
            </a:r>
            <a:r>
              <a:rPr lang="pl-PL" sz="1600" dirty="0">
                <a:solidFill>
                  <a:srgbClr val="000000"/>
                </a:solidFill>
              </a:rPr>
              <a:t> a </a:t>
            </a:r>
            <a:r>
              <a:rPr lang="pl-PL" sz="1600" dirty="0" err="1">
                <a:solidFill>
                  <a:srgbClr val="000000"/>
                </a:solidFill>
              </a:rPr>
              <a:t>pedestrian</a:t>
            </a:r>
            <a:r>
              <a:rPr lang="pl-PL" sz="1600" dirty="0">
                <a:solidFill>
                  <a:srgbClr val="000000"/>
                </a:solidFill>
              </a:rPr>
              <a:t> </a:t>
            </a:r>
            <a:r>
              <a:rPr lang="pl-PL" sz="1600" dirty="0" err="1">
                <a:solidFill>
                  <a:srgbClr val="000000"/>
                </a:solidFill>
              </a:rPr>
              <a:t>crossing</a:t>
            </a:r>
            <a:r>
              <a:rPr lang="pl-PL" sz="1600" dirty="0">
                <a:solidFill>
                  <a:srgbClr val="000000"/>
                </a:solidFill>
              </a:rPr>
              <a:t>, </a:t>
            </a:r>
            <a:r>
              <a:rPr lang="pl-PL" sz="1600" dirty="0" err="1">
                <a:solidFill>
                  <a:srgbClr val="000000"/>
                </a:solidFill>
              </a:rPr>
              <a:t>bus</a:t>
            </a:r>
            <a:r>
              <a:rPr lang="pl-PL" sz="1600" dirty="0">
                <a:solidFill>
                  <a:srgbClr val="000000"/>
                </a:solidFill>
              </a:rPr>
              <a:t> stop, shop, </a:t>
            </a:r>
            <a:r>
              <a:rPr lang="pl-PL" sz="1600" dirty="0" err="1">
                <a:solidFill>
                  <a:srgbClr val="000000"/>
                </a:solidFill>
              </a:rPr>
              <a:t>or</a:t>
            </a:r>
            <a:r>
              <a:rPr lang="pl-PL" sz="1600" dirty="0">
                <a:solidFill>
                  <a:srgbClr val="000000"/>
                </a:solidFill>
              </a:rPr>
              <a:t> </a:t>
            </a:r>
            <a:r>
              <a:rPr lang="pl-PL" sz="1600" dirty="0" err="1">
                <a:solidFill>
                  <a:srgbClr val="000000"/>
                </a:solidFill>
              </a:rPr>
              <a:t>bench</a:t>
            </a:r>
            <a:r>
              <a:rPr lang="pl-PL" sz="1600" dirty="0">
                <a:solidFill>
                  <a:srgbClr val="000000"/>
                </a:solidFill>
              </a:rPr>
              <a:t>.</a:t>
            </a:r>
          </a:p>
          <a:p>
            <a:pPr marL="342900" indent="-342900">
              <a:lnSpc>
                <a:spcPct val="170000"/>
              </a:lnSpc>
              <a:buFont typeface="+mj-lt"/>
              <a:buAutoNum type="arabicPeriod"/>
            </a:pPr>
            <a:r>
              <a:rPr lang="pl-PL" sz="1600" dirty="0" err="1">
                <a:solidFill>
                  <a:srgbClr val="000000"/>
                </a:solidFill>
              </a:rPr>
              <a:t>Look</a:t>
            </a:r>
            <a:r>
              <a:rPr lang="pl-PL" sz="1600" dirty="0">
                <a:solidFill>
                  <a:srgbClr val="000000"/>
                </a:solidFill>
              </a:rPr>
              <a:t> </a:t>
            </a:r>
            <a:r>
              <a:rPr lang="pl-PL" sz="1600" dirty="0" err="1">
                <a:solidFill>
                  <a:srgbClr val="000000"/>
                </a:solidFill>
              </a:rPr>
              <a:t>at</a:t>
            </a:r>
            <a:r>
              <a:rPr lang="pl-PL" sz="1600" dirty="0">
                <a:solidFill>
                  <a:srgbClr val="000000"/>
                </a:solidFill>
              </a:rPr>
              <a:t> the </a:t>
            </a:r>
            <a:r>
              <a:rPr lang="pl-PL" sz="1600" dirty="0" err="1">
                <a:solidFill>
                  <a:srgbClr val="000000"/>
                </a:solidFill>
              </a:rPr>
              <a:t>photos</a:t>
            </a:r>
            <a:r>
              <a:rPr lang="pl-PL" sz="1600" dirty="0">
                <a:solidFill>
                  <a:srgbClr val="000000"/>
                </a:solidFill>
              </a:rPr>
              <a:t> </a:t>
            </a:r>
            <a:r>
              <a:rPr lang="pl-PL" sz="1600" dirty="0" err="1">
                <a:solidFill>
                  <a:srgbClr val="000000"/>
                </a:solidFill>
              </a:rPr>
              <a:t>you</a:t>
            </a:r>
            <a:r>
              <a:rPr lang="pl-PL" sz="1600" dirty="0">
                <a:solidFill>
                  <a:srgbClr val="000000"/>
                </a:solidFill>
              </a:rPr>
              <a:t> </a:t>
            </a:r>
            <a:r>
              <a:rPr lang="pl-PL" sz="1600" dirty="0" err="1">
                <a:solidFill>
                  <a:srgbClr val="000000"/>
                </a:solidFill>
              </a:rPr>
              <a:t>took</a:t>
            </a:r>
            <a:r>
              <a:rPr lang="pl-PL" sz="1600" dirty="0">
                <a:solidFill>
                  <a:srgbClr val="000000"/>
                </a:solidFill>
              </a:rPr>
              <a:t> and </a:t>
            </a:r>
            <a:r>
              <a:rPr lang="pl-PL" sz="1600" dirty="0" err="1">
                <a:solidFill>
                  <a:srgbClr val="000000"/>
                </a:solidFill>
              </a:rPr>
              <a:t>try</a:t>
            </a:r>
            <a:r>
              <a:rPr lang="pl-PL" sz="1600" dirty="0">
                <a:solidFill>
                  <a:srgbClr val="000000"/>
                </a:solidFill>
              </a:rPr>
              <a:t> to </a:t>
            </a:r>
            <a:r>
              <a:rPr lang="pl-PL" sz="1600" dirty="0" err="1">
                <a:solidFill>
                  <a:srgbClr val="000000"/>
                </a:solidFill>
              </a:rPr>
              <a:t>notice</a:t>
            </a:r>
            <a:r>
              <a:rPr lang="pl-PL" sz="1600" dirty="0">
                <a:solidFill>
                  <a:srgbClr val="000000"/>
                </a:solidFill>
              </a:rPr>
              <a:t>:</a:t>
            </a:r>
          </a:p>
          <a:p>
            <a:pPr lvl="1">
              <a:lnSpc>
                <a:spcPct val="170000"/>
              </a:lnSpc>
              <a:buFont typeface="Wingdings" pitchFamily="2" charset="2"/>
              <a:buChar char="§"/>
            </a:pPr>
            <a:r>
              <a:rPr lang="pl-PL" sz="1600" dirty="0" err="1">
                <a:solidFill>
                  <a:srgbClr val="002060"/>
                </a:solidFill>
              </a:rPr>
              <a:t>What</a:t>
            </a:r>
            <a:r>
              <a:rPr lang="pl-PL" sz="1600" dirty="0">
                <a:solidFill>
                  <a:srgbClr val="002060"/>
                </a:solidFill>
              </a:rPr>
              <a:t> </a:t>
            </a:r>
            <a:r>
              <a:rPr lang="pl-PL" sz="1600" dirty="0" err="1">
                <a:solidFill>
                  <a:srgbClr val="002060"/>
                </a:solidFill>
              </a:rPr>
              <a:t>is</a:t>
            </a:r>
            <a:r>
              <a:rPr lang="pl-PL" sz="1600" dirty="0">
                <a:solidFill>
                  <a:srgbClr val="002060"/>
                </a:solidFill>
              </a:rPr>
              <a:t> </a:t>
            </a:r>
            <a:r>
              <a:rPr lang="pl-PL" sz="1600" dirty="0" err="1">
                <a:solidFill>
                  <a:srgbClr val="002060"/>
                </a:solidFill>
              </a:rPr>
              <a:t>within</a:t>
            </a:r>
            <a:r>
              <a:rPr lang="pl-PL" sz="1600" dirty="0">
                <a:solidFill>
                  <a:srgbClr val="002060"/>
                </a:solidFill>
              </a:rPr>
              <a:t> the field of </a:t>
            </a:r>
            <a:r>
              <a:rPr lang="pl-PL" sz="1600" dirty="0" err="1">
                <a:solidFill>
                  <a:srgbClr val="002060"/>
                </a:solidFill>
              </a:rPr>
              <a:t>view</a:t>
            </a:r>
            <a:r>
              <a:rPr lang="pl-PL" sz="1600" dirty="0">
                <a:solidFill>
                  <a:srgbClr val="002060"/>
                </a:solidFill>
              </a:rPr>
              <a:t>?</a:t>
            </a:r>
          </a:p>
          <a:p>
            <a:pPr lvl="1">
              <a:lnSpc>
                <a:spcPct val="170000"/>
              </a:lnSpc>
              <a:buFont typeface="Wingdings" pitchFamily="2" charset="2"/>
              <a:buChar char="§"/>
            </a:pPr>
            <a:r>
              <a:rPr lang="pl-PL" sz="1600" dirty="0" err="1">
                <a:solidFill>
                  <a:srgbClr val="002060"/>
                </a:solidFill>
              </a:rPr>
              <a:t>What</a:t>
            </a:r>
            <a:r>
              <a:rPr lang="pl-PL" sz="1600" dirty="0">
                <a:solidFill>
                  <a:srgbClr val="002060"/>
                </a:solidFill>
              </a:rPr>
              <a:t> </a:t>
            </a:r>
            <a:r>
              <a:rPr lang="pl-PL" sz="1600" dirty="0" err="1">
                <a:solidFill>
                  <a:srgbClr val="002060"/>
                </a:solidFill>
              </a:rPr>
              <a:t>new</a:t>
            </a:r>
            <a:r>
              <a:rPr lang="pl-PL" sz="1600" dirty="0">
                <a:solidFill>
                  <a:srgbClr val="002060"/>
                </a:solidFill>
              </a:rPr>
              <a:t> </a:t>
            </a:r>
            <a:r>
              <a:rPr lang="pl-PL" sz="1600" dirty="0" err="1">
                <a:solidFill>
                  <a:srgbClr val="002060"/>
                </a:solidFill>
              </a:rPr>
              <a:t>things</a:t>
            </a:r>
            <a:r>
              <a:rPr lang="pl-PL" sz="1600" dirty="0">
                <a:solidFill>
                  <a:srgbClr val="002060"/>
                </a:solidFill>
              </a:rPr>
              <a:t> do </a:t>
            </a:r>
            <a:r>
              <a:rPr lang="pl-PL" sz="1600" dirty="0" err="1">
                <a:solidFill>
                  <a:srgbClr val="002060"/>
                </a:solidFill>
              </a:rPr>
              <a:t>you</a:t>
            </a:r>
            <a:r>
              <a:rPr lang="pl-PL" sz="1600" dirty="0">
                <a:solidFill>
                  <a:srgbClr val="002060"/>
                </a:solidFill>
              </a:rPr>
              <a:t> </a:t>
            </a:r>
            <a:r>
              <a:rPr lang="pl-PL" sz="1600" dirty="0" err="1">
                <a:solidFill>
                  <a:srgbClr val="002060"/>
                </a:solidFill>
              </a:rPr>
              <a:t>see</a:t>
            </a:r>
            <a:r>
              <a:rPr lang="pl-PL" sz="1600" dirty="0">
                <a:solidFill>
                  <a:srgbClr val="002060"/>
                </a:solidFill>
              </a:rPr>
              <a:t>, and </a:t>
            </a:r>
            <a:r>
              <a:rPr lang="pl-PL" sz="1600" dirty="0" err="1">
                <a:solidFill>
                  <a:srgbClr val="002060"/>
                </a:solidFill>
              </a:rPr>
              <a:t>what</a:t>
            </a:r>
            <a:r>
              <a:rPr lang="pl-PL" sz="1600" dirty="0">
                <a:solidFill>
                  <a:srgbClr val="002060"/>
                </a:solidFill>
              </a:rPr>
              <a:t> </a:t>
            </a:r>
            <a:r>
              <a:rPr lang="pl-PL" sz="1600" dirty="0" err="1">
                <a:solidFill>
                  <a:srgbClr val="002060"/>
                </a:solidFill>
              </a:rPr>
              <a:t>can’t</a:t>
            </a:r>
            <a:r>
              <a:rPr lang="pl-PL" sz="1600" dirty="0">
                <a:solidFill>
                  <a:srgbClr val="002060"/>
                </a:solidFill>
              </a:rPr>
              <a:t> be </a:t>
            </a:r>
            <a:r>
              <a:rPr lang="pl-PL" sz="1600" dirty="0" err="1">
                <a:solidFill>
                  <a:srgbClr val="002060"/>
                </a:solidFill>
              </a:rPr>
              <a:t>seen</a:t>
            </a:r>
            <a:r>
              <a:rPr lang="pl-PL" sz="1600" dirty="0">
                <a:solidFill>
                  <a:srgbClr val="002060"/>
                </a:solidFill>
              </a:rPr>
              <a:t>?</a:t>
            </a:r>
          </a:p>
          <a:p>
            <a:pPr lvl="1">
              <a:lnSpc>
                <a:spcPct val="170000"/>
              </a:lnSpc>
              <a:buFont typeface="Wingdings" pitchFamily="2" charset="2"/>
              <a:buChar char="§"/>
            </a:pPr>
            <a:r>
              <a:rPr lang="pl-PL" sz="1600" dirty="0" err="1">
                <a:solidFill>
                  <a:srgbClr val="002060"/>
                </a:solidFill>
              </a:rPr>
              <a:t>What</a:t>
            </a:r>
            <a:r>
              <a:rPr lang="pl-PL" sz="1600" dirty="0">
                <a:solidFill>
                  <a:srgbClr val="002060"/>
                </a:solidFill>
              </a:rPr>
              <a:t> </a:t>
            </a:r>
            <a:r>
              <a:rPr lang="pl-PL" sz="1600" dirty="0" err="1">
                <a:solidFill>
                  <a:srgbClr val="002060"/>
                </a:solidFill>
              </a:rPr>
              <a:t>impression</a:t>
            </a:r>
            <a:r>
              <a:rPr lang="pl-PL" sz="1600" dirty="0">
                <a:solidFill>
                  <a:srgbClr val="002060"/>
                </a:solidFill>
              </a:rPr>
              <a:t> </a:t>
            </a:r>
            <a:r>
              <a:rPr lang="pl-PL" sz="1600" dirty="0" err="1">
                <a:solidFill>
                  <a:srgbClr val="002060"/>
                </a:solidFill>
              </a:rPr>
              <a:t>does</a:t>
            </a:r>
            <a:r>
              <a:rPr lang="pl-PL" sz="1600" dirty="0">
                <a:solidFill>
                  <a:srgbClr val="002060"/>
                </a:solidFill>
              </a:rPr>
              <a:t> the </a:t>
            </a:r>
            <a:r>
              <a:rPr lang="pl-PL" sz="1600" dirty="0" err="1">
                <a:solidFill>
                  <a:srgbClr val="002060"/>
                </a:solidFill>
              </a:rPr>
              <a:t>urban</a:t>
            </a:r>
            <a:r>
              <a:rPr lang="pl-PL" sz="1600" dirty="0">
                <a:solidFill>
                  <a:srgbClr val="002060"/>
                </a:solidFill>
              </a:rPr>
              <a:t> </a:t>
            </a:r>
            <a:r>
              <a:rPr lang="pl-PL" sz="1600" dirty="0" err="1">
                <a:solidFill>
                  <a:srgbClr val="002060"/>
                </a:solidFill>
              </a:rPr>
              <a:t>space</a:t>
            </a:r>
            <a:r>
              <a:rPr lang="pl-PL" sz="1600" dirty="0">
                <a:solidFill>
                  <a:srgbClr val="002060"/>
                </a:solidFill>
              </a:rPr>
              <a:t> </a:t>
            </a:r>
            <a:r>
              <a:rPr lang="pl-PL" sz="1600" dirty="0" err="1">
                <a:solidFill>
                  <a:srgbClr val="002060"/>
                </a:solidFill>
              </a:rPr>
              <a:t>make</a:t>
            </a:r>
            <a:r>
              <a:rPr lang="pl-PL" sz="1600" dirty="0">
                <a:solidFill>
                  <a:srgbClr val="002060"/>
                </a:solidFill>
              </a:rPr>
              <a:t> from </a:t>
            </a:r>
            <a:r>
              <a:rPr lang="pl-PL" sz="1600" dirty="0" err="1">
                <a:solidFill>
                  <a:srgbClr val="002060"/>
                </a:solidFill>
              </a:rPr>
              <a:t>this</a:t>
            </a:r>
            <a:r>
              <a:rPr lang="pl-PL" sz="1600" dirty="0">
                <a:solidFill>
                  <a:srgbClr val="002060"/>
                </a:solidFill>
              </a:rPr>
              <a:t> </a:t>
            </a:r>
            <a:r>
              <a:rPr lang="pl-PL" sz="1600" dirty="0" err="1">
                <a:solidFill>
                  <a:srgbClr val="002060"/>
                </a:solidFill>
              </a:rPr>
              <a:t>perspective</a:t>
            </a:r>
            <a:r>
              <a:rPr lang="pl-PL" sz="1600" dirty="0">
                <a:solidFill>
                  <a:srgbClr val="002060"/>
                </a:solidFill>
              </a:rPr>
              <a:t>?</a:t>
            </a:r>
          </a:p>
        </p:txBody>
      </p:sp>
      <p:sp>
        <p:nvSpPr>
          <p:cNvPr id="4" name="Symbol zastępczy daty 3">
            <a:extLst>
              <a:ext uri="{FF2B5EF4-FFF2-40B4-BE49-F238E27FC236}">
                <a16:creationId xmlns:a16="http://schemas.microsoft.com/office/drawing/2014/main" id="{73B809B8-170C-BB21-AFCB-DDA9D57DD8C1}"/>
              </a:ext>
            </a:extLst>
          </p:cNvPr>
          <p:cNvSpPr>
            <a:spLocks noGrp="1"/>
          </p:cNvSpPr>
          <p:nvPr>
            <p:ph type="dt" sz="half" idx="10"/>
          </p:nvPr>
        </p:nvSpPr>
        <p:spPr/>
        <p:txBody>
          <a:bodyPr/>
          <a:lstStyle/>
          <a:p>
            <a:r>
              <a:rPr lang="pl-PL"/>
              <a:t>cityforchildren.pl, 2025</a:t>
            </a:r>
            <a:endParaRPr lang="pl-PL" dirty="0"/>
          </a:p>
        </p:txBody>
      </p:sp>
      <p:sp>
        <p:nvSpPr>
          <p:cNvPr id="6" name="Pagon 5">
            <a:hlinkClick r:id="rId2" action="ppaction://hlinksldjump"/>
            <a:extLst>
              <a:ext uri="{FF2B5EF4-FFF2-40B4-BE49-F238E27FC236}">
                <a16:creationId xmlns:a16="http://schemas.microsoft.com/office/drawing/2014/main" id="{27EC68F1-1554-80CB-7839-E45B6902C5C5}"/>
              </a:ext>
            </a:extLst>
          </p:cNvPr>
          <p:cNvSpPr/>
          <p:nvPr/>
        </p:nvSpPr>
        <p:spPr>
          <a:xfrm rot="10800000">
            <a:off x="10813800" y="5636963"/>
            <a:ext cx="540000" cy="540000"/>
          </a:xfrm>
          <a:prstGeom prst="chevron">
            <a:avLst/>
          </a:prstGeom>
          <a:solidFill>
            <a:srgbClr val="97D6F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a:solidFill>
                <a:schemeClr val="tx1"/>
              </a:solidFill>
            </a:endParaRPr>
          </a:p>
        </p:txBody>
      </p:sp>
    </p:spTree>
    <p:extLst>
      <p:ext uri="{BB962C8B-B14F-4D97-AF65-F5344CB8AC3E}">
        <p14:creationId xmlns:p14="http://schemas.microsoft.com/office/powerpoint/2010/main" val="70777736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1B5D4060-61FA-D962-88B7-C2A1B37870C2}"/>
              </a:ext>
            </a:extLst>
          </p:cNvPr>
          <p:cNvSpPr>
            <a:spLocks noGrp="1"/>
          </p:cNvSpPr>
          <p:nvPr>
            <p:ph type="title"/>
          </p:nvPr>
        </p:nvSpPr>
        <p:spPr/>
        <p:txBody>
          <a:bodyPr/>
          <a:lstStyle/>
          <a:p>
            <a:r>
              <a:rPr lang="pl-PL" b="0" i="0" u="none" strike="noStrike" dirty="0">
                <a:solidFill>
                  <a:srgbClr val="000000"/>
                </a:solidFill>
                <a:effectLst/>
              </a:rPr>
              <a:t>Step 3: </a:t>
            </a:r>
            <a:r>
              <a:rPr lang="pl-PL" b="0" i="0" u="none" strike="noStrike" dirty="0" err="1">
                <a:solidFill>
                  <a:srgbClr val="000000"/>
                </a:solidFill>
                <a:effectLst/>
              </a:rPr>
              <a:t>Compare</a:t>
            </a:r>
            <a:r>
              <a:rPr lang="pl-PL" b="0" i="0" u="none" strike="noStrike" dirty="0">
                <a:solidFill>
                  <a:srgbClr val="000000"/>
                </a:solidFill>
                <a:effectLst/>
              </a:rPr>
              <a:t> the </a:t>
            </a:r>
            <a:r>
              <a:rPr lang="pl-PL" b="0" i="0" u="none" strike="noStrike" dirty="0" err="1">
                <a:solidFill>
                  <a:srgbClr val="000000"/>
                </a:solidFill>
                <a:effectLst/>
              </a:rPr>
              <a:t>two</a:t>
            </a:r>
            <a:r>
              <a:rPr lang="pl-PL" b="0" i="0" u="none" strike="noStrike" dirty="0">
                <a:solidFill>
                  <a:srgbClr val="000000"/>
                </a:solidFill>
                <a:effectLst/>
              </a:rPr>
              <a:t> </a:t>
            </a:r>
            <a:r>
              <a:rPr lang="pl-PL" b="0" i="0" u="none" strike="noStrike" dirty="0" err="1">
                <a:solidFill>
                  <a:srgbClr val="000000"/>
                </a:solidFill>
                <a:effectLst/>
              </a:rPr>
              <a:t>perspectives</a:t>
            </a:r>
            <a:endParaRPr lang="pl-PL" dirty="0"/>
          </a:p>
        </p:txBody>
      </p:sp>
      <p:sp>
        <p:nvSpPr>
          <p:cNvPr id="3" name="Symbol zastępczy zawartości 2">
            <a:extLst>
              <a:ext uri="{FF2B5EF4-FFF2-40B4-BE49-F238E27FC236}">
                <a16:creationId xmlns:a16="http://schemas.microsoft.com/office/drawing/2014/main" id="{7C11F46E-5648-FAA7-0889-B9C5883BA8D1}"/>
              </a:ext>
            </a:extLst>
          </p:cNvPr>
          <p:cNvSpPr>
            <a:spLocks noGrp="1"/>
          </p:cNvSpPr>
          <p:nvPr>
            <p:ph idx="1"/>
          </p:nvPr>
        </p:nvSpPr>
        <p:spPr/>
        <p:txBody>
          <a:bodyPr>
            <a:normAutofit/>
          </a:bodyPr>
          <a:lstStyle/>
          <a:p>
            <a:pPr marL="342900" indent="-342900" algn="l">
              <a:lnSpc>
                <a:spcPct val="150000"/>
              </a:lnSpc>
              <a:buFont typeface="+mj-lt"/>
              <a:buAutoNum type="arabicPeriod"/>
            </a:pPr>
            <a:r>
              <a:rPr lang="pl-PL" sz="1600" b="0" i="0" u="none" strike="noStrike" dirty="0">
                <a:solidFill>
                  <a:srgbClr val="000000"/>
                </a:solidFill>
                <a:effectLst/>
              </a:rPr>
              <a:t>Stand </a:t>
            </a:r>
            <a:r>
              <a:rPr lang="pl-PL" sz="1600" b="0" i="0" u="none" strike="noStrike" dirty="0" err="1">
                <a:solidFill>
                  <a:srgbClr val="000000"/>
                </a:solidFill>
                <a:effectLst/>
              </a:rPr>
              <a:t>up</a:t>
            </a:r>
            <a:r>
              <a:rPr lang="pl-PL" sz="1600" b="0" i="0" u="none" strike="noStrike" dirty="0">
                <a:solidFill>
                  <a:srgbClr val="000000"/>
                </a:solidFill>
                <a:effectLst/>
              </a:rPr>
              <a:t> </a:t>
            </a:r>
            <a:r>
              <a:rPr lang="pl-PL" sz="1600" b="0" i="0" u="none" strike="noStrike" dirty="0" err="1">
                <a:solidFill>
                  <a:srgbClr val="000000"/>
                </a:solidFill>
                <a:effectLst/>
              </a:rPr>
              <a:t>straight</a:t>
            </a:r>
            <a:r>
              <a:rPr lang="pl-PL" sz="1600" b="0" i="0" u="none" strike="noStrike" dirty="0">
                <a:solidFill>
                  <a:srgbClr val="000000"/>
                </a:solidFill>
                <a:effectLst/>
              </a:rPr>
              <a:t> </a:t>
            </a:r>
            <a:r>
              <a:rPr lang="pl-PL" sz="1600" b="0" i="0" u="none" strike="noStrike" dirty="0" err="1">
                <a:solidFill>
                  <a:srgbClr val="000000"/>
                </a:solidFill>
                <a:effectLst/>
              </a:rPr>
              <a:t>again</a:t>
            </a:r>
            <a:r>
              <a:rPr lang="pl-PL" sz="1600" b="0" i="0" u="none" strike="noStrike" dirty="0">
                <a:solidFill>
                  <a:srgbClr val="000000"/>
                </a:solidFill>
                <a:effectLst/>
              </a:rPr>
              <a:t> and </a:t>
            </a:r>
            <a:r>
              <a:rPr lang="pl-PL" sz="1600" b="0" i="0" u="none" strike="noStrike" dirty="0" err="1">
                <a:solidFill>
                  <a:srgbClr val="000000"/>
                </a:solidFill>
                <a:effectLst/>
              </a:rPr>
              <a:t>think</a:t>
            </a:r>
            <a:r>
              <a:rPr lang="pl-PL" sz="1600" b="0" i="0" u="none" strike="noStrike" dirty="0">
                <a:solidFill>
                  <a:srgbClr val="000000"/>
                </a:solidFill>
                <a:effectLst/>
              </a:rPr>
              <a:t>:</a:t>
            </a:r>
            <a:endParaRPr lang="pl-PL" sz="1600" dirty="0">
              <a:solidFill>
                <a:srgbClr val="000000"/>
              </a:solidFill>
            </a:endParaRPr>
          </a:p>
          <a:p>
            <a:pPr lvl="1">
              <a:lnSpc>
                <a:spcPct val="150000"/>
              </a:lnSpc>
              <a:buFont typeface="Wingdings" pitchFamily="2" charset="2"/>
              <a:buChar char="§"/>
            </a:pPr>
            <a:r>
              <a:rPr lang="pl-PL" sz="1600" b="0" i="0" u="none" strike="noStrike" dirty="0" err="1">
                <a:solidFill>
                  <a:srgbClr val="002060"/>
                </a:solidFill>
                <a:effectLst/>
              </a:rPr>
              <a:t>What</a:t>
            </a:r>
            <a:r>
              <a:rPr lang="pl-PL" sz="1600" b="0" i="0" u="none" strike="noStrike" dirty="0">
                <a:solidFill>
                  <a:srgbClr val="002060"/>
                </a:solidFill>
                <a:effectLst/>
              </a:rPr>
              <a:t> </a:t>
            </a:r>
            <a:r>
              <a:rPr lang="pl-PL" sz="1600" b="0" i="0" u="none" strike="noStrike" dirty="0" err="1">
                <a:solidFill>
                  <a:srgbClr val="002060"/>
                </a:solidFill>
                <a:effectLst/>
              </a:rPr>
              <a:t>can’t</a:t>
            </a:r>
            <a:r>
              <a:rPr lang="pl-PL" sz="1600" b="0" i="0" u="none" strike="noStrike" dirty="0">
                <a:solidFill>
                  <a:srgbClr val="002060"/>
                </a:solidFill>
                <a:effectLst/>
              </a:rPr>
              <a:t> be </a:t>
            </a:r>
            <a:r>
              <a:rPr lang="pl-PL" sz="1600" b="0" i="0" u="none" strike="noStrike" dirty="0" err="1">
                <a:solidFill>
                  <a:srgbClr val="002060"/>
                </a:solidFill>
                <a:effectLst/>
              </a:rPr>
              <a:t>seen</a:t>
            </a:r>
            <a:r>
              <a:rPr lang="pl-PL" sz="1600" b="0" i="0" u="none" strike="noStrike" dirty="0">
                <a:solidFill>
                  <a:srgbClr val="002060"/>
                </a:solidFill>
                <a:effectLst/>
              </a:rPr>
              <a:t> / </a:t>
            </a:r>
            <a:r>
              <a:rPr lang="pl-PL" sz="1600" b="0" i="0" u="none" strike="noStrike" dirty="0" err="1">
                <a:solidFill>
                  <a:srgbClr val="002060"/>
                </a:solidFill>
                <a:effectLst/>
              </a:rPr>
              <a:t>felt</a:t>
            </a:r>
            <a:r>
              <a:rPr lang="pl-PL" sz="1600" b="0" i="0" u="none" strike="noStrike" dirty="0">
                <a:solidFill>
                  <a:srgbClr val="002060"/>
                </a:solidFill>
                <a:effectLst/>
              </a:rPr>
              <a:t> / </a:t>
            </a:r>
            <a:r>
              <a:rPr lang="pl-PL" sz="1600" b="0" i="0" u="none" strike="noStrike" dirty="0" err="1">
                <a:solidFill>
                  <a:srgbClr val="002060"/>
                </a:solidFill>
                <a:effectLst/>
              </a:rPr>
              <a:t>heard</a:t>
            </a:r>
            <a:r>
              <a:rPr lang="pl-PL" sz="1600" b="0" i="0" u="none" strike="noStrike" dirty="0">
                <a:solidFill>
                  <a:srgbClr val="002060"/>
                </a:solidFill>
                <a:effectLst/>
              </a:rPr>
              <a:t> </a:t>
            </a:r>
            <a:r>
              <a:rPr lang="pl-PL" sz="1600" b="0" i="0" u="none" strike="noStrike" dirty="0" err="1">
                <a:solidFill>
                  <a:srgbClr val="002060"/>
                </a:solidFill>
                <a:effectLst/>
              </a:rPr>
              <a:t>at</a:t>
            </a:r>
            <a:r>
              <a:rPr lang="pl-PL" sz="1600" b="0" i="0" u="none" strike="noStrike" dirty="0">
                <a:solidFill>
                  <a:srgbClr val="002060"/>
                </a:solidFill>
                <a:effectLst/>
              </a:rPr>
              <a:t> one </a:t>
            </a:r>
            <a:r>
              <a:rPr lang="pl-PL" sz="1600" b="0" i="0" u="none" strike="noStrike" dirty="0" err="1">
                <a:solidFill>
                  <a:srgbClr val="002060"/>
                </a:solidFill>
                <a:effectLst/>
              </a:rPr>
              <a:t>height</a:t>
            </a:r>
            <a:r>
              <a:rPr lang="pl-PL" sz="1600" b="0" i="0" u="none" strike="noStrike" dirty="0">
                <a:solidFill>
                  <a:srgbClr val="002060"/>
                </a:solidFill>
                <a:effectLst/>
              </a:rPr>
              <a:t> </a:t>
            </a:r>
            <a:r>
              <a:rPr lang="pl-PL" sz="1600" b="0" i="0" u="none" strike="noStrike" dirty="0" err="1">
                <a:solidFill>
                  <a:srgbClr val="002060"/>
                </a:solidFill>
                <a:effectLst/>
              </a:rPr>
              <a:t>compared</a:t>
            </a:r>
            <a:r>
              <a:rPr lang="pl-PL" sz="1600" b="0" i="0" u="none" strike="noStrike" dirty="0">
                <a:solidFill>
                  <a:srgbClr val="002060"/>
                </a:solidFill>
                <a:effectLst/>
              </a:rPr>
              <a:t> to the </a:t>
            </a:r>
            <a:r>
              <a:rPr lang="pl-PL" sz="1600" b="0" i="0" u="none" strike="noStrike" dirty="0" err="1">
                <a:solidFill>
                  <a:srgbClr val="002060"/>
                </a:solidFill>
                <a:effectLst/>
              </a:rPr>
              <a:t>other</a:t>
            </a:r>
            <a:r>
              <a:rPr lang="pl-PL" sz="1600" b="0" i="0" u="none" strike="noStrike" dirty="0">
                <a:solidFill>
                  <a:srgbClr val="002060"/>
                </a:solidFill>
                <a:effectLst/>
              </a:rPr>
              <a:t>?</a:t>
            </a:r>
            <a:endParaRPr lang="pl-PL" sz="1600" dirty="0">
              <a:solidFill>
                <a:srgbClr val="002060"/>
              </a:solidFill>
            </a:endParaRPr>
          </a:p>
          <a:p>
            <a:pPr lvl="1">
              <a:lnSpc>
                <a:spcPct val="150000"/>
              </a:lnSpc>
              <a:buFont typeface="Wingdings" pitchFamily="2" charset="2"/>
              <a:buChar char="§"/>
            </a:pPr>
            <a:r>
              <a:rPr lang="pl-PL" sz="1600" b="0" i="0" u="none" strike="noStrike" dirty="0">
                <a:solidFill>
                  <a:srgbClr val="002060"/>
                </a:solidFill>
                <a:effectLst/>
              </a:rPr>
              <a:t>How </a:t>
            </a:r>
            <a:r>
              <a:rPr lang="pl-PL" sz="1600" b="0" i="0" u="none" strike="noStrike" dirty="0" err="1">
                <a:solidFill>
                  <a:srgbClr val="002060"/>
                </a:solidFill>
                <a:effectLst/>
              </a:rPr>
              <a:t>is</a:t>
            </a:r>
            <a:r>
              <a:rPr lang="pl-PL" sz="1600" b="0" i="0" u="none" strike="noStrike" dirty="0">
                <a:solidFill>
                  <a:srgbClr val="002060"/>
                </a:solidFill>
                <a:effectLst/>
              </a:rPr>
              <a:t> the </a:t>
            </a:r>
            <a:r>
              <a:rPr lang="pl-PL" sz="1600" b="0" i="0" u="none" strike="noStrike" dirty="0" err="1">
                <a:solidFill>
                  <a:srgbClr val="002060"/>
                </a:solidFill>
                <a:effectLst/>
              </a:rPr>
              <a:t>adult’s</a:t>
            </a:r>
            <a:r>
              <a:rPr lang="pl-PL" sz="1600" b="0" i="0" u="none" strike="noStrike" dirty="0">
                <a:solidFill>
                  <a:srgbClr val="002060"/>
                </a:solidFill>
                <a:effectLst/>
              </a:rPr>
              <a:t> </a:t>
            </a:r>
            <a:r>
              <a:rPr lang="pl-PL" sz="1600" b="0" i="0" u="none" strike="noStrike" dirty="0" err="1">
                <a:solidFill>
                  <a:srgbClr val="002060"/>
                </a:solidFill>
                <a:effectLst/>
              </a:rPr>
              <a:t>world</a:t>
            </a:r>
            <a:r>
              <a:rPr lang="pl-PL" sz="1600" b="0" i="0" u="none" strike="noStrike" dirty="0">
                <a:solidFill>
                  <a:srgbClr val="002060"/>
                </a:solidFill>
                <a:effectLst/>
              </a:rPr>
              <a:t> </a:t>
            </a:r>
            <a:r>
              <a:rPr lang="pl-PL" sz="1600" b="0" i="0" u="none" strike="noStrike" dirty="0" err="1">
                <a:solidFill>
                  <a:srgbClr val="002060"/>
                </a:solidFill>
                <a:effectLst/>
              </a:rPr>
              <a:t>different</a:t>
            </a:r>
            <a:r>
              <a:rPr lang="pl-PL" sz="1600" b="0" i="0" u="none" strike="noStrike" dirty="0">
                <a:solidFill>
                  <a:srgbClr val="002060"/>
                </a:solidFill>
                <a:effectLst/>
              </a:rPr>
              <a:t> from the </a:t>
            </a:r>
            <a:r>
              <a:rPr lang="pl-PL" sz="1600" b="0" i="0" u="none" strike="noStrike" dirty="0" err="1">
                <a:solidFill>
                  <a:srgbClr val="002060"/>
                </a:solidFill>
                <a:effectLst/>
              </a:rPr>
              <a:t>child’s</a:t>
            </a:r>
            <a:r>
              <a:rPr lang="pl-PL" sz="1600" b="0" i="0" u="none" strike="noStrike" dirty="0">
                <a:solidFill>
                  <a:srgbClr val="002060"/>
                </a:solidFill>
                <a:effectLst/>
              </a:rPr>
              <a:t> </a:t>
            </a:r>
            <a:r>
              <a:rPr lang="pl-PL" sz="1600" b="0" i="0" u="none" strike="noStrike" dirty="0" err="1">
                <a:solidFill>
                  <a:srgbClr val="002060"/>
                </a:solidFill>
                <a:effectLst/>
              </a:rPr>
              <a:t>world</a:t>
            </a:r>
            <a:r>
              <a:rPr lang="pl-PL" sz="1600" b="0" i="0" u="none" strike="noStrike" dirty="0">
                <a:solidFill>
                  <a:srgbClr val="002060"/>
                </a:solidFill>
                <a:effectLst/>
              </a:rPr>
              <a:t>?</a:t>
            </a:r>
            <a:endParaRPr lang="pl-PL" sz="1600" dirty="0">
              <a:solidFill>
                <a:srgbClr val="002060"/>
              </a:solidFill>
            </a:endParaRPr>
          </a:p>
          <a:p>
            <a:pPr lvl="1">
              <a:lnSpc>
                <a:spcPct val="150000"/>
              </a:lnSpc>
              <a:buFont typeface="Wingdings" pitchFamily="2" charset="2"/>
              <a:buChar char="§"/>
            </a:pPr>
            <a:r>
              <a:rPr lang="pl-PL" sz="1600" b="0" i="0" u="none" strike="noStrike" dirty="0" err="1">
                <a:solidFill>
                  <a:srgbClr val="002060"/>
                </a:solidFill>
                <a:effectLst/>
              </a:rPr>
              <a:t>What</a:t>
            </a:r>
            <a:r>
              <a:rPr lang="pl-PL" sz="1600" b="0" i="0" u="none" strike="noStrike" dirty="0">
                <a:solidFill>
                  <a:srgbClr val="002060"/>
                </a:solidFill>
                <a:effectLst/>
              </a:rPr>
              <a:t> </a:t>
            </a:r>
            <a:r>
              <a:rPr lang="pl-PL" sz="1600" b="0" i="0" u="none" strike="noStrike" dirty="0" err="1">
                <a:solidFill>
                  <a:srgbClr val="002060"/>
                </a:solidFill>
                <a:effectLst/>
              </a:rPr>
              <a:t>might</a:t>
            </a:r>
            <a:r>
              <a:rPr lang="pl-PL" sz="1600" b="0" i="0" u="none" strike="noStrike" dirty="0">
                <a:solidFill>
                  <a:srgbClr val="002060"/>
                </a:solidFill>
                <a:effectLst/>
              </a:rPr>
              <a:t> a </a:t>
            </a:r>
            <a:r>
              <a:rPr lang="pl-PL" sz="1600" b="0" i="0" u="none" strike="noStrike" dirty="0" err="1">
                <a:solidFill>
                  <a:srgbClr val="002060"/>
                </a:solidFill>
                <a:effectLst/>
              </a:rPr>
              <a:t>child</a:t>
            </a:r>
            <a:r>
              <a:rPr lang="pl-PL" sz="1600" b="0" i="0" u="none" strike="noStrike" dirty="0">
                <a:solidFill>
                  <a:srgbClr val="002060"/>
                </a:solidFill>
                <a:effectLst/>
              </a:rPr>
              <a:t> </a:t>
            </a:r>
            <a:r>
              <a:rPr lang="pl-PL" sz="1600" b="0" i="0" u="none" strike="noStrike" dirty="0" err="1">
                <a:solidFill>
                  <a:srgbClr val="002060"/>
                </a:solidFill>
                <a:effectLst/>
              </a:rPr>
              <a:t>overlook</a:t>
            </a:r>
            <a:r>
              <a:rPr lang="pl-PL" sz="1600" b="0" i="0" u="none" strike="noStrike" dirty="0">
                <a:solidFill>
                  <a:srgbClr val="002060"/>
                </a:solidFill>
                <a:effectLst/>
              </a:rPr>
              <a:t>, and </a:t>
            </a:r>
            <a:r>
              <a:rPr lang="pl-PL" sz="1600" b="0" i="0" u="none" strike="noStrike" dirty="0" err="1">
                <a:solidFill>
                  <a:srgbClr val="002060"/>
                </a:solidFill>
                <a:effectLst/>
              </a:rPr>
              <a:t>what</a:t>
            </a:r>
            <a:r>
              <a:rPr lang="pl-PL" sz="1600" b="0" i="0" u="none" strike="noStrike" dirty="0">
                <a:solidFill>
                  <a:srgbClr val="002060"/>
                </a:solidFill>
                <a:effectLst/>
              </a:rPr>
              <a:t> </a:t>
            </a:r>
            <a:r>
              <a:rPr lang="pl-PL" sz="1600" b="0" i="0" u="none" strike="noStrike" dirty="0" err="1">
                <a:solidFill>
                  <a:srgbClr val="002060"/>
                </a:solidFill>
                <a:effectLst/>
              </a:rPr>
              <a:t>does</a:t>
            </a:r>
            <a:r>
              <a:rPr lang="pl-PL" sz="1600" b="0" i="0" u="none" strike="noStrike" dirty="0">
                <a:solidFill>
                  <a:srgbClr val="002060"/>
                </a:solidFill>
                <a:effectLst/>
              </a:rPr>
              <a:t> the </a:t>
            </a:r>
            <a:r>
              <a:rPr lang="pl-PL" sz="1600" b="0" i="0" u="none" strike="noStrike" dirty="0" err="1">
                <a:solidFill>
                  <a:srgbClr val="002060"/>
                </a:solidFill>
                <a:effectLst/>
              </a:rPr>
              <a:t>child</a:t>
            </a:r>
            <a:r>
              <a:rPr lang="pl-PL" sz="1600" b="0" i="0" u="none" strike="noStrike" dirty="0">
                <a:solidFill>
                  <a:srgbClr val="002060"/>
                </a:solidFill>
                <a:effectLst/>
              </a:rPr>
              <a:t> </a:t>
            </a:r>
            <a:r>
              <a:rPr lang="pl-PL" sz="1600" b="0" i="0" u="none" strike="noStrike" dirty="0" err="1">
                <a:solidFill>
                  <a:srgbClr val="002060"/>
                </a:solidFill>
                <a:effectLst/>
              </a:rPr>
              <a:t>notice</a:t>
            </a:r>
            <a:r>
              <a:rPr lang="pl-PL" sz="1600" b="0" i="0" u="none" strike="noStrike" dirty="0">
                <a:solidFill>
                  <a:srgbClr val="002060"/>
                </a:solidFill>
                <a:effectLst/>
              </a:rPr>
              <a:t> </a:t>
            </a:r>
            <a:r>
              <a:rPr lang="pl-PL" sz="1600" b="0" i="0" u="none" strike="noStrike" dirty="0" err="1">
                <a:solidFill>
                  <a:srgbClr val="002060"/>
                </a:solidFill>
                <a:effectLst/>
              </a:rPr>
              <a:t>more</a:t>
            </a:r>
            <a:r>
              <a:rPr lang="pl-PL" sz="1600" b="0" i="0" u="none" strike="noStrike" dirty="0">
                <a:solidFill>
                  <a:srgbClr val="002060"/>
                </a:solidFill>
                <a:effectLst/>
              </a:rPr>
              <a:t> </a:t>
            </a:r>
            <a:r>
              <a:rPr lang="pl-PL" sz="1600" b="0" i="0" u="none" strike="noStrike" dirty="0" err="1">
                <a:solidFill>
                  <a:srgbClr val="002060"/>
                </a:solidFill>
                <a:effectLst/>
              </a:rPr>
              <a:t>than</a:t>
            </a:r>
            <a:r>
              <a:rPr lang="pl-PL" sz="1600" b="0" i="0" u="none" strike="noStrike" dirty="0">
                <a:solidFill>
                  <a:srgbClr val="002060"/>
                </a:solidFill>
                <a:effectLst/>
              </a:rPr>
              <a:t> </a:t>
            </a:r>
            <a:r>
              <a:rPr lang="pl-PL" sz="1600" b="0" i="0" u="none" strike="noStrike" dirty="0" err="1">
                <a:solidFill>
                  <a:srgbClr val="002060"/>
                </a:solidFill>
                <a:effectLst/>
              </a:rPr>
              <a:t>you</a:t>
            </a:r>
            <a:r>
              <a:rPr lang="pl-PL" sz="1600" b="0" i="0" u="none" strike="noStrike" dirty="0">
                <a:solidFill>
                  <a:srgbClr val="002060"/>
                </a:solidFill>
                <a:effectLst/>
              </a:rPr>
              <a:t>?</a:t>
            </a:r>
            <a:endParaRPr lang="pl-PL" sz="1600" dirty="0">
              <a:solidFill>
                <a:srgbClr val="002060"/>
              </a:solidFill>
            </a:endParaRPr>
          </a:p>
          <a:p>
            <a:pPr lvl="1">
              <a:lnSpc>
                <a:spcPct val="150000"/>
              </a:lnSpc>
              <a:buFont typeface="Wingdings" pitchFamily="2" charset="2"/>
              <a:buChar char="§"/>
            </a:pPr>
            <a:r>
              <a:rPr lang="pl-PL" sz="1600" b="0" i="0" u="none" strike="noStrike" dirty="0" err="1">
                <a:solidFill>
                  <a:srgbClr val="002060"/>
                </a:solidFill>
                <a:effectLst/>
              </a:rPr>
              <a:t>What</a:t>
            </a:r>
            <a:r>
              <a:rPr lang="pl-PL" sz="1600" b="0" i="0" u="none" strike="noStrike" dirty="0">
                <a:solidFill>
                  <a:srgbClr val="002060"/>
                </a:solidFill>
                <a:effectLst/>
              </a:rPr>
              <a:t> </a:t>
            </a:r>
            <a:r>
              <a:rPr lang="pl-PL" sz="1600" b="0" i="0" u="none" strike="noStrike" dirty="0" err="1">
                <a:solidFill>
                  <a:srgbClr val="002060"/>
                </a:solidFill>
                <a:effectLst/>
              </a:rPr>
              <a:t>emotions</a:t>
            </a:r>
            <a:r>
              <a:rPr lang="pl-PL" sz="1600" b="0" i="0" u="none" strike="noStrike" dirty="0">
                <a:solidFill>
                  <a:srgbClr val="002060"/>
                </a:solidFill>
                <a:effectLst/>
              </a:rPr>
              <a:t> </a:t>
            </a:r>
            <a:r>
              <a:rPr lang="pl-PL" sz="1600" b="0" i="0" u="none" strike="noStrike" dirty="0" err="1">
                <a:solidFill>
                  <a:srgbClr val="002060"/>
                </a:solidFill>
                <a:effectLst/>
              </a:rPr>
              <a:t>does</a:t>
            </a:r>
            <a:r>
              <a:rPr lang="pl-PL" sz="1600" b="0" i="0" u="none" strike="noStrike" dirty="0">
                <a:solidFill>
                  <a:srgbClr val="002060"/>
                </a:solidFill>
                <a:effectLst/>
              </a:rPr>
              <a:t> </a:t>
            </a:r>
            <a:r>
              <a:rPr lang="pl-PL" sz="1600" b="0" i="0" u="none" strike="noStrike" dirty="0" err="1">
                <a:solidFill>
                  <a:srgbClr val="002060"/>
                </a:solidFill>
                <a:effectLst/>
              </a:rPr>
              <a:t>this</a:t>
            </a:r>
            <a:r>
              <a:rPr lang="pl-PL" sz="1600" b="0" i="0" u="none" strike="noStrike" dirty="0">
                <a:solidFill>
                  <a:srgbClr val="002060"/>
                </a:solidFill>
                <a:effectLst/>
              </a:rPr>
              <a:t> </a:t>
            </a:r>
            <a:r>
              <a:rPr lang="pl-PL" sz="1600" b="0" i="0" u="none" strike="noStrike" dirty="0" err="1">
                <a:solidFill>
                  <a:srgbClr val="002060"/>
                </a:solidFill>
                <a:effectLst/>
              </a:rPr>
              <a:t>experience</a:t>
            </a:r>
            <a:r>
              <a:rPr lang="pl-PL" sz="1600" b="0" i="0" u="none" strike="noStrike" dirty="0">
                <a:solidFill>
                  <a:srgbClr val="002060"/>
                </a:solidFill>
                <a:effectLst/>
              </a:rPr>
              <a:t> </a:t>
            </a:r>
            <a:r>
              <a:rPr lang="pl-PL" sz="1600" b="0" i="0" u="none" strike="noStrike" dirty="0" err="1">
                <a:solidFill>
                  <a:srgbClr val="002060"/>
                </a:solidFill>
                <a:effectLst/>
              </a:rPr>
              <a:t>evoke</a:t>
            </a:r>
            <a:r>
              <a:rPr lang="pl-PL" sz="1600" b="0" i="0" u="none" strike="noStrike" dirty="0">
                <a:solidFill>
                  <a:srgbClr val="002060"/>
                </a:solidFill>
                <a:effectLst/>
              </a:rPr>
              <a:t> in </a:t>
            </a:r>
            <a:r>
              <a:rPr lang="pl-PL" sz="1600" b="0" i="0" u="none" strike="noStrike" dirty="0" err="1">
                <a:solidFill>
                  <a:srgbClr val="002060"/>
                </a:solidFill>
                <a:effectLst/>
              </a:rPr>
              <a:t>you</a:t>
            </a:r>
            <a:r>
              <a:rPr lang="pl-PL" sz="1600" dirty="0">
                <a:solidFill>
                  <a:srgbClr val="002060"/>
                </a:solidFill>
              </a:rPr>
              <a:t>?</a:t>
            </a:r>
          </a:p>
          <a:p>
            <a:pPr marL="342900" indent="-342900" algn="l">
              <a:lnSpc>
                <a:spcPct val="150000"/>
              </a:lnSpc>
              <a:buFont typeface="+mj-lt"/>
              <a:buAutoNum type="arabicPeriod"/>
            </a:pPr>
            <a:r>
              <a:rPr lang="pl-PL" sz="1600" b="0" i="0" u="none" strike="noStrike" dirty="0">
                <a:solidFill>
                  <a:srgbClr val="000000"/>
                </a:solidFill>
                <a:effectLst/>
              </a:rPr>
              <a:t>Write down </a:t>
            </a:r>
            <a:r>
              <a:rPr lang="pl-PL" sz="1600" b="0" i="0" u="none" strike="noStrike" dirty="0" err="1">
                <a:solidFill>
                  <a:srgbClr val="000000"/>
                </a:solidFill>
                <a:effectLst/>
              </a:rPr>
              <a:t>your</a:t>
            </a:r>
            <a:r>
              <a:rPr lang="pl-PL" sz="1600" b="0" i="0" u="none" strike="noStrike" dirty="0">
                <a:solidFill>
                  <a:srgbClr val="000000"/>
                </a:solidFill>
                <a:effectLst/>
              </a:rPr>
              <a:t> </a:t>
            </a:r>
            <a:r>
              <a:rPr lang="pl-PL" sz="1600" b="0" i="0" u="none" strike="noStrike" dirty="0" err="1">
                <a:solidFill>
                  <a:srgbClr val="000000"/>
                </a:solidFill>
                <a:effectLst/>
              </a:rPr>
              <a:t>observations</a:t>
            </a:r>
            <a:r>
              <a:rPr lang="pl-PL" sz="1600" b="0" i="0" u="none" strike="noStrike" dirty="0">
                <a:solidFill>
                  <a:srgbClr val="000000"/>
                </a:solidFill>
                <a:effectLst/>
              </a:rPr>
              <a:t> in a </a:t>
            </a:r>
            <a:r>
              <a:rPr lang="pl-PL" sz="1600" b="0" i="0" u="none" strike="noStrike" dirty="0" err="1">
                <a:solidFill>
                  <a:srgbClr val="000000"/>
                </a:solidFill>
                <a:effectLst/>
              </a:rPr>
              <a:t>few</a:t>
            </a:r>
            <a:r>
              <a:rPr lang="pl-PL" sz="1600" b="0" i="0" u="none" strike="noStrike" dirty="0">
                <a:solidFill>
                  <a:srgbClr val="000000"/>
                </a:solidFill>
                <a:effectLst/>
              </a:rPr>
              <a:t> </a:t>
            </a:r>
            <a:r>
              <a:rPr lang="pl-PL" sz="1600" b="0" i="0" u="none" strike="noStrike" dirty="0" err="1">
                <a:solidFill>
                  <a:srgbClr val="000000"/>
                </a:solidFill>
                <a:effectLst/>
              </a:rPr>
              <a:t>sentences</a:t>
            </a:r>
            <a:r>
              <a:rPr lang="pl-PL" sz="1600" b="0" i="0" u="none" strike="noStrike" dirty="0">
                <a:solidFill>
                  <a:srgbClr val="000000"/>
                </a:solidFill>
                <a:effectLst/>
              </a:rPr>
              <a:t>.</a:t>
            </a:r>
          </a:p>
        </p:txBody>
      </p:sp>
      <p:sp>
        <p:nvSpPr>
          <p:cNvPr id="4" name="Symbol zastępczy daty 3">
            <a:extLst>
              <a:ext uri="{FF2B5EF4-FFF2-40B4-BE49-F238E27FC236}">
                <a16:creationId xmlns:a16="http://schemas.microsoft.com/office/drawing/2014/main" id="{6C360364-EB24-9A09-F67B-C08A9DC26157}"/>
              </a:ext>
            </a:extLst>
          </p:cNvPr>
          <p:cNvSpPr>
            <a:spLocks noGrp="1"/>
          </p:cNvSpPr>
          <p:nvPr>
            <p:ph type="dt" sz="half" idx="10"/>
          </p:nvPr>
        </p:nvSpPr>
        <p:spPr/>
        <p:txBody>
          <a:bodyPr/>
          <a:lstStyle/>
          <a:p>
            <a:r>
              <a:rPr lang="pl-PL"/>
              <a:t>cityforchildren.pl, 2025</a:t>
            </a:r>
            <a:endParaRPr lang="pl-PL" dirty="0"/>
          </a:p>
        </p:txBody>
      </p:sp>
    </p:spTree>
    <p:extLst>
      <p:ext uri="{BB962C8B-B14F-4D97-AF65-F5344CB8AC3E}">
        <p14:creationId xmlns:p14="http://schemas.microsoft.com/office/powerpoint/2010/main" val="192721415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1F5AAC63-2468-8BDF-A8D1-ECE9FA730267}"/>
              </a:ext>
            </a:extLst>
          </p:cNvPr>
          <p:cNvSpPr>
            <a:spLocks noGrp="1"/>
          </p:cNvSpPr>
          <p:nvPr>
            <p:ph type="title"/>
          </p:nvPr>
        </p:nvSpPr>
        <p:spPr/>
        <p:txBody>
          <a:bodyPr/>
          <a:lstStyle/>
          <a:p>
            <a:r>
              <a:rPr lang="pl-PL" b="0" i="0" u="none" strike="noStrike" dirty="0" err="1">
                <a:solidFill>
                  <a:srgbClr val="000000"/>
                </a:solidFill>
                <a:effectLst/>
              </a:rPr>
              <a:t>Reflection</a:t>
            </a:r>
            <a:r>
              <a:rPr lang="pl-PL" b="0" i="0" u="none" strike="noStrike" dirty="0">
                <a:solidFill>
                  <a:srgbClr val="000000"/>
                </a:solidFill>
                <a:effectLst/>
              </a:rPr>
              <a:t> </a:t>
            </a:r>
            <a:r>
              <a:rPr lang="pl-PL" b="0" i="0" u="none" strike="noStrike" dirty="0" err="1">
                <a:solidFill>
                  <a:srgbClr val="000000"/>
                </a:solidFill>
                <a:effectLst/>
              </a:rPr>
              <a:t>after</a:t>
            </a:r>
            <a:r>
              <a:rPr lang="pl-PL" b="0" i="0" u="none" strike="noStrike" dirty="0">
                <a:solidFill>
                  <a:srgbClr val="000000"/>
                </a:solidFill>
                <a:effectLst/>
              </a:rPr>
              <a:t> </a:t>
            </a:r>
            <a:r>
              <a:rPr lang="pl-PL" b="0" i="0" u="none" strike="noStrike" dirty="0" err="1">
                <a:solidFill>
                  <a:srgbClr val="000000"/>
                </a:solidFill>
                <a:effectLst/>
              </a:rPr>
              <a:t>exercise</a:t>
            </a:r>
            <a:r>
              <a:rPr lang="pl-PL" b="0" i="0" u="none" strike="noStrike" dirty="0">
                <a:solidFill>
                  <a:srgbClr val="000000"/>
                </a:solidFill>
                <a:effectLst/>
              </a:rPr>
              <a:t> 1</a:t>
            </a:r>
            <a:endParaRPr lang="pl-PL" dirty="0"/>
          </a:p>
        </p:txBody>
      </p:sp>
      <p:sp>
        <p:nvSpPr>
          <p:cNvPr id="3" name="Symbol zastępczy zawartości 2">
            <a:extLst>
              <a:ext uri="{FF2B5EF4-FFF2-40B4-BE49-F238E27FC236}">
                <a16:creationId xmlns:a16="http://schemas.microsoft.com/office/drawing/2014/main" id="{1D07AC8A-FFEA-69FC-00D5-66C52DE9AF5E}"/>
              </a:ext>
            </a:extLst>
          </p:cNvPr>
          <p:cNvSpPr>
            <a:spLocks noGrp="1"/>
          </p:cNvSpPr>
          <p:nvPr>
            <p:ph idx="1"/>
          </p:nvPr>
        </p:nvSpPr>
        <p:spPr/>
        <p:txBody>
          <a:bodyPr>
            <a:normAutofit/>
          </a:bodyPr>
          <a:lstStyle/>
          <a:p>
            <a:pPr marL="0" indent="0" algn="l">
              <a:lnSpc>
                <a:spcPct val="150000"/>
              </a:lnSpc>
              <a:buNone/>
            </a:pPr>
            <a:r>
              <a:rPr lang="pl-PL" sz="1600" b="0" i="0" u="none" strike="noStrike" dirty="0" err="1">
                <a:effectLst/>
              </a:rPr>
              <a:t>Today</a:t>
            </a:r>
            <a:r>
              <a:rPr lang="pl-PL" sz="1600" b="0" i="0" u="none" strike="noStrike" dirty="0">
                <a:effectLst/>
              </a:rPr>
              <a:t>, </a:t>
            </a:r>
            <a:r>
              <a:rPr lang="pl-PL" sz="1600" b="0" i="0" u="none" strike="noStrike" dirty="0" err="1">
                <a:effectLst/>
              </a:rPr>
              <a:t>you’ve</a:t>
            </a:r>
            <a:r>
              <a:rPr lang="pl-PL" sz="1600" b="0" i="0" u="none" strike="noStrike" dirty="0">
                <a:effectLst/>
              </a:rPr>
              <a:t> </a:t>
            </a:r>
            <a:r>
              <a:rPr lang="pl-PL" sz="1600" b="0" i="0" u="none" strike="noStrike" dirty="0" err="1">
                <a:effectLst/>
              </a:rPr>
              <a:t>seen</a:t>
            </a:r>
            <a:r>
              <a:rPr lang="pl-PL" sz="1600" b="0" i="0" u="none" strike="noStrike" dirty="0">
                <a:effectLst/>
              </a:rPr>
              <a:t> the </a:t>
            </a:r>
            <a:r>
              <a:rPr lang="pl-PL" sz="1600" b="0" i="0" u="none" strike="noStrike" dirty="0" err="1">
                <a:effectLst/>
              </a:rPr>
              <a:t>city</a:t>
            </a:r>
            <a:r>
              <a:rPr lang="pl-PL" sz="1600" b="0" i="0" u="none" strike="noStrike" dirty="0">
                <a:effectLst/>
              </a:rPr>
              <a:t> from a </a:t>
            </a:r>
            <a:r>
              <a:rPr lang="pl-PL" sz="1600" b="0" i="0" u="none" strike="noStrike" dirty="0" err="1">
                <a:effectLst/>
              </a:rPr>
              <a:t>different</a:t>
            </a:r>
            <a:r>
              <a:rPr lang="pl-PL" sz="1600" b="0" i="0" u="none" strike="noStrike" dirty="0">
                <a:effectLst/>
              </a:rPr>
              <a:t> </a:t>
            </a:r>
            <a:r>
              <a:rPr lang="pl-PL" sz="1600" b="0" i="0" u="none" strike="noStrike" dirty="0" err="1">
                <a:effectLst/>
              </a:rPr>
              <a:t>perspective</a:t>
            </a:r>
            <a:r>
              <a:rPr lang="pl-PL" sz="1600" b="0" i="0" u="none" strike="noStrike" dirty="0">
                <a:effectLst/>
              </a:rPr>
              <a:t>.</a:t>
            </a:r>
          </a:p>
          <a:p>
            <a:pPr marL="0" indent="0" algn="l">
              <a:lnSpc>
                <a:spcPct val="150000"/>
              </a:lnSpc>
              <a:buNone/>
            </a:pPr>
            <a:r>
              <a:rPr lang="pl-PL" sz="1600" b="0" i="0" u="none" strike="noStrike" dirty="0" err="1">
                <a:effectLst/>
              </a:rPr>
              <a:t>Think</a:t>
            </a:r>
            <a:r>
              <a:rPr lang="pl-PL" sz="1600" b="0" i="0" u="none" strike="noStrike" dirty="0">
                <a:effectLst/>
              </a:rPr>
              <a:t> and </a:t>
            </a:r>
            <a:r>
              <a:rPr lang="pl-PL" sz="1600" b="0" i="0" u="none" strike="noStrike" dirty="0" err="1">
                <a:effectLst/>
              </a:rPr>
              <a:t>write</a:t>
            </a:r>
            <a:r>
              <a:rPr lang="pl-PL" sz="1600" b="0" i="0" u="none" strike="noStrike" dirty="0">
                <a:effectLst/>
              </a:rPr>
              <a:t> down:</a:t>
            </a:r>
            <a:endParaRPr lang="pl-PL" sz="1600" dirty="0"/>
          </a:p>
          <a:p>
            <a:pPr lvl="1">
              <a:lnSpc>
                <a:spcPct val="150000"/>
              </a:lnSpc>
              <a:buFont typeface="Wingdings" pitchFamily="2" charset="2"/>
              <a:buChar char="§"/>
            </a:pPr>
            <a:r>
              <a:rPr lang="pl-PL" sz="1600" b="0" i="0" u="none" strike="noStrike" dirty="0" err="1">
                <a:solidFill>
                  <a:srgbClr val="002060"/>
                </a:solidFill>
                <a:effectLst/>
              </a:rPr>
              <a:t>What</a:t>
            </a:r>
            <a:r>
              <a:rPr lang="pl-PL" sz="1600" b="0" i="0" u="none" strike="noStrike" dirty="0">
                <a:solidFill>
                  <a:srgbClr val="002060"/>
                </a:solidFill>
                <a:effectLst/>
              </a:rPr>
              <a:t> </a:t>
            </a:r>
            <a:r>
              <a:rPr lang="pl-PL" sz="1600" b="0" i="0" u="none" strike="noStrike" dirty="0" err="1">
                <a:solidFill>
                  <a:srgbClr val="002060"/>
                </a:solidFill>
                <a:effectLst/>
              </a:rPr>
              <a:t>surprised</a:t>
            </a:r>
            <a:r>
              <a:rPr lang="pl-PL" sz="1600" b="0" i="0" u="none" strike="noStrike" dirty="0">
                <a:solidFill>
                  <a:srgbClr val="002060"/>
                </a:solidFill>
                <a:effectLst/>
              </a:rPr>
              <a:t> </a:t>
            </a:r>
            <a:r>
              <a:rPr lang="pl-PL" sz="1600" b="0" i="0" u="none" strike="noStrike" dirty="0" err="1">
                <a:solidFill>
                  <a:srgbClr val="002060"/>
                </a:solidFill>
                <a:effectLst/>
              </a:rPr>
              <a:t>you</a:t>
            </a:r>
            <a:r>
              <a:rPr lang="pl-PL" sz="1600" b="0" i="0" u="none" strike="noStrike" dirty="0">
                <a:solidFill>
                  <a:srgbClr val="002060"/>
                </a:solidFill>
                <a:effectLst/>
              </a:rPr>
              <a:t>?</a:t>
            </a:r>
            <a:endParaRPr lang="pl-PL" sz="1600" dirty="0">
              <a:solidFill>
                <a:srgbClr val="002060"/>
              </a:solidFill>
            </a:endParaRPr>
          </a:p>
          <a:p>
            <a:pPr lvl="1">
              <a:lnSpc>
                <a:spcPct val="150000"/>
              </a:lnSpc>
              <a:buFont typeface="Wingdings" pitchFamily="2" charset="2"/>
              <a:buChar char="§"/>
            </a:pPr>
            <a:r>
              <a:rPr lang="pl-PL" sz="1600" b="0" i="0" u="none" strike="noStrike" dirty="0" err="1">
                <a:solidFill>
                  <a:srgbClr val="002060"/>
                </a:solidFill>
                <a:effectLst/>
              </a:rPr>
              <a:t>What</a:t>
            </a:r>
            <a:r>
              <a:rPr lang="pl-PL" sz="1600" b="0" i="0" u="none" strike="noStrike" dirty="0">
                <a:solidFill>
                  <a:srgbClr val="002060"/>
                </a:solidFill>
                <a:effectLst/>
              </a:rPr>
              <a:t> </a:t>
            </a:r>
            <a:r>
              <a:rPr lang="pl-PL" sz="1600" b="0" i="0" u="none" strike="noStrike" dirty="0" err="1">
                <a:solidFill>
                  <a:srgbClr val="002060"/>
                </a:solidFill>
                <a:effectLst/>
              </a:rPr>
              <a:t>emotions</a:t>
            </a:r>
            <a:r>
              <a:rPr lang="pl-PL" sz="1600" b="0" i="0" u="none" strike="noStrike" dirty="0">
                <a:solidFill>
                  <a:srgbClr val="002060"/>
                </a:solidFill>
                <a:effectLst/>
              </a:rPr>
              <a:t> </a:t>
            </a:r>
            <a:r>
              <a:rPr lang="pl-PL" sz="1600" b="0" i="0" u="none" strike="noStrike" dirty="0" err="1">
                <a:solidFill>
                  <a:srgbClr val="002060"/>
                </a:solidFill>
                <a:effectLst/>
              </a:rPr>
              <a:t>did</a:t>
            </a:r>
            <a:r>
              <a:rPr lang="pl-PL" sz="1600" b="0" i="0" u="none" strike="noStrike" dirty="0">
                <a:solidFill>
                  <a:srgbClr val="002060"/>
                </a:solidFill>
                <a:effectLst/>
              </a:rPr>
              <a:t> the </a:t>
            </a:r>
            <a:r>
              <a:rPr lang="pl-PL" sz="1600" b="0" i="0" u="none" strike="noStrike" dirty="0" err="1">
                <a:solidFill>
                  <a:srgbClr val="002060"/>
                </a:solidFill>
                <a:effectLst/>
              </a:rPr>
              <a:t>child’s</a:t>
            </a:r>
            <a:r>
              <a:rPr lang="pl-PL" sz="1600" b="0" i="0" u="none" strike="noStrike" dirty="0">
                <a:solidFill>
                  <a:srgbClr val="002060"/>
                </a:solidFill>
                <a:effectLst/>
              </a:rPr>
              <a:t> </a:t>
            </a:r>
            <a:r>
              <a:rPr lang="pl-PL" sz="1600" b="0" i="0" u="none" strike="noStrike" dirty="0" err="1">
                <a:solidFill>
                  <a:srgbClr val="002060"/>
                </a:solidFill>
                <a:effectLst/>
              </a:rPr>
              <a:t>perspective</a:t>
            </a:r>
            <a:r>
              <a:rPr lang="pl-PL" sz="1600" b="0" i="0" u="none" strike="noStrike" dirty="0">
                <a:solidFill>
                  <a:srgbClr val="002060"/>
                </a:solidFill>
                <a:effectLst/>
              </a:rPr>
              <a:t> </a:t>
            </a:r>
            <a:r>
              <a:rPr lang="pl-PL" sz="1600" b="0" i="0" u="none" strike="noStrike" dirty="0" err="1">
                <a:solidFill>
                  <a:srgbClr val="002060"/>
                </a:solidFill>
                <a:effectLst/>
              </a:rPr>
              <a:t>evoke</a:t>
            </a:r>
            <a:r>
              <a:rPr lang="pl-PL" sz="1600" b="0" i="0" u="none" strike="noStrike" dirty="0">
                <a:solidFill>
                  <a:srgbClr val="002060"/>
                </a:solidFill>
                <a:effectLst/>
              </a:rPr>
              <a:t>?</a:t>
            </a:r>
            <a:endParaRPr lang="pl-PL" sz="1600" dirty="0">
              <a:solidFill>
                <a:srgbClr val="002060"/>
              </a:solidFill>
            </a:endParaRPr>
          </a:p>
          <a:p>
            <a:pPr lvl="1">
              <a:lnSpc>
                <a:spcPct val="150000"/>
              </a:lnSpc>
              <a:buFont typeface="Wingdings" pitchFamily="2" charset="2"/>
              <a:buChar char="§"/>
            </a:pPr>
            <a:r>
              <a:rPr lang="pl-PL" sz="1600" b="0" i="0" u="none" strike="noStrike" dirty="0" err="1">
                <a:solidFill>
                  <a:srgbClr val="002060"/>
                </a:solidFill>
                <a:effectLst/>
              </a:rPr>
              <a:t>Maybe</a:t>
            </a:r>
            <a:r>
              <a:rPr lang="pl-PL" sz="1600" b="0" i="0" u="none" strike="noStrike" dirty="0">
                <a:solidFill>
                  <a:srgbClr val="002060"/>
                </a:solidFill>
                <a:effectLst/>
              </a:rPr>
              <a:t> </a:t>
            </a:r>
            <a:r>
              <a:rPr lang="pl-PL" sz="1600" b="0" i="0" u="none" strike="noStrike" dirty="0" err="1">
                <a:solidFill>
                  <a:srgbClr val="002060"/>
                </a:solidFill>
                <a:effectLst/>
              </a:rPr>
              <a:t>you</a:t>
            </a:r>
            <a:r>
              <a:rPr lang="pl-PL" sz="1600" b="0" i="0" u="none" strike="noStrike" dirty="0">
                <a:solidFill>
                  <a:srgbClr val="002060"/>
                </a:solidFill>
                <a:effectLst/>
              </a:rPr>
              <a:t> </a:t>
            </a:r>
            <a:r>
              <a:rPr lang="pl-PL" sz="1600" b="0" i="0" u="none" strike="noStrike" dirty="0" err="1">
                <a:solidFill>
                  <a:srgbClr val="002060"/>
                </a:solidFill>
                <a:effectLst/>
              </a:rPr>
              <a:t>noticed</a:t>
            </a:r>
            <a:r>
              <a:rPr lang="pl-PL" sz="1600" b="0" i="0" u="none" strike="noStrike" dirty="0">
                <a:solidFill>
                  <a:srgbClr val="002060"/>
                </a:solidFill>
                <a:effectLst/>
              </a:rPr>
              <a:t> </a:t>
            </a:r>
            <a:r>
              <a:rPr lang="pl-PL" sz="1600" b="0" i="0" u="none" strike="noStrike" dirty="0" err="1">
                <a:solidFill>
                  <a:srgbClr val="002060"/>
                </a:solidFill>
                <a:effectLst/>
              </a:rPr>
              <a:t>new</a:t>
            </a:r>
            <a:r>
              <a:rPr lang="pl-PL" sz="1600" b="0" i="0" u="none" strike="noStrike" dirty="0">
                <a:solidFill>
                  <a:srgbClr val="002060"/>
                </a:solidFill>
                <a:effectLst/>
              </a:rPr>
              <a:t> </a:t>
            </a:r>
            <a:r>
              <a:rPr lang="pl-PL" sz="1600" b="0" i="0" u="none" strike="noStrike" dirty="0" err="1">
                <a:solidFill>
                  <a:srgbClr val="002060"/>
                </a:solidFill>
                <a:effectLst/>
              </a:rPr>
              <a:t>details</a:t>
            </a:r>
            <a:r>
              <a:rPr lang="pl-PL" sz="1600" b="0" i="0" u="none" strike="noStrike" dirty="0">
                <a:solidFill>
                  <a:srgbClr val="002060"/>
                </a:solidFill>
                <a:effectLst/>
              </a:rPr>
              <a:t>, </a:t>
            </a:r>
            <a:r>
              <a:rPr lang="pl-PL" sz="1600" b="0" i="0" u="none" strike="noStrike" dirty="0" err="1">
                <a:solidFill>
                  <a:srgbClr val="002060"/>
                </a:solidFill>
                <a:effectLst/>
              </a:rPr>
              <a:t>barriers</a:t>
            </a:r>
            <a:r>
              <a:rPr lang="pl-PL" sz="1600" b="0" i="0" u="none" strike="noStrike" dirty="0">
                <a:solidFill>
                  <a:srgbClr val="002060"/>
                </a:solidFill>
                <a:effectLst/>
              </a:rPr>
              <a:t>, </a:t>
            </a:r>
            <a:r>
              <a:rPr lang="pl-PL" sz="1600" b="0" i="0" u="none" strike="noStrike" dirty="0" err="1">
                <a:solidFill>
                  <a:srgbClr val="002060"/>
                </a:solidFill>
                <a:effectLst/>
              </a:rPr>
              <a:t>sounds</a:t>
            </a:r>
            <a:r>
              <a:rPr lang="pl-PL" sz="1600" b="0" i="0" u="none" strike="noStrike" dirty="0">
                <a:solidFill>
                  <a:srgbClr val="002060"/>
                </a:solidFill>
                <a:effectLst/>
              </a:rPr>
              <a:t>, </a:t>
            </a:r>
            <a:r>
              <a:rPr lang="pl-PL" sz="1600" b="0" i="0" u="none" strike="noStrike" dirty="0" err="1">
                <a:solidFill>
                  <a:srgbClr val="002060"/>
                </a:solidFill>
                <a:effectLst/>
              </a:rPr>
              <a:t>or</a:t>
            </a:r>
            <a:r>
              <a:rPr lang="pl-PL" sz="1600" b="0" i="0" u="none" strike="noStrike" dirty="0">
                <a:solidFill>
                  <a:srgbClr val="002060"/>
                </a:solidFill>
                <a:effectLst/>
              </a:rPr>
              <a:t> </a:t>
            </a:r>
            <a:r>
              <a:rPr lang="pl-PL" sz="1600" b="0" i="0" u="none" strike="noStrike" dirty="0" err="1">
                <a:solidFill>
                  <a:srgbClr val="002060"/>
                </a:solidFill>
                <a:effectLst/>
              </a:rPr>
              <a:t>smells</a:t>
            </a:r>
            <a:r>
              <a:rPr lang="pl-PL" sz="1600" b="0" i="0" u="none" strike="noStrike" dirty="0">
                <a:solidFill>
                  <a:srgbClr val="002060"/>
                </a:solidFill>
                <a:effectLst/>
              </a:rPr>
              <a:t>.</a:t>
            </a:r>
            <a:endParaRPr lang="pl-PL" sz="1600" dirty="0">
              <a:solidFill>
                <a:srgbClr val="002060"/>
              </a:solidFill>
            </a:endParaRPr>
          </a:p>
          <a:p>
            <a:pPr lvl="1">
              <a:lnSpc>
                <a:spcPct val="150000"/>
              </a:lnSpc>
              <a:buFont typeface="Wingdings" pitchFamily="2" charset="2"/>
              <a:buChar char="§"/>
            </a:pPr>
            <a:r>
              <a:rPr lang="pl-PL" sz="1600" b="0" i="0" u="none" strike="noStrike" dirty="0" err="1">
                <a:solidFill>
                  <a:srgbClr val="002060"/>
                </a:solidFill>
                <a:effectLst/>
              </a:rPr>
              <a:t>What</a:t>
            </a:r>
            <a:r>
              <a:rPr lang="pl-PL" sz="1600" b="0" i="0" u="none" strike="noStrike" dirty="0">
                <a:solidFill>
                  <a:srgbClr val="002060"/>
                </a:solidFill>
                <a:effectLst/>
              </a:rPr>
              <a:t> </a:t>
            </a:r>
            <a:r>
              <a:rPr lang="pl-PL" sz="1600" b="0" i="0" u="none" strike="noStrike" dirty="0" err="1">
                <a:solidFill>
                  <a:srgbClr val="002060"/>
                </a:solidFill>
                <a:effectLst/>
              </a:rPr>
              <a:t>would</a:t>
            </a:r>
            <a:r>
              <a:rPr lang="pl-PL" sz="1600" b="0" i="0" u="none" strike="noStrike" dirty="0">
                <a:solidFill>
                  <a:srgbClr val="002060"/>
                </a:solidFill>
                <a:effectLst/>
              </a:rPr>
              <a:t> </a:t>
            </a:r>
            <a:r>
              <a:rPr lang="pl-PL" sz="1600" b="0" i="0" u="none" strike="noStrike" dirty="0" err="1">
                <a:solidFill>
                  <a:srgbClr val="002060"/>
                </a:solidFill>
                <a:effectLst/>
              </a:rPr>
              <a:t>you</a:t>
            </a:r>
            <a:r>
              <a:rPr lang="pl-PL" sz="1600" b="0" i="0" u="none" strike="noStrike" dirty="0">
                <a:solidFill>
                  <a:srgbClr val="002060"/>
                </a:solidFill>
                <a:effectLst/>
              </a:rPr>
              <a:t> </a:t>
            </a:r>
            <a:r>
              <a:rPr lang="pl-PL" sz="1600" b="0" i="0" u="none" strike="noStrike" dirty="0" err="1">
                <a:solidFill>
                  <a:srgbClr val="002060"/>
                </a:solidFill>
                <a:effectLst/>
              </a:rPr>
              <a:t>like</a:t>
            </a:r>
            <a:r>
              <a:rPr lang="pl-PL" sz="1600" b="0" i="0" u="none" strike="noStrike" dirty="0">
                <a:solidFill>
                  <a:srgbClr val="002060"/>
                </a:solidFill>
                <a:effectLst/>
              </a:rPr>
              <a:t> to </a:t>
            </a:r>
            <a:r>
              <a:rPr lang="pl-PL" sz="1600" b="0" i="0" u="none" strike="noStrike" dirty="0" err="1">
                <a:solidFill>
                  <a:srgbClr val="002060"/>
                </a:solidFill>
                <a:effectLst/>
              </a:rPr>
              <a:t>change</a:t>
            </a:r>
            <a:r>
              <a:rPr lang="pl-PL" sz="1600" b="0" i="0" u="none" strike="noStrike" dirty="0">
                <a:solidFill>
                  <a:srgbClr val="002060"/>
                </a:solidFill>
                <a:effectLst/>
              </a:rPr>
              <a:t> in </a:t>
            </a:r>
            <a:r>
              <a:rPr lang="pl-PL" sz="1600" b="0" i="0" u="none" strike="noStrike" dirty="0" err="1">
                <a:solidFill>
                  <a:srgbClr val="002060"/>
                </a:solidFill>
                <a:effectLst/>
              </a:rPr>
              <a:t>this</a:t>
            </a:r>
            <a:r>
              <a:rPr lang="pl-PL" sz="1600" b="0" i="0" u="none" strike="noStrike" dirty="0">
                <a:solidFill>
                  <a:srgbClr val="002060"/>
                </a:solidFill>
                <a:effectLst/>
              </a:rPr>
              <a:t> </a:t>
            </a:r>
            <a:r>
              <a:rPr lang="pl-PL" sz="1600" b="0" i="0" u="none" strike="noStrike" dirty="0" err="1">
                <a:solidFill>
                  <a:srgbClr val="002060"/>
                </a:solidFill>
                <a:effectLst/>
              </a:rPr>
              <a:t>space</a:t>
            </a:r>
            <a:r>
              <a:rPr lang="pl-PL" sz="1600" b="0" i="0" u="none" strike="noStrike" dirty="0">
                <a:solidFill>
                  <a:srgbClr val="002060"/>
                </a:solidFill>
                <a:effectLst/>
              </a:rPr>
              <a:t> to </a:t>
            </a:r>
            <a:r>
              <a:rPr lang="pl-PL" sz="1600" b="0" i="0" u="none" strike="noStrike" dirty="0" err="1">
                <a:solidFill>
                  <a:srgbClr val="002060"/>
                </a:solidFill>
                <a:effectLst/>
              </a:rPr>
              <a:t>make</a:t>
            </a:r>
            <a:r>
              <a:rPr lang="pl-PL" sz="1600" b="0" i="0" u="none" strike="noStrike" dirty="0">
                <a:solidFill>
                  <a:srgbClr val="002060"/>
                </a:solidFill>
                <a:effectLst/>
              </a:rPr>
              <a:t> </a:t>
            </a:r>
            <a:r>
              <a:rPr lang="pl-PL" sz="1600" b="0" i="0" u="none" strike="noStrike" dirty="0" err="1">
                <a:solidFill>
                  <a:srgbClr val="002060"/>
                </a:solidFill>
                <a:effectLst/>
              </a:rPr>
              <a:t>it</a:t>
            </a:r>
            <a:r>
              <a:rPr lang="pl-PL" sz="1600" b="0" i="0" u="none" strike="noStrike" dirty="0">
                <a:solidFill>
                  <a:srgbClr val="002060"/>
                </a:solidFill>
                <a:effectLst/>
              </a:rPr>
              <a:t> </a:t>
            </a:r>
            <a:r>
              <a:rPr lang="pl-PL" sz="1600" b="0" i="0" u="none" strike="noStrike" dirty="0" err="1">
                <a:solidFill>
                  <a:srgbClr val="002060"/>
                </a:solidFill>
                <a:effectLst/>
              </a:rPr>
              <a:t>more</a:t>
            </a:r>
            <a:r>
              <a:rPr lang="pl-PL" sz="1600" b="0" i="0" u="none" strike="noStrike" dirty="0">
                <a:solidFill>
                  <a:srgbClr val="002060"/>
                </a:solidFill>
                <a:effectLst/>
              </a:rPr>
              <a:t> </a:t>
            </a:r>
            <a:r>
              <a:rPr lang="pl-PL" sz="1600" b="0" i="0" u="none" strike="noStrike" dirty="0" err="1">
                <a:solidFill>
                  <a:srgbClr val="002060"/>
                </a:solidFill>
                <a:effectLst/>
              </a:rPr>
              <a:t>child-friendly</a:t>
            </a:r>
            <a:r>
              <a:rPr lang="pl-PL" sz="1600" b="0" i="0" u="none" strike="noStrike" dirty="0">
                <a:solidFill>
                  <a:srgbClr val="002060"/>
                </a:solidFill>
                <a:effectLst/>
              </a:rPr>
              <a:t>?</a:t>
            </a:r>
          </a:p>
        </p:txBody>
      </p:sp>
      <p:sp>
        <p:nvSpPr>
          <p:cNvPr id="4" name="Symbol zastępczy daty 3">
            <a:extLst>
              <a:ext uri="{FF2B5EF4-FFF2-40B4-BE49-F238E27FC236}">
                <a16:creationId xmlns:a16="http://schemas.microsoft.com/office/drawing/2014/main" id="{8561975C-2C14-E9C0-9B4E-DDA7D97645F7}"/>
              </a:ext>
            </a:extLst>
          </p:cNvPr>
          <p:cNvSpPr>
            <a:spLocks noGrp="1"/>
          </p:cNvSpPr>
          <p:nvPr>
            <p:ph type="dt" sz="half" idx="10"/>
          </p:nvPr>
        </p:nvSpPr>
        <p:spPr/>
        <p:txBody>
          <a:bodyPr/>
          <a:lstStyle/>
          <a:p>
            <a:r>
              <a:rPr lang="pl-PL"/>
              <a:t>cityforchildren.pl, 2025</a:t>
            </a:r>
            <a:endParaRPr lang="pl-PL" dirty="0"/>
          </a:p>
        </p:txBody>
      </p:sp>
    </p:spTree>
    <p:extLst>
      <p:ext uri="{BB962C8B-B14F-4D97-AF65-F5344CB8AC3E}">
        <p14:creationId xmlns:p14="http://schemas.microsoft.com/office/powerpoint/2010/main" val="73730973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9E6FDA99-DB59-D580-D2F8-280CBEF46CDF}"/>
              </a:ext>
            </a:extLst>
          </p:cNvPr>
          <p:cNvSpPr>
            <a:spLocks noGrp="1"/>
          </p:cNvSpPr>
          <p:nvPr>
            <p:ph type="title"/>
          </p:nvPr>
        </p:nvSpPr>
        <p:spPr/>
        <p:txBody>
          <a:bodyPr>
            <a:normAutofit/>
          </a:bodyPr>
          <a:lstStyle/>
          <a:p>
            <a:r>
              <a:rPr lang="pl-PL" sz="3600" dirty="0"/>
              <a:t>EXERCISE 2</a:t>
            </a:r>
          </a:p>
        </p:txBody>
      </p:sp>
      <p:sp>
        <p:nvSpPr>
          <p:cNvPr id="3" name="Symbol zastępczy zawartości 2">
            <a:extLst>
              <a:ext uri="{FF2B5EF4-FFF2-40B4-BE49-F238E27FC236}">
                <a16:creationId xmlns:a16="http://schemas.microsoft.com/office/drawing/2014/main" id="{9E24BD20-73DB-0823-6B08-F501F967B002}"/>
              </a:ext>
            </a:extLst>
          </p:cNvPr>
          <p:cNvSpPr>
            <a:spLocks noGrp="1"/>
          </p:cNvSpPr>
          <p:nvPr>
            <p:ph idx="1"/>
          </p:nvPr>
        </p:nvSpPr>
        <p:spPr/>
        <p:txBody>
          <a:bodyPr>
            <a:normAutofit/>
          </a:bodyPr>
          <a:lstStyle/>
          <a:p>
            <a:pPr marL="0" indent="0">
              <a:lnSpc>
                <a:spcPct val="150000"/>
              </a:lnSpc>
              <a:buNone/>
            </a:pPr>
            <a:r>
              <a:rPr lang="pl-PL" sz="3200" dirty="0">
                <a:solidFill>
                  <a:srgbClr val="002060"/>
                </a:solidFill>
              </a:rPr>
              <a:t>WHERE ARE THE CHILDREN IN YOUR CITY? </a:t>
            </a:r>
          </a:p>
          <a:p>
            <a:pPr marL="0" indent="0" algn="l">
              <a:lnSpc>
                <a:spcPct val="150000"/>
              </a:lnSpc>
              <a:buNone/>
            </a:pPr>
            <a:r>
              <a:rPr lang="pl-PL" sz="1600" b="0" i="0" u="none" strike="noStrike" dirty="0" err="1">
                <a:solidFill>
                  <a:srgbClr val="000000"/>
                </a:solidFill>
                <a:effectLst/>
              </a:rPr>
              <a:t>You</a:t>
            </a:r>
            <a:r>
              <a:rPr lang="pl-PL" sz="1600" b="0" i="0" u="none" strike="noStrike" dirty="0">
                <a:solidFill>
                  <a:srgbClr val="000000"/>
                </a:solidFill>
                <a:effectLst/>
              </a:rPr>
              <a:t> </a:t>
            </a:r>
            <a:r>
              <a:rPr lang="pl-PL" sz="1600" b="0" i="0" u="none" strike="noStrike" dirty="0" err="1">
                <a:solidFill>
                  <a:srgbClr val="000000"/>
                </a:solidFill>
                <a:effectLst/>
              </a:rPr>
              <a:t>already</a:t>
            </a:r>
            <a:r>
              <a:rPr lang="pl-PL" sz="1600" b="0" i="0" u="none" strike="noStrike" dirty="0">
                <a:solidFill>
                  <a:srgbClr val="000000"/>
                </a:solidFill>
                <a:effectLst/>
              </a:rPr>
              <a:t> </a:t>
            </a:r>
            <a:r>
              <a:rPr lang="pl-PL" sz="1600" b="0" i="0" u="none" strike="noStrike" dirty="0" err="1">
                <a:solidFill>
                  <a:srgbClr val="000000"/>
                </a:solidFill>
                <a:effectLst/>
              </a:rPr>
              <a:t>know</a:t>
            </a:r>
            <a:r>
              <a:rPr lang="pl-PL" sz="1600" b="0" i="0" u="none" strike="noStrike" dirty="0">
                <a:solidFill>
                  <a:srgbClr val="000000"/>
                </a:solidFill>
                <a:effectLst/>
              </a:rPr>
              <a:t> </a:t>
            </a:r>
            <a:r>
              <a:rPr lang="pl-PL" sz="1600" b="0" i="0" u="none" strike="noStrike" dirty="0" err="1">
                <a:solidFill>
                  <a:srgbClr val="000000"/>
                </a:solidFill>
                <a:effectLst/>
              </a:rPr>
              <a:t>what</a:t>
            </a:r>
            <a:r>
              <a:rPr lang="pl-PL" sz="1600" b="0" i="0" u="none" strike="noStrike" dirty="0">
                <a:solidFill>
                  <a:srgbClr val="000000"/>
                </a:solidFill>
                <a:effectLst/>
              </a:rPr>
              <a:t> the </a:t>
            </a:r>
            <a:r>
              <a:rPr lang="pl-PL" sz="1600" b="0" i="0" u="none" strike="noStrike" dirty="0" err="1">
                <a:solidFill>
                  <a:srgbClr val="000000"/>
                </a:solidFill>
                <a:effectLst/>
              </a:rPr>
              <a:t>world</a:t>
            </a:r>
            <a:r>
              <a:rPr lang="pl-PL" sz="1600" b="0" i="0" u="none" strike="noStrike" dirty="0">
                <a:solidFill>
                  <a:srgbClr val="000000"/>
                </a:solidFill>
                <a:effectLst/>
              </a:rPr>
              <a:t> </a:t>
            </a:r>
            <a:r>
              <a:rPr lang="pl-PL" sz="1600" b="0" i="0" u="none" strike="noStrike" dirty="0" err="1">
                <a:solidFill>
                  <a:srgbClr val="000000"/>
                </a:solidFill>
                <a:effectLst/>
              </a:rPr>
              <a:t>looks</a:t>
            </a:r>
            <a:r>
              <a:rPr lang="pl-PL" sz="1600" b="0" i="0" u="none" strike="noStrike" dirty="0">
                <a:solidFill>
                  <a:srgbClr val="000000"/>
                </a:solidFill>
                <a:effectLst/>
              </a:rPr>
              <a:t> </a:t>
            </a:r>
            <a:r>
              <a:rPr lang="pl-PL" sz="1600" b="0" i="0" u="none" strike="noStrike" dirty="0" err="1">
                <a:solidFill>
                  <a:srgbClr val="000000"/>
                </a:solidFill>
                <a:effectLst/>
              </a:rPr>
              <a:t>like</a:t>
            </a:r>
            <a:r>
              <a:rPr lang="pl-PL" sz="1600" b="0" i="0" u="none" strike="noStrike" dirty="0">
                <a:solidFill>
                  <a:srgbClr val="000000"/>
                </a:solidFill>
                <a:effectLst/>
              </a:rPr>
              <a:t> from a </a:t>
            </a:r>
            <a:r>
              <a:rPr lang="pl-PL" sz="1600" b="0" i="0" u="none" strike="noStrike" dirty="0" err="1">
                <a:solidFill>
                  <a:srgbClr val="000000"/>
                </a:solidFill>
                <a:effectLst/>
              </a:rPr>
              <a:t>child’s</a:t>
            </a:r>
            <a:r>
              <a:rPr lang="pl-PL" sz="1600" b="0" i="0" u="none" strike="noStrike" dirty="0">
                <a:solidFill>
                  <a:srgbClr val="000000"/>
                </a:solidFill>
                <a:effectLst/>
              </a:rPr>
              <a:t> </a:t>
            </a:r>
            <a:r>
              <a:rPr lang="pl-PL" sz="1600" b="0" i="0" u="none" strike="noStrike" dirty="0" err="1">
                <a:solidFill>
                  <a:srgbClr val="000000"/>
                </a:solidFill>
                <a:effectLst/>
              </a:rPr>
              <a:t>perspective</a:t>
            </a:r>
            <a:r>
              <a:rPr lang="pl-PL" sz="1600" b="0" i="0" u="none" strike="noStrike" dirty="0">
                <a:solidFill>
                  <a:srgbClr val="000000"/>
                </a:solidFill>
                <a:effectLst/>
              </a:rPr>
              <a:t>.</a:t>
            </a:r>
          </a:p>
          <a:p>
            <a:pPr marL="0" indent="0" algn="l">
              <a:lnSpc>
                <a:spcPct val="150000"/>
              </a:lnSpc>
              <a:buNone/>
            </a:pPr>
            <a:r>
              <a:rPr lang="pl-PL" sz="1600" b="0" i="0" u="none" strike="noStrike" dirty="0" err="1">
                <a:solidFill>
                  <a:srgbClr val="000000"/>
                </a:solidFill>
                <a:effectLst/>
              </a:rPr>
              <a:t>Now</a:t>
            </a:r>
            <a:r>
              <a:rPr lang="pl-PL" sz="1600" b="0" i="0" u="none" strike="noStrike" dirty="0">
                <a:solidFill>
                  <a:srgbClr val="000000"/>
                </a:solidFill>
                <a:effectLst/>
              </a:rPr>
              <a:t> </a:t>
            </a:r>
            <a:r>
              <a:rPr lang="pl-PL" sz="1600" b="0" i="0" u="none" strike="noStrike" dirty="0" err="1">
                <a:solidFill>
                  <a:srgbClr val="000000"/>
                </a:solidFill>
                <a:effectLst/>
              </a:rPr>
              <a:t>let’s</a:t>
            </a:r>
            <a:r>
              <a:rPr lang="pl-PL" sz="1600" b="0" i="0" u="none" strike="noStrike" dirty="0">
                <a:solidFill>
                  <a:srgbClr val="000000"/>
                </a:solidFill>
                <a:effectLst/>
              </a:rPr>
              <a:t> </a:t>
            </a:r>
            <a:r>
              <a:rPr lang="pl-PL" sz="1600" b="0" i="0" u="none" strike="noStrike" dirty="0" err="1">
                <a:solidFill>
                  <a:srgbClr val="000000"/>
                </a:solidFill>
                <a:effectLst/>
              </a:rPr>
              <a:t>find</a:t>
            </a:r>
            <a:r>
              <a:rPr lang="pl-PL" sz="1600" b="0" i="0" u="none" strike="noStrike" dirty="0">
                <a:solidFill>
                  <a:srgbClr val="000000"/>
                </a:solidFill>
                <a:effectLst/>
              </a:rPr>
              <a:t> out </a:t>
            </a:r>
            <a:r>
              <a:rPr lang="pl-PL" sz="1600" b="1" i="0" u="none" strike="noStrike" dirty="0" err="1">
                <a:solidFill>
                  <a:srgbClr val="002060"/>
                </a:solidFill>
                <a:effectLst/>
              </a:rPr>
              <a:t>where</a:t>
            </a:r>
            <a:r>
              <a:rPr lang="pl-PL" sz="1600" b="1" i="0" u="none" strike="noStrike" dirty="0">
                <a:solidFill>
                  <a:srgbClr val="002060"/>
                </a:solidFill>
                <a:effectLst/>
              </a:rPr>
              <a:t> </a:t>
            </a:r>
            <a:r>
              <a:rPr lang="pl-PL" sz="1600" b="1" i="0" u="none" strike="noStrike" dirty="0" err="1">
                <a:solidFill>
                  <a:srgbClr val="002060"/>
                </a:solidFill>
                <a:effectLst/>
              </a:rPr>
              <a:t>children</a:t>
            </a:r>
            <a:r>
              <a:rPr lang="pl-PL" sz="1600" b="1" i="0" u="none" strike="noStrike" dirty="0">
                <a:solidFill>
                  <a:srgbClr val="002060"/>
                </a:solidFill>
                <a:effectLst/>
              </a:rPr>
              <a:t> </a:t>
            </a:r>
            <a:r>
              <a:rPr lang="pl-PL" sz="1600" b="1" i="0" u="none" strike="noStrike" dirty="0" err="1">
                <a:solidFill>
                  <a:srgbClr val="002060"/>
                </a:solidFill>
                <a:effectLst/>
              </a:rPr>
              <a:t>are</a:t>
            </a:r>
            <a:r>
              <a:rPr lang="pl-PL" sz="1600" b="1" i="0" u="none" strike="noStrike" dirty="0">
                <a:solidFill>
                  <a:srgbClr val="002060"/>
                </a:solidFill>
                <a:effectLst/>
              </a:rPr>
              <a:t> </a:t>
            </a:r>
            <a:r>
              <a:rPr lang="pl-PL" sz="1600" b="1" i="0" u="none" strike="noStrike" dirty="0" err="1">
                <a:solidFill>
                  <a:srgbClr val="002060"/>
                </a:solidFill>
                <a:effectLst/>
              </a:rPr>
              <a:t>truly</a:t>
            </a:r>
            <a:r>
              <a:rPr lang="pl-PL" sz="1600" b="1" i="0" u="none" strike="noStrike" dirty="0">
                <a:solidFill>
                  <a:srgbClr val="002060"/>
                </a:solidFill>
                <a:effectLst/>
              </a:rPr>
              <a:t> </a:t>
            </a:r>
            <a:r>
              <a:rPr lang="pl-PL" sz="1600" b="1" i="0" u="none" strike="noStrike" dirty="0" err="1">
                <a:solidFill>
                  <a:srgbClr val="002060"/>
                </a:solidFill>
                <a:effectLst/>
              </a:rPr>
              <a:t>visible</a:t>
            </a:r>
            <a:r>
              <a:rPr lang="pl-PL" sz="1600" b="1" i="0" u="none" strike="noStrike" dirty="0">
                <a:solidFill>
                  <a:srgbClr val="002060"/>
                </a:solidFill>
                <a:effectLst/>
              </a:rPr>
              <a:t> in </a:t>
            </a:r>
            <a:r>
              <a:rPr lang="pl-PL" sz="1600" b="1" i="0" u="none" strike="noStrike" dirty="0" err="1">
                <a:solidFill>
                  <a:srgbClr val="002060"/>
                </a:solidFill>
                <a:effectLst/>
              </a:rPr>
              <a:t>your</a:t>
            </a:r>
            <a:r>
              <a:rPr lang="pl-PL" sz="1600" b="1" i="0" u="none" strike="noStrike" dirty="0">
                <a:solidFill>
                  <a:srgbClr val="002060"/>
                </a:solidFill>
                <a:effectLst/>
              </a:rPr>
              <a:t> </a:t>
            </a:r>
            <a:r>
              <a:rPr lang="pl-PL" sz="1600" b="1" i="0" u="none" strike="noStrike" dirty="0" err="1">
                <a:solidFill>
                  <a:srgbClr val="002060"/>
                </a:solidFill>
                <a:effectLst/>
              </a:rPr>
              <a:t>city</a:t>
            </a:r>
            <a:r>
              <a:rPr lang="pl-PL" sz="1600" b="1" i="0" u="none" strike="noStrike" dirty="0">
                <a:solidFill>
                  <a:srgbClr val="002060"/>
                </a:solidFill>
                <a:effectLst/>
              </a:rPr>
              <a:t> </a:t>
            </a:r>
            <a:r>
              <a:rPr lang="pl-PL" sz="1600" b="0" i="0" u="none" strike="noStrike" dirty="0">
                <a:solidFill>
                  <a:srgbClr val="000000"/>
                </a:solidFill>
                <a:effectLst/>
              </a:rPr>
              <a:t>– and </a:t>
            </a:r>
            <a:r>
              <a:rPr lang="pl-PL" sz="1600" b="0" i="0" u="none" strike="noStrike" dirty="0" err="1">
                <a:solidFill>
                  <a:srgbClr val="000000"/>
                </a:solidFill>
                <a:effectLst/>
              </a:rPr>
              <a:t>where</a:t>
            </a:r>
            <a:r>
              <a:rPr lang="pl-PL" sz="1600" b="0" i="0" u="none" strike="noStrike" dirty="0">
                <a:solidFill>
                  <a:srgbClr val="000000"/>
                </a:solidFill>
                <a:effectLst/>
              </a:rPr>
              <a:t> </a:t>
            </a:r>
            <a:r>
              <a:rPr lang="pl-PL" sz="1600" b="0" i="0" u="none" strike="noStrike" dirty="0" err="1">
                <a:solidFill>
                  <a:srgbClr val="000000"/>
                </a:solidFill>
                <a:effectLst/>
              </a:rPr>
              <a:t>they</a:t>
            </a:r>
            <a:r>
              <a:rPr lang="pl-PL" sz="1600" b="0" i="0" u="none" strike="noStrike" dirty="0">
                <a:solidFill>
                  <a:srgbClr val="000000"/>
                </a:solidFill>
                <a:effectLst/>
              </a:rPr>
              <a:t> </a:t>
            </a:r>
            <a:r>
              <a:rPr lang="pl-PL" sz="1600" b="0" i="0" u="none" strike="noStrike" dirty="0" err="1">
                <a:solidFill>
                  <a:srgbClr val="000000"/>
                </a:solidFill>
                <a:effectLst/>
              </a:rPr>
              <a:t>are</a:t>
            </a:r>
            <a:r>
              <a:rPr lang="pl-PL" sz="1600" b="0" i="0" u="none" strike="noStrike" dirty="0">
                <a:solidFill>
                  <a:srgbClr val="000000"/>
                </a:solidFill>
                <a:effectLst/>
              </a:rPr>
              <a:t> not.</a:t>
            </a:r>
          </a:p>
          <a:p>
            <a:pPr marL="0" indent="0" algn="l">
              <a:lnSpc>
                <a:spcPct val="150000"/>
              </a:lnSpc>
              <a:buNone/>
            </a:pPr>
            <a:r>
              <a:rPr lang="pl-PL" sz="1600" b="0" i="0" u="none" strike="noStrike" dirty="0" err="1">
                <a:solidFill>
                  <a:srgbClr val="000000"/>
                </a:solidFill>
                <a:effectLst/>
              </a:rPr>
              <a:t>This</a:t>
            </a:r>
            <a:r>
              <a:rPr lang="pl-PL" sz="1600" b="0" i="0" u="none" strike="noStrike" dirty="0">
                <a:solidFill>
                  <a:srgbClr val="000000"/>
                </a:solidFill>
                <a:effectLst/>
              </a:rPr>
              <a:t> </a:t>
            </a:r>
            <a:r>
              <a:rPr lang="pl-PL" sz="1600" b="0" i="0" u="none" strike="noStrike" dirty="0" err="1">
                <a:solidFill>
                  <a:srgbClr val="000000"/>
                </a:solidFill>
                <a:effectLst/>
              </a:rPr>
              <a:t>exercise</a:t>
            </a:r>
            <a:r>
              <a:rPr lang="pl-PL" sz="1600" b="0" i="0" u="none" strike="noStrike" dirty="0">
                <a:solidFill>
                  <a:srgbClr val="000000"/>
                </a:solidFill>
                <a:effectLst/>
              </a:rPr>
              <a:t> </a:t>
            </a:r>
            <a:r>
              <a:rPr lang="pl-PL" sz="1600" b="0" i="0" u="none" strike="noStrike" dirty="0" err="1">
                <a:solidFill>
                  <a:srgbClr val="000000"/>
                </a:solidFill>
                <a:effectLst/>
              </a:rPr>
              <a:t>will</a:t>
            </a:r>
            <a:r>
              <a:rPr lang="pl-PL" sz="1600" b="0" i="0" u="none" strike="noStrike" dirty="0">
                <a:solidFill>
                  <a:srgbClr val="000000"/>
                </a:solidFill>
                <a:effectLst/>
              </a:rPr>
              <a:t> </a:t>
            </a:r>
            <a:r>
              <a:rPr lang="pl-PL" sz="1600" b="0" i="0" u="none" strike="noStrike" dirty="0" err="1">
                <a:solidFill>
                  <a:srgbClr val="000000"/>
                </a:solidFill>
                <a:effectLst/>
              </a:rPr>
              <a:t>help</a:t>
            </a:r>
            <a:r>
              <a:rPr lang="pl-PL" sz="1600" b="0" i="0" u="none" strike="noStrike" dirty="0">
                <a:solidFill>
                  <a:srgbClr val="000000"/>
                </a:solidFill>
                <a:effectLst/>
              </a:rPr>
              <a:t> </a:t>
            </a:r>
            <a:r>
              <a:rPr lang="pl-PL" sz="1600" b="0" i="0" u="none" strike="noStrike" dirty="0" err="1">
                <a:solidFill>
                  <a:srgbClr val="000000"/>
                </a:solidFill>
                <a:effectLst/>
              </a:rPr>
              <a:t>you</a:t>
            </a:r>
            <a:r>
              <a:rPr lang="pl-PL" sz="1600" b="0" i="0" u="none" strike="noStrike" dirty="0">
                <a:solidFill>
                  <a:srgbClr val="000000"/>
                </a:solidFill>
                <a:effectLst/>
              </a:rPr>
              <a:t> </a:t>
            </a:r>
            <a:r>
              <a:rPr lang="pl-PL" sz="1600" b="0" i="0" u="none" strike="noStrike" dirty="0" err="1">
                <a:solidFill>
                  <a:srgbClr val="000000"/>
                </a:solidFill>
                <a:effectLst/>
              </a:rPr>
              <a:t>understand</a:t>
            </a:r>
            <a:r>
              <a:rPr lang="pl-PL" sz="1600" b="0" i="0" u="none" strike="noStrike" dirty="0">
                <a:solidFill>
                  <a:srgbClr val="000000"/>
                </a:solidFill>
                <a:effectLst/>
              </a:rPr>
              <a:t> </a:t>
            </a:r>
            <a:r>
              <a:rPr lang="pl-PL" sz="1600" b="0" i="0" u="none" strike="noStrike" dirty="0" err="1">
                <a:solidFill>
                  <a:srgbClr val="000000"/>
                </a:solidFill>
                <a:effectLst/>
              </a:rPr>
              <a:t>how</a:t>
            </a:r>
            <a:r>
              <a:rPr lang="pl-PL" sz="1600" b="0" i="0" u="none" strike="noStrike" dirty="0">
                <a:solidFill>
                  <a:srgbClr val="000000"/>
                </a:solidFill>
                <a:effectLst/>
              </a:rPr>
              <a:t> </a:t>
            </a:r>
            <a:r>
              <a:rPr lang="pl-PL" sz="1600" b="0" i="0" u="none" strike="noStrike" dirty="0" err="1">
                <a:solidFill>
                  <a:srgbClr val="000000"/>
                </a:solidFill>
                <a:effectLst/>
              </a:rPr>
              <a:t>space</a:t>
            </a:r>
            <a:r>
              <a:rPr lang="pl-PL" sz="1600" b="0" i="0" u="none" strike="noStrike" dirty="0">
                <a:solidFill>
                  <a:srgbClr val="000000"/>
                </a:solidFill>
                <a:effectLst/>
              </a:rPr>
              <a:t>, </a:t>
            </a:r>
            <a:r>
              <a:rPr lang="pl-PL" sz="1600" b="0" i="0" u="none" strike="noStrike" dirty="0" err="1">
                <a:solidFill>
                  <a:srgbClr val="000000"/>
                </a:solidFill>
                <a:effectLst/>
              </a:rPr>
              <a:t>infrastructure</a:t>
            </a:r>
            <a:r>
              <a:rPr lang="pl-PL" sz="1600" b="0" i="0" u="none" strike="noStrike" dirty="0">
                <a:solidFill>
                  <a:srgbClr val="000000"/>
                </a:solidFill>
                <a:effectLst/>
              </a:rPr>
              <a:t>, and </a:t>
            </a:r>
            <a:r>
              <a:rPr lang="pl-PL" sz="1600" b="0" i="0" u="none" strike="noStrike" dirty="0" err="1">
                <a:solidFill>
                  <a:srgbClr val="000000"/>
                </a:solidFill>
                <a:effectLst/>
              </a:rPr>
              <a:t>culture</a:t>
            </a:r>
            <a:r>
              <a:rPr lang="pl-PL" sz="1600" b="0" i="0" u="none" strike="noStrike" dirty="0">
                <a:solidFill>
                  <a:srgbClr val="000000"/>
                </a:solidFill>
                <a:effectLst/>
              </a:rPr>
              <a:t> influence the </a:t>
            </a:r>
            <a:r>
              <a:rPr lang="pl-PL" sz="1600" b="0" i="0" u="none" strike="noStrike" dirty="0" err="1">
                <a:solidFill>
                  <a:srgbClr val="000000"/>
                </a:solidFill>
                <a:effectLst/>
              </a:rPr>
              <a:t>presence</a:t>
            </a:r>
            <a:r>
              <a:rPr lang="pl-PL" sz="1600" b="0" i="0" u="none" strike="noStrike" dirty="0">
                <a:solidFill>
                  <a:srgbClr val="000000"/>
                </a:solidFill>
                <a:effectLst/>
              </a:rPr>
              <a:t> of </a:t>
            </a:r>
            <a:r>
              <a:rPr lang="pl-PL" sz="1600" b="0" i="0" u="none" strike="noStrike" dirty="0" err="1">
                <a:solidFill>
                  <a:srgbClr val="000000"/>
                </a:solidFill>
                <a:effectLst/>
              </a:rPr>
              <a:t>children</a:t>
            </a:r>
            <a:r>
              <a:rPr lang="pl-PL" sz="1600" b="0" i="0" u="none" strike="noStrike" dirty="0">
                <a:solidFill>
                  <a:srgbClr val="000000"/>
                </a:solidFill>
                <a:effectLst/>
              </a:rPr>
              <a:t> in the </a:t>
            </a:r>
            <a:r>
              <a:rPr lang="pl-PL" sz="1600" b="0" i="0" u="none" strike="noStrike" dirty="0" err="1">
                <a:solidFill>
                  <a:srgbClr val="000000"/>
                </a:solidFill>
                <a:effectLst/>
              </a:rPr>
              <a:t>city</a:t>
            </a:r>
            <a:r>
              <a:rPr lang="pl-PL" sz="1600" b="0" i="0" u="none" strike="noStrike" dirty="0">
                <a:solidFill>
                  <a:srgbClr val="000000"/>
                </a:solidFill>
                <a:effectLst/>
              </a:rPr>
              <a:t>.</a:t>
            </a:r>
          </a:p>
        </p:txBody>
      </p:sp>
      <p:sp>
        <p:nvSpPr>
          <p:cNvPr id="4" name="Symbol zastępczy daty 3">
            <a:extLst>
              <a:ext uri="{FF2B5EF4-FFF2-40B4-BE49-F238E27FC236}">
                <a16:creationId xmlns:a16="http://schemas.microsoft.com/office/drawing/2014/main" id="{622EC20C-2E0D-C731-1B87-F8EE66B092AC}"/>
              </a:ext>
            </a:extLst>
          </p:cNvPr>
          <p:cNvSpPr>
            <a:spLocks noGrp="1"/>
          </p:cNvSpPr>
          <p:nvPr>
            <p:ph type="dt" sz="half" idx="10"/>
          </p:nvPr>
        </p:nvSpPr>
        <p:spPr/>
        <p:txBody>
          <a:bodyPr/>
          <a:lstStyle/>
          <a:p>
            <a:r>
              <a:rPr lang="pl-PL"/>
              <a:t>cityforchildren.pl, 2025</a:t>
            </a:r>
            <a:endParaRPr lang="pl-PL" dirty="0"/>
          </a:p>
        </p:txBody>
      </p:sp>
    </p:spTree>
    <p:extLst>
      <p:ext uri="{BB962C8B-B14F-4D97-AF65-F5344CB8AC3E}">
        <p14:creationId xmlns:p14="http://schemas.microsoft.com/office/powerpoint/2010/main" val="345552626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B11AD485-A3F8-739A-35D2-DFA168333293}"/>
              </a:ext>
            </a:extLst>
          </p:cNvPr>
          <p:cNvSpPr>
            <a:spLocks noGrp="1"/>
          </p:cNvSpPr>
          <p:nvPr>
            <p:ph type="title"/>
          </p:nvPr>
        </p:nvSpPr>
        <p:spPr/>
        <p:txBody>
          <a:bodyPr/>
          <a:lstStyle/>
          <a:p>
            <a:r>
              <a:rPr lang="pl-PL" b="0" i="0" u="none" strike="noStrike" dirty="0" err="1">
                <a:solidFill>
                  <a:srgbClr val="000000"/>
                </a:solidFill>
                <a:effectLst/>
              </a:rPr>
              <a:t>Purpose</a:t>
            </a:r>
            <a:r>
              <a:rPr lang="pl-PL" b="0" i="0" u="none" strike="noStrike" dirty="0">
                <a:solidFill>
                  <a:srgbClr val="000000"/>
                </a:solidFill>
                <a:effectLst/>
              </a:rPr>
              <a:t> of the </a:t>
            </a:r>
            <a:r>
              <a:rPr lang="pl-PL" b="0" i="0" u="none" strike="noStrike" dirty="0" err="1">
                <a:solidFill>
                  <a:srgbClr val="000000"/>
                </a:solidFill>
                <a:effectLst/>
              </a:rPr>
              <a:t>exercise</a:t>
            </a:r>
            <a:endParaRPr lang="pl-PL" dirty="0"/>
          </a:p>
        </p:txBody>
      </p:sp>
      <p:sp>
        <p:nvSpPr>
          <p:cNvPr id="3" name="Symbol zastępczy zawartości 2">
            <a:extLst>
              <a:ext uri="{FF2B5EF4-FFF2-40B4-BE49-F238E27FC236}">
                <a16:creationId xmlns:a16="http://schemas.microsoft.com/office/drawing/2014/main" id="{CA00BCC2-9B04-B260-829C-35F10D348006}"/>
              </a:ext>
            </a:extLst>
          </p:cNvPr>
          <p:cNvSpPr>
            <a:spLocks noGrp="1"/>
          </p:cNvSpPr>
          <p:nvPr>
            <p:ph idx="1"/>
          </p:nvPr>
        </p:nvSpPr>
        <p:spPr/>
        <p:txBody>
          <a:bodyPr>
            <a:normAutofit/>
          </a:bodyPr>
          <a:lstStyle/>
          <a:p>
            <a:pPr>
              <a:lnSpc>
                <a:spcPct val="150000"/>
              </a:lnSpc>
              <a:buFont typeface="Wingdings" pitchFamily="2" charset="2"/>
              <a:buChar char="§"/>
            </a:pPr>
            <a:r>
              <a:rPr lang="pl-PL" sz="2400" b="1" dirty="0">
                <a:solidFill>
                  <a:srgbClr val="002060"/>
                </a:solidFill>
              </a:rPr>
              <a:t>The </a:t>
            </a:r>
            <a:r>
              <a:rPr lang="pl-PL" sz="2400" b="1" dirty="0" err="1">
                <a:solidFill>
                  <a:srgbClr val="002060"/>
                </a:solidFill>
              </a:rPr>
              <a:t>purpose</a:t>
            </a:r>
            <a:r>
              <a:rPr lang="pl-PL" sz="2400" b="1" dirty="0">
                <a:solidFill>
                  <a:srgbClr val="002060"/>
                </a:solidFill>
              </a:rPr>
              <a:t> of the </a:t>
            </a:r>
            <a:r>
              <a:rPr lang="pl-PL" sz="2400" b="1" dirty="0" err="1">
                <a:solidFill>
                  <a:srgbClr val="002060"/>
                </a:solidFill>
              </a:rPr>
              <a:t>exercise</a:t>
            </a:r>
            <a:r>
              <a:rPr lang="pl-PL" sz="2400" b="1" dirty="0">
                <a:solidFill>
                  <a:srgbClr val="002060"/>
                </a:solidFill>
              </a:rPr>
              <a:t> </a:t>
            </a:r>
            <a:r>
              <a:rPr lang="pl-PL" sz="2400" b="1" dirty="0" err="1">
                <a:solidFill>
                  <a:srgbClr val="002060"/>
                </a:solidFill>
              </a:rPr>
              <a:t>is</a:t>
            </a:r>
            <a:r>
              <a:rPr lang="pl-PL" sz="2400" b="1" dirty="0">
                <a:solidFill>
                  <a:srgbClr val="002060"/>
                </a:solidFill>
              </a:rPr>
              <a:t> to:</a:t>
            </a:r>
          </a:p>
          <a:p>
            <a:pPr lvl="1">
              <a:lnSpc>
                <a:spcPct val="150000"/>
              </a:lnSpc>
              <a:buFont typeface="Wingdings" pitchFamily="2" charset="2"/>
              <a:buChar char="§"/>
            </a:pPr>
            <a:r>
              <a:rPr lang="pl-PL" sz="1600" dirty="0" err="1">
                <a:solidFill>
                  <a:srgbClr val="000000"/>
                </a:solidFill>
              </a:rPr>
              <a:t>identify</a:t>
            </a:r>
            <a:r>
              <a:rPr lang="pl-PL" sz="1600" dirty="0">
                <a:solidFill>
                  <a:srgbClr val="000000"/>
                </a:solidFill>
              </a:rPr>
              <a:t> </a:t>
            </a:r>
            <a:r>
              <a:rPr lang="pl-PL" sz="1600" dirty="0" err="1">
                <a:solidFill>
                  <a:srgbClr val="000000"/>
                </a:solidFill>
              </a:rPr>
              <a:t>child-friendly</a:t>
            </a:r>
            <a:r>
              <a:rPr lang="pl-PL" sz="1600" dirty="0">
                <a:solidFill>
                  <a:srgbClr val="000000"/>
                </a:solidFill>
              </a:rPr>
              <a:t> </a:t>
            </a:r>
            <a:r>
              <a:rPr lang="pl-PL" sz="1600" dirty="0" err="1">
                <a:solidFill>
                  <a:srgbClr val="000000"/>
                </a:solidFill>
              </a:rPr>
              <a:t>places</a:t>
            </a:r>
            <a:r>
              <a:rPr lang="pl-PL" sz="1600" dirty="0">
                <a:solidFill>
                  <a:srgbClr val="000000"/>
                </a:solidFill>
              </a:rPr>
              <a:t>,</a:t>
            </a:r>
          </a:p>
          <a:p>
            <a:pPr lvl="1">
              <a:lnSpc>
                <a:spcPct val="150000"/>
              </a:lnSpc>
              <a:buFont typeface="Wingdings" pitchFamily="2" charset="2"/>
              <a:buChar char="§"/>
            </a:pPr>
            <a:r>
              <a:rPr lang="pl-PL" sz="1600" dirty="0" err="1">
                <a:solidFill>
                  <a:srgbClr val="000000"/>
                </a:solidFill>
              </a:rPr>
              <a:t>notice</a:t>
            </a:r>
            <a:r>
              <a:rPr lang="pl-PL" sz="1600" dirty="0">
                <a:solidFill>
                  <a:srgbClr val="000000"/>
                </a:solidFill>
              </a:rPr>
              <a:t> </a:t>
            </a:r>
            <a:r>
              <a:rPr lang="pl-PL" sz="1600" dirty="0" err="1">
                <a:solidFill>
                  <a:srgbClr val="000000"/>
                </a:solidFill>
              </a:rPr>
              <a:t>where</a:t>
            </a:r>
            <a:r>
              <a:rPr lang="pl-PL" sz="1600" dirty="0">
                <a:solidFill>
                  <a:srgbClr val="000000"/>
                </a:solidFill>
              </a:rPr>
              <a:t> </a:t>
            </a:r>
            <a:r>
              <a:rPr lang="pl-PL" sz="1600" dirty="0" err="1">
                <a:solidFill>
                  <a:srgbClr val="000000"/>
                </a:solidFill>
              </a:rPr>
              <a:t>children</a:t>
            </a:r>
            <a:r>
              <a:rPr lang="pl-PL" sz="1600" dirty="0">
                <a:solidFill>
                  <a:srgbClr val="000000"/>
                </a:solidFill>
              </a:rPr>
              <a:t> </a:t>
            </a:r>
            <a:r>
              <a:rPr lang="pl-PL" sz="1600" dirty="0" err="1">
                <a:solidFill>
                  <a:srgbClr val="000000"/>
                </a:solidFill>
              </a:rPr>
              <a:t>disappear</a:t>
            </a:r>
            <a:r>
              <a:rPr lang="pl-PL" sz="1600" dirty="0">
                <a:solidFill>
                  <a:srgbClr val="000000"/>
                </a:solidFill>
              </a:rPr>
              <a:t> from public </a:t>
            </a:r>
            <a:r>
              <a:rPr lang="pl-PL" sz="1600" dirty="0" err="1">
                <a:solidFill>
                  <a:srgbClr val="000000"/>
                </a:solidFill>
              </a:rPr>
              <a:t>spaces</a:t>
            </a:r>
            <a:r>
              <a:rPr lang="pl-PL" sz="1600" dirty="0">
                <a:solidFill>
                  <a:srgbClr val="000000"/>
                </a:solidFill>
              </a:rPr>
              <a:t>,</a:t>
            </a:r>
          </a:p>
          <a:p>
            <a:pPr lvl="1">
              <a:lnSpc>
                <a:spcPct val="150000"/>
              </a:lnSpc>
              <a:buFont typeface="Wingdings" pitchFamily="2" charset="2"/>
              <a:buChar char="§"/>
            </a:pPr>
            <a:r>
              <a:rPr lang="pl-PL" sz="1600" dirty="0" err="1">
                <a:solidFill>
                  <a:srgbClr val="000000"/>
                </a:solidFill>
              </a:rPr>
              <a:t>reflect</a:t>
            </a:r>
            <a:r>
              <a:rPr lang="pl-PL" sz="1600" dirty="0">
                <a:solidFill>
                  <a:srgbClr val="000000"/>
                </a:solidFill>
              </a:rPr>
              <a:t> on </a:t>
            </a:r>
            <a:r>
              <a:rPr lang="pl-PL" sz="1600" dirty="0" err="1">
                <a:solidFill>
                  <a:srgbClr val="000000"/>
                </a:solidFill>
              </a:rPr>
              <a:t>why</a:t>
            </a:r>
            <a:r>
              <a:rPr lang="pl-PL" sz="1600" dirty="0">
                <a:solidFill>
                  <a:srgbClr val="000000"/>
                </a:solidFill>
              </a:rPr>
              <a:t> </a:t>
            </a:r>
            <a:r>
              <a:rPr lang="pl-PL" sz="1600" dirty="0" err="1">
                <a:solidFill>
                  <a:srgbClr val="000000"/>
                </a:solidFill>
              </a:rPr>
              <a:t>this</a:t>
            </a:r>
            <a:r>
              <a:rPr lang="pl-PL" sz="1600" dirty="0">
                <a:solidFill>
                  <a:srgbClr val="000000"/>
                </a:solidFill>
              </a:rPr>
              <a:t> </a:t>
            </a:r>
            <a:r>
              <a:rPr lang="pl-PL" sz="1600" dirty="0" err="1">
                <a:solidFill>
                  <a:srgbClr val="000000"/>
                </a:solidFill>
              </a:rPr>
              <a:t>happens</a:t>
            </a:r>
            <a:r>
              <a:rPr lang="pl-PL" sz="1600" dirty="0">
                <a:solidFill>
                  <a:srgbClr val="000000"/>
                </a:solidFill>
              </a:rPr>
              <a:t>.</a:t>
            </a:r>
          </a:p>
          <a:p>
            <a:pPr algn="l">
              <a:buFont typeface="Wingdings" pitchFamily="2" charset="2"/>
              <a:buChar char="§"/>
            </a:pPr>
            <a:r>
              <a:rPr lang="pl-PL" sz="2400" b="1" dirty="0">
                <a:solidFill>
                  <a:srgbClr val="002060"/>
                </a:solidFill>
              </a:rPr>
              <a:t>Time: </a:t>
            </a:r>
            <a:r>
              <a:rPr lang="pl-PL" sz="1600" b="0" i="0" u="none" strike="noStrike" dirty="0">
                <a:solidFill>
                  <a:srgbClr val="000000"/>
                </a:solidFill>
                <a:effectLst/>
              </a:rPr>
              <a:t>30–45 </a:t>
            </a:r>
            <a:r>
              <a:rPr lang="pl-PL" sz="1600" b="0" i="0" u="none" strike="noStrike" dirty="0" err="1">
                <a:solidFill>
                  <a:srgbClr val="000000"/>
                </a:solidFill>
                <a:effectLst/>
              </a:rPr>
              <a:t>minutes</a:t>
            </a:r>
            <a:endParaRPr lang="pl-PL" sz="1600" dirty="0">
              <a:solidFill>
                <a:srgbClr val="000000"/>
              </a:solidFill>
            </a:endParaRPr>
          </a:p>
          <a:p>
            <a:pPr algn="l">
              <a:buFont typeface="Wingdings" pitchFamily="2" charset="2"/>
              <a:buChar char="§"/>
            </a:pPr>
            <a:r>
              <a:rPr lang="pl-PL" sz="2400" b="1" dirty="0">
                <a:solidFill>
                  <a:srgbClr val="002060"/>
                </a:solidFill>
              </a:rPr>
              <a:t>Format: </a:t>
            </a:r>
            <a:r>
              <a:rPr lang="pl-PL" sz="1600" b="0" i="0" u="none" strike="noStrike" dirty="0" err="1">
                <a:solidFill>
                  <a:srgbClr val="000000"/>
                </a:solidFill>
                <a:effectLst/>
              </a:rPr>
              <a:t>individual</a:t>
            </a:r>
            <a:r>
              <a:rPr lang="pl-PL" sz="1600" b="0" i="0" u="none" strike="noStrike" dirty="0">
                <a:solidFill>
                  <a:srgbClr val="000000"/>
                </a:solidFill>
                <a:effectLst/>
              </a:rPr>
              <a:t> </a:t>
            </a:r>
            <a:r>
              <a:rPr lang="pl-PL" sz="1600" b="0" i="0" u="none" strike="noStrike" dirty="0" err="1">
                <a:solidFill>
                  <a:srgbClr val="000000"/>
                </a:solidFill>
                <a:effectLst/>
              </a:rPr>
              <a:t>or</a:t>
            </a:r>
            <a:r>
              <a:rPr lang="pl-PL" sz="1600" b="0" i="0" u="none" strike="noStrike" dirty="0">
                <a:solidFill>
                  <a:srgbClr val="000000"/>
                </a:solidFill>
                <a:effectLst/>
              </a:rPr>
              <a:t> with a </a:t>
            </a:r>
            <a:r>
              <a:rPr lang="pl-PL" sz="1600" b="0" i="0" u="none" strike="noStrike" dirty="0" err="1">
                <a:solidFill>
                  <a:srgbClr val="000000"/>
                </a:solidFill>
                <a:effectLst/>
              </a:rPr>
              <a:t>child</a:t>
            </a:r>
            <a:r>
              <a:rPr lang="pl-PL" sz="1600" b="0" i="0" u="none" strike="noStrike" dirty="0">
                <a:solidFill>
                  <a:srgbClr val="000000"/>
                </a:solidFill>
                <a:effectLst/>
              </a:rPr>
              <a:t>.</a:t>
            </a:r>
          </a:p>
        </p:txBody>
      </p:sp>
      <p:sp>
        <p:nvSpPr>
          <p:cNvPr id="4" name="Symbol zastępczy daty 3">
            <a:extLst>
              <a:ext uri="{FF2B5EF4-FFF2-40B4-BE49-F238E27FC236}">
                <a16:creationId xmlns:a16="http://schemas.microsoft.com/office/drawing/2014/main" id="{9EE66843-FC90-43BD-4230-81AEDFE6643B}"/>
              </a:ext>
            </a:extLst>
          </p:cNvPr>
          <p:cNvSpPr>
            <a:spLocks noGrp="1"/>
          </p:cNvSpPr>
          <p:nvPr>
            <p:ph type="dt" sz="half" idx="10"/>
          </p:nvPr>
        </p:nvSpPr>
        <p:spPr/>
        <p:txBody>
          <a:bodyPr/>
          <a:lstStyle/>
          <a:p>
            <a:r>
              <a:rPr lang="pl-PL"/>
              <a:t>cityforchildren.pl, 2025</a:t>
            </a:r>
            <a:endParaRPr lang="pl-PL" dirty="0"/>
          </a:p>
        </p:txBody>
      </p:sp>
    </p:spTree>
    <p:extLst>
      <p:ext uri="{BB962C8B-B14F-4D97-AF65-F5344CB8AC3E}">
        <p14:creationId xmlns:p14="http://schemas.microsoft.com/office/powerpoint/2010/main" val="25749792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D1EA5809-1845-21A8-9178-552D710349FF}"/>
              </a:ext>
            </a:extLst>
          </p:cNvPr>
          <p:cNvSpPr>
            <a:spLocks noGrp="1"/>
          </p:cNvSpPr>
          <p:nvPr>
            <p:ph type="title"/>
          </p:nvPr>
        </p:nvSpPr>
        <p:spPr/>
        <p:txBody>
          <a:bodyPr/>
          <a:lstStyle/>
          <a:p>
            <a:r>
              <a:rPr lang="pl-PL" b="0" i="0" u="none" strike="noStrike" dirty="0">
                <a:solidFill>
                  <a:srgbClr val="000000"/>
                </a:solidFill>
                <a:effectLst/>
              </a:rPr>
              <a:t>Step 1: </a:t>
            </a:r>
            <a:r>
              <a:rPr lang="pl-PL" b="0" i="0" u="none" strike="noStrike" dirty="0" err="1">
                <a:solidFill>
                  <a:srgbClr val="000000"/>
                </a:solidFill>
                <a:effectLst/>
              </a:rPr>
              <a:t>Look</a:t>
            </a:r>
            <a:r>
              <a:rPr lang="pl-PL" b="0" i="0" u="none" strike="noStrike" dirty="0">
                <a:solidFill>
                  <a:srgbClr val="000000"/>
                </a:solidFill>
                <a:effectLst/>
              </a:rPr>
              <a:t> </a:t>
            </a:r>
            <a:r>
              <a:rPr lang="pl-PL" b="0" i="0" u="none" strike="noStrike" dirty="0" err="1">
                <a:solidFill>
                  <a:srgbClr val="000000"/>
                </a:solidFill>
                <a:effectLst/>
              </a:rPr>
              <a:t>around</a:t>
            </a:r>
            <a:endParaRPr lang="pl-PL" dirty="0"/>
          </a:p>
        </p:txBody>
      </p:sp>
      <p:sp>
        <p:nvSpPr>
          <p:cNvPr id="3" name="Symbol zastępczy zawartości 2">
            <a:extLst>
              <a:ext uri="{FF2B5EF4-FFF2-40B4-BE49-F238E27FC236}">
                <a16:creationId xmlns:a16="http://schemas.microsoft.com/office/drawing/2014/main" id="{466BB902-6A0F-5D4F-222E-B828E537C9BF}"/>
              </a:ext>
            </a:extLst>
          </p:cNvPr>
          <p:cNvSpPr>
            <a:spLocks noGrp="1"/>
          </p:cNvSpPr>
          <p:nvPr>
            <p:ph idx="1"/>
          </p:nvPr>
        </p:nvSpPr>
        <p:spPr/>
        <p:txBody>
          <a:bodyPr>
            <a:normAutofit/>
          </a:bodyPr>
          <a:lstStyle/>
          <a:p>
            <a:pPr marL="342900" indent="-342900" algn="l">
              <a:lnSpc>
                <a:spcPct val="150000"/>
              </a:lnSpc>
              <a:buFont typeface="+mj-lt"/>
              <a:buAutoNum type="arabicPeriod"/>
            </a:pPr>
            <a:r>
              <a:rPr lang="pl-PL" sz="1600" b="0" i="0" u="none" strike="noStrike" dirty="0">
                <a:solidFill>
                  <a:srgbClr val="000000"/>
                </a:solidFill>
                <a:effectLst/>
              </a:rPr>
              <a:t>Take a walk </a:t>
            </a:r>
            <a:r>
              <a:rPr lang="pl-PL" sz="1600" b="1" i="0" u="none" strike="noStrike" dirty="0" err="1">
                <a:solidFill>
                  <a:srgbClr val="002060"/>
                </a:solidFill>
                <a:effectLst/>
              </a:rPr>
              <a:t>around</a:t>
            </a:r>
            <a:r>
              <a:rPr lang="pl-PL" sz="1600" b="1" i="0" u="none" strike="noStrike" dirty="0">
                <a:solidFill>
                  <a:srgbClr val="002060"/>
                </a:solidFill>
                <a:effectLst/>
              </a:rPr>
              <a:t> </a:t>
            </a:r>
            <a:r>
              <a:rPr lang="pl-PL" sz="1600" b="1" i="0" u="none" strike="noStrike" dirty="0" err="1">
                <a:solidFill>
                  <a:srgbClr val="002060"/>
                </a:solidFill>
                <a:effectLst/>
              </a:rPr>
              <a:t>your</a:t>
            </a:r>
            <a:r>
              <a:rPr lang="pl-PL" sz="1600" b="1" i="0" u="none" strike="noStrike" dirty="0">
                <a:solidFill>
                  <a:srgbClr val="002060"/>
                </a:solidFill>
                <a:effectLst/>
              </a:rPr>
              <a:t> </a:t>
            </a:r>
            <a:r>
              <a:rPr lang="pl-PL" sz="1600" b="1" i="0" u="none" strike="noStrike" dirty="0" err="1">
                <a:solidFill>
                  <a:srgbClr val="002060"/>
                </a:solidFill>
                <a:effectLst/>
              </a:rPr>
              <a:t>neighborhood</a:t>
            </a:r>
            <a:r>
              <a:rPr lang="pl-PL" sz="1600" b="0" i="0" u="none" strike="noStrike" dirty="0">
                <a:solidFill>
                  <a:srgbClr val="000000"/>
                </a:solidFill>
                <a:effectLst/>
              </a:rPr>
              <a:t>. </a:t>
            </a:r>
            <a:r>
              <a:rPr lang="pl-PL" sz="1600" b="0" i="0" u="none" strike="noStrike" dirty="0" err="1">
                <a:solidFill>
                  <a:srgbClr val="000000"/>
                </a:solidFill>
                <a:effectLst/>
              </a:rPr>
              <a:t>You</a:t>
            </a:r>
            <a:r>
              <a:rPr lang="pl-PL" sz="1600" b="0" i="0" u="none" strike="noStrike" dirty="0">
                <a:solidFill>
                  <a:srgbClr val="000000"/>
                </a:solidFill>
                <a:effectLst/>
              </a:rPr>
              <a:t> </a:t>
            </a:r>
            <a:r>
              <a:rPr lang="pl-PL" sz="1600" b="0" i="0" u="none" strike="noStrike" dirty="0" err="1">
                <a:solidFill>
                  <a:srgbClr val="000000"/>
                </a:solidFill>
                <a:effectLst/>
              </a:rPr>
              <a:t>can</a:t>
            </a:r>
            <a:r>
              <a:rPr lang="pl-PL" sz="1600" b="0" i="0" u="none" strike="noStrike" dirty="0">
                <a:solidFill>
                  <a:srgbClr val="000000"/>
                </a:solidFill>
                <a:effectLst/>
              </a:rPr>
              <a:t> do </a:t>
            </a:r>
            <a:r>
              <a:rPr lang="pl-PL" sz="1600" b="0" i="0" u="none" strike="noStrike" dirty="0" err="1">
                <a:solidFill>
                  <a:srgbClr val="000000"/>
                </a:solidFill>
                <a:effectLst/>
              </a:rPr>
              <a:t>this</a:t>
            </a:r>
            <a:r>
              <a:rPr lang="pl-PL" sz="1600" b="0" i="0" u="none" strike="noStrike" dirty="0">
                <a:solidFill>
                  <a:srgbClr val="000000"/>
                </a:solidFill>
                <a:effectLst/>
              </a:rPr>
              <a:t> </a:t>
            </a:r>
            <a:r>
              <a:rPr lang="pl-PL" sz="1600" b="0" i="0" u="none" strike="noStrike" dirty="0" err="1">
                <a:solidFill>
                  <a:srgbClr val="000000"/>
                </a:solidFill>
                <a:effectLst/>
              </a:rPr>
              <a:t>together</a:t>
            </a:r>
            <a:r>
              <a:rPr lang="pl-PL" sz="1600" b="0" i="0" u="none" strike="noStrike" dirty="0">
                <a:solidFill>
                  <a:srgbClr val="000000"/>
                </a:solidFill>
                <a:effectLst/>
              </a:rPr>
              <a:t> with a </a:t>
            </a:r>
            <a:r>
              <a:rPr lang="pl-PL" sz="1600" b="0" i="0" u="none" strike="noStrike" dirty="0" err="1">
                <a:solidFill>
                  <a:srgbClr val="000000"/>
                </a:solidFill>
                <a:effectLst/>
              </a:rPr>
              <a:t>child</a:t>
            </a:r>
            <a:r>
              <a:rPr lang="pl-PL" sz="1600" b="0" i="0" u="none" strike="noStrike" dirty="0">
                <a:solidFill>
                  <a:srgbClr val="000000"/>
                </a:solidFill>
                <a:effectLst/>
              </a:rPr>
              <a:t>.</a:t>
            </a:r>
          </a:p>
          <a:p>
            <a:pPr marL="342900" indent="-342900" algn="l">
              <a:lnSpc>
                <a:spcPct val="150000"/>
              </a:lnSpc>
              <a:buFont typeface="+mj-lt"/>
              <a:buAutoNum type="arabicPeriod"/>
            </a:pPr>
            <a:r>
              <a:rPr lang="pl-PL" sz="1600" b="0" i="0" u="none" strike="noStrike" dirty="0" err="1">
                <a:solidFill>
                  <a:srgbClr val="000000"/>
                </a:solidFill>
                <a:effectLst/>
              </a:rPr>
              <a:t>Pay</a:t>
            </a:r>
            <a:r>
              <a:rPr lang="pl-PL" sz="1600" b="0" i="0" u="none" strike="noStrike" dirty="0">
                <a:solidFill>
                  <a:srgbClr val="000000"/>
                </a:solidFill>
                <a:effectLst/>
              </a:rPr>
              <a:t> </a:t>
            </a:r>
            <a:r>
              <a:rPr lang="pl-PL" sz="1600" b="0" i="0" u="none" strike="noStrike" dirty="0" err="1">
                <a:solidFill>
                  <a:srgbClr val="000000"/>
                </a:solidFill>
                <a:effectLst/>
              </a:rPr>
              <a:t>attention</a:t>
            </a:r>
            <a:r>
              <a:rPr lang="pl-PL" sz="1600" b="0" i="0" u="none" strike="noStrike" dirty="0">
                <a:solidFill>
                  <a:srgbClr val="000000"/>
                </a:solidFill>
                <a:effectLst/>
              </a:rPr>
              <a:t> to </a:t>
            </a:r>
            <a:r>
              <a:rPr lang="pl-PL" sz="1600" b="0" i="0" u="none" strike="noStrike" dirty="0" err="1">
                <a:solidFill>
                  <a:srgbClr val="000000"/>
                </a:solidFill>
                <a:effectLst/>
              </a:rPr>
              <a:t>places</a:t>
            </a:r>
            <a:r>
              <a:rPr lang="pl-PL" sz="1600" b="0" i="0" u="none" strike="noStrike" dirty="0">
                <a:solidFill>
                  <a:srgbClr val="000000"/>
                </a:solidFill>
                <a:effectLst/>
              </a:rPr>
              <a:t> </a:t>
            </a:r>
            <a:r>
              <a:rPr lang="pl-PL" sz="1600" b="0" i="0" u="none" strike="noStrike" dirty="0" err="1">
                <a:solidFill>
                  <a:srgbClr val="000000"/>
                </a:solidFill>
                <a:effectLst/>
              </a:rPr>
              <a:t>where</a:t>
            </a:r>
            <a:r>
              <a:rPr lang="pl-PL" sz="1600" b="0" i="0" u="none" strike="noStrike" dirty="0">
                <a:solidFill>
                  <a:srgbClr val="000000"/>
                </a:solidFill>
                <a:effectLst/>
              </a:rPr>
              <a:t> </a:t>
            </a:r>
            <a:r>
              <a:rPr lang="pl-PL" sz="1600" b="0" i="0" u="none" strike="noStrike" dirty="0" err="1">
                <a:solidFill>
                  <a:srgbClr val="000000"/>
                </a:solidFill>
                <a:effectLst/>
              </a:rPr>
              <a:t>children</a:t>
            </a:r>
            <a:r>
              <a:rPr lang="pl-PL" sz="1600" b="0" i="0" u="none" strike="noStrike" dirty="0">
                <a:solidFill>
                  <a:srgbClr val="000000"/>
                </a:solidFill>
                <a:effectLst/>
              </a:rPr>
              <a:t> </a:t>
            </a:r>
            <a:r>
              <a:rPr lang="pl-PL" sz="1600" b="1" i="0" u="none" strike="noStrike" dirty="0" err="1">
                <a:solidFill>
                  <a:srgbClr val="002060"/>
                </a:solidFill>
                <a:effectLst/>
              </a:rPr>
              <a:t>might</a:t>
            </a:r>
            <a:r>
              <a:rPr lang="pl-PL" sz="1600" b="1" i="0" u="none" strike="noStrike" dirty="0">
                <a:solidFill>
                  <a:srgbClr val="002060"/>
                </a:solidFill>
                <a:effectLst/>
              </a:rPr>
              <a:t> be </a:t>
            </a:r>
            <a:r>
              <a:rPr lang="pl-PL" sz="1600" b="1" i="0" u="none" strike="noStrike" dirty="0" err="1">
                <a:solidFill>
                  <a:srgbClr val="002060"/>
                </a:solidFill>
                <a:effectLst/>
              </a:rPr>
              <a:t>present</a:t>
            </a:r>
            <a:r>
              <a:rPr lang="pl-PL" sz="1600" b="0" i="0" u="none" strike="noStrike" dirty="0">
                <a:solidFill>
                  <a:srgbClr val="000000"/>
                </a:solidFill>
                <a:effectLst/>
              </a:rPr>
              <a:t>:</a:t>
            </a:r>
          </a:p>
          <a:p>
            <a:pPr lvl="1">
              <a:lnSpc>
                <a:spcPct val="150000"/>
              </a:lnSpc>
              <a:buFont typeface="Wingdings" pitchFamily="2" charset="2"/>
              <a:buChar char="§"/>
            </a:pPr>
            <a:r>
              <a:rPr lang="pl-PL" sz="1600" b="0" i="0" u="none" strike="noStrike" dirty="0" err="1">
                <a:solidFill>
                  <a:srgbClr val="000000"/>
                </a:solidFill>
                <a:effectLst/>
              </a:rPr>
              <a:t>playgrounds</a:t>
            </a:r>
            <a:r>
              <a:rPr lang="pl-PL" sz="1600" b="0" i="0" u="none" strike="noStrike" dirty="0">
                <a:solidFill>
                  <a:srgbClr val="000000"/>
                </a:solidFill>
                <a:effectLst/>
              </a:rPr>
              <a:t>, </a:t>
            </a:r>
            <a:r>
              <a:rPr lang="pl-PL" sz="1600" b="0" i="0" u="none" strike="noStrike" dirty="0" err="1">
                <a:solidFill>
                  <a:srgbClr val="000000"/>
                </a:solidFill>
                <a:effectLst/>
              </a:rPr>
              <a:t>parks</a:t>
            </a:r>
            <a:r>
              <a:rPr lang="pl-PL" sz="1600" b="0" i="0" u="none" strike="noStrike" dirty="0">
                <a:solidFill>
                  <a:srgbClr val="000000"/>
                </a:solidFill>
                <a:effectLst/>
              </a:rPr>
              <a:t>, </a:t>
            </a:r>
            <a:r>
              <a:rPr lang="pl-PL" sz="1600" b="0" i="0" u="none" strike="noStrike" dirty="0" err="1">
                <a:solidFill>
                  <a:srgbClr val="000000"/>
                </a:solidFill>
                <a:effectLst/>
              </a:rPr>
              <a:t>squares</a:t>
            </a:r>
            <a:r>
              <a:rPr lang="pl-PL" sz="1600" b="0" i="0" u="none" strike="noStrike" dirty="0">
                <a:solidFill>
                  <a:srgbClr val="000000"/>
                </a:solidFill>
                <a:effectLst/>
              </a:rPr>
              <a:t>,</a:t>
            </a:r>
          </a:p>
          <a:p>
            <a:pPr lvl="1">
              <a:lnSpc>
                <a:spcPct val="150000"/>
              </a:lnSpc>
              <a:buFont typeface="Wingdings" pitchFamily="2" charset="2"/>
              <a:buChar char="§"/>
            </a:pPr>
            <a:r>
              <a:rPr lang="pl-PL" sz="1600" b="0" i="0" u="none" strike="noStrike" dirty="0" err="1">
                <a:solidFill>
                  <a:srgbClr val="000000"/>
                </a:solidFill>
                <a:effectLst/>
              </a:rPr>
              <a:t>sidewalks</a:t>
            </a:r>
            <a:r>
              <a:rPr lang="pl-PL" sz="1600" b="0" i="0" u="none" strike="noStrike" dirty="0">
                <a:solidFill>
                  <a:srgbClr val="000000"/>
                </a:solidFill>
                <a:effectLst/>
              </a:rPr>
              <a:t> </a:t>
            </a:r>
            <a:r>
              <a:rPr lang="pl-PL" sz="1600" b="0" i="0" u="none" strike="noStrike" dirty="0" err="1">
                <a:solidFill>
                  <a:srgbClr val="000000"/>
                </a:solidFill>
                <a:effectLst/>
              </a:rPr>
              <a:t>along</a:t>
            </a:r>
            <a:r>
              <a:rPr lang="pl-PL" sz="1600" b="0" i="0" u="none" strike="noStrike" dirty="0">
                <a:solidFill>
                  <a:srgbClr val="000000"/>
                </a:solidFill>
                <a:effectLst/>
              </a:rPr>
              <a:t> </a:t>
            </a:r>
            <a:r>
              <a:rPr lang="pl-PL" sz="1600" b="0" i="0" u="none" strike="noStrike" dirty="0" err="1">
                <a:solidFill>
                  <a:srgbClr val="000000"/>
                </a:solidFill>
                <a:effectLst/>
              </a:rPr>
              <a:t>quiet</a:t>
            </a:r>
            <a:r>
              <a:rPr lang="pl-PL" sz="1600" b="0" i="0" u="none" strike="noStrike" dirty="0">
                <a:solidFill>
                  <a:srgbClr val="000000"/>
                </a:solidFill>
                <a:effectLst/>
              </a:rPr>
              <a:t> and </a:t>
            </a:r>
            <a:r>
              <a:rPr lang="pl-PL" sz="1600" b="0" i="0" u="none" strike="noStrike" dirty="0" err="1">
                <a:solidFill>
                  <a:srgbClr val="000000"/>
                </a:solidFill>
                <a:effectLst/>
              </a:rPr>
              <a:t>busy</a:t>
            </a:r>
            <a:r>
              <a:rPr lang="pl-PL" sz="1600" b="0" i="0" u="none" strike="noStrike" dirty="0">
                <a:solidFill>
                  <a:srgbClr val="000000"/>
                </a:solidFill>
                <a:effectLst/>
              </a:rPr>
              <a:t> </a:t>
            </a:r>
            <a:r>
              <a:rPr lang="pl-PL" sz="1600" b="0" i="0" u="none" strike="noStrike" dirty="0" err="1">
                <a:solidFill>
                  <a:srgbClr val="000000"/>
                </a:solidFill>
                <a:effectLst/>
              </a:rPr>
              <a:t>streets</a:t>
            </a:r>
            <a:r>
              <a:rPr lang="pl-PL" sz="1600" b="0" i="0" u="none" strike="noStrike" dirty="0">
                <a:solidFill>
                  <a:srgbClr val="000000"/>
                </a:solidFill>
                <a:effectLst/>
              </a:rPr>
              <a:t>,</a:t>
            </a:r>
          </a:p>
          <a:p>
            <a:pPr lvl="1">
              <a:lnSpc>
                <a:spcPct val="150000"/>
              </a:lnSpc>
              <a:buFont typeface="Wingdings" pitchFamily="2" charset="2"/>
              <a:buChar char="§"/>
            </a:pPr>
            <a:r>
              <a:rPr lang="pl-PL" sz="1600" b="0" i="0" u="none" strike="noStrike" dirty="0">
                <a:solidFill>
                  <a:srgbClr val="000000"/>
                </a:solidFill>
                <a:effectLst/>
              </a:rPr>
              <a:t>public transport </a:t>
            </a:r>
            <a:r>
              <a:rPr lang="pl-PL" sz="1600" b="0" i="0" u="none" strike="noStrike" dirty="0" err="1">
                <a:solidFill>
                  <a:srgbClr val="000000"/>
                </a:solidFill>
                <a:effectLst/>
              </a:rPr>
              <a:t>stops</a:t>
            </a:r>
            <a:r>
              <a:rPr lang="pl-PL" sz="1600" b="0" i="0" u="none" strike="noStrike" dirty="0">
                <a:solidFill>
                  <a:srgbClr val="000000"/>
                </a:solidFill>
                <a:effectLst/>
              </a:rPr>
              <a:t>,</a:t>
            </a:r>
          </a:p>
          <a:p>
            <a:pPr lvl="1">
              <a:lnSpc>
                <a:spcPct val="150000"/>
              </a:lnSpc>
              <a:buFont typeface="Wingdings" pitchFamily="2" charset="2"/>
              <a:buChar char="§"/>
            </a:pPr>
            <a:r>
              <a:rPr lang="pl-PL" sz="1600" b="0" i="0" u="none" strike="noStrike" dirty="0" err="1">
                <a:solidFill>
                  <a:srgbClr val="000000"/>
                </a:solidFill>
                <a:effectLst/>
              </a:rPr>
              <a:t>shops</a:t>
            </a:r>
            <a:r>
              <a:rPr lang="pl-PL" sz="1600" b="0" i="0" u="none" strike="noStrike" dirty="0">
                <a:solidFill>
                  <a:srgbClr val="000000"/>
                </a:solidFill>
                <a:effectLst/>
              </a:rPr>
              <a:t>,</a:t>
            </a:r>
          </a:p>
          <a:p>
            <a:pPr lvl="1">
              <a:lnSpc>
                <a:spcPct val="150000"/>
              </a:lnSpc>
              <a:buFont typeface="Wingdings" pitchFamily="2" charset="2"/>
              <a:buChar char="§"/>
            </a:pPr>
            <a:r>
              <a:rPr lang="pl-PL" sz="1600" b="0" i="0" u="none" strike="noStrike" dirty="0" err="1">
                <a:solidFill>
                  <a:srgbClr val="000000"/>
                </a:solidFill>
                <a:effectLst/>
              </a:rPr>
              <a:t>schools</a:t>
            </a:r>
            <a:r>
              <a:rPr lang="pl-PL" sz="1600" b="0" i="0" u="none" strike="noStrike" dirty="0">
                <a:solidFill>
                  <a:srgbClr val="000000"/>
                </a:solidFill>
                <a:effectLst/>
              </a:rPr>
              <a:t>.</a:t>
            </a:r>
          </a:p>
          <a:p>
            <a:pPr marL="342900" indent="-342900" algn="l">
              <a:lnSpc>
                <a:spcPct val="150000"/>
              </a:lnSpc>
              <a:buFont typeface="+mj-lt"/>
              <a:buAutoNum type="arabicPeriod"/>
            </a:pPr>
            <a:r>
              <a:rPr lang="pl-PL" sz="1600" b="0" i="0" u="none" strike="noStrike" dirty="0" err="1">
                <a:solidFill>
                  <a:srgbClr val="000000"/>
                </a:solidFill>
                <a:effectLst/>
              </a:rPr>
              <a:t>If</a:t>
            </a:r>
            <a:r>
              <a:rPr lang="pl-PL" sz="1600" b="0" i="0" u="none" strike="noStrike" dirty="0">
                <a:solidFill>
                  <a:srgbClr val="000000"/>
                </a:solidFill>
                <a:effectLst/>
              </a:rPr>
              <a:t> </a:t>
            </a:r>
            <a:r>
              <a:rPr lang="pl-PL" sz="1600" b="0" i="0" u="none" strike="noStrike" dirty="0" err="1">
                <a:solidFill>
                  <a:srgbClr val="000000"/>
                </a:solidFill>
                <a:effectLst/>
              </a:rPr>
              <a:t>you</a:t>
            </a:r>
            <a:r>
              <a:rPr lang="pl-PL" sz="1600" b="0" i="0" u="none" strike="noStrike" dirty="0">
                <a:solidFill>
                  <a:srgbClr val="000000"/>
                </a:solidFill>
                <a:effectLst/>
              </a:rPr>
              <a:t> </a:t>
            </a:r>
            <a:r>
              <a:rPr lang="pl-PL" sz="1600" b="0" i="0" u="none" strike="noStrike" dirty="0" err="1">
                <a:solidFill>
                  <a:srgbClr val="000000"/>
                </a:solidFill>
                <a:effectLst/>
              </a:rPr>
              <a:t>are</a:t>
            </a:r>
            <a:r>
              <a:rPr lang="pl-PL" sz="1600" b="0" i="0" u="none" strike="noStrike" dirty="0">
                <a:solidFill>
                  <a:srgbClr val="000000"/>
                </a:solidFill>
                <a:effectLst/>
              </a:rPr>
              <a:t> with a </a:t>
            </a:r>
            <a:r>
              <a:rPr lang="pl-PL" sz="1600" b="0" i="0" u="none" strike="noStrike" dirty="0" err="1">
                <a:solidFill>
                  <a:srgbClr val="000000"/>
                </a:solidFill>
                <a:effectLst/>
              </a:rPr>
              <a:t>child</a:t>
            </a:r>
            <a:r>
              <a:rPr lang="pl-PL" sz="1600" b="0" i="0" u="none" strike="noStrike" dirty="0">
                <a:solidFill>
                  <a:srgbClr val="000000"/>
                </a:solidFill>
                <a:effectLst/>
              </a:rPr>
              <a:t>, </a:t>
            </a:r>
            <a:r>
              <a:rPr lang="pl-PL" sz="1600" b="1" i="0" u="none" strike="noStrike" dirty="0">
                <a:solidFill>
                  <a:srgbClr val="002060"/>
                </a:solidFill>
                <a:effectLst/>
              </a:rPr>
              <a:t>talk </a:t>
            </a:r>
            <a:r>
              <a:rPr lang="pl-PL" sz="1600" b="1" i="0" u="none" strike="noStrike" dirty="0" err="1">
                <a:solidFill>
                  <a:srgbClr val="002060"/>
                </a:solidFill>
                <a:effectLst/>
              </a:rPr>
              <a:t>about</a:t>
            </a:r>
            <a:r>
              <a:rPr lang="pl-PL" sz="1600" b="1" i="0" u="none" strike="noStrike" dirty="0">
                <a:solidFill>
                  <a:srgbClr val="002060"/>
                </a:solidFill>
                <a:effectLst/>
              </a:rPr>
              <a:t> </a:t>
            </a:r>
            <a:r>
              <a:rPr lang="pl-PL" sz="1600" b="1" i="0" u="none" strike="noStrike" dirty="0" err="1">
                <a:solidFill>
                  <a:srgbClr val="002060"/>
                </a:solidFill>
                <a:effectLst/>
              </a:rPr>
              <a:t>it</a:t>
            </a:r>
            <a:r>
              <a:rPr lang="pl-PL" sz="1600" b="1" i="0" u="none" strike="noStrike" dirty="0">
                <a:solidFill>
                  <a:srgbClr val="002060"/>
                </a:solidFill>
                <a:effectLst/>
              </a:rPr>
              <a:t> </a:t>
            </a:r>
            <a:r>
              <a:rPr lang="pl-PL" sz="1600" b="0" i="0" u="none" strike="noStrike" dirty="0">
                <a:solidFill>
                  <a:srgbClr val="000000"/>
                </a:solidFill>
                <a:effectLst/>
              </a:rPr>
              <a:t>— </a:t>
            </a:r>
            <a:r>
              <a:rPr lang="pl-PL" sz="1600" b="0" i="0" u="none" strike="noStrike" dirty="0" err="1">
                <a:solidFill>
                  <a:srgbClr val="000000"/>
                </a:solidFill>
                <a:effectLst/>
              </a:rPr>
              <a:t>would</a:t>
            </a:r>
            <a:r>
              <a:rPr lang="pl-PL" sz="1600" b="0" i="0" u="none" strike="noStrike" dirty="0">
                <a:solidFill>
                  <a:srgbClr val="000000"/>
                </a:solidFill>
                <a:effectLst/>
              </a:rPr>
              <a:t> </a:t>
            </a:r>
            <a:r>
              <a:rPr lang="pl-PL" sz="1600" b="0" i="0" u="none" strike="noStrike" dirty="0" err="1">
                <a:solidFill>
                  <a:srgbClr val="000000"/>
                </a:solidFill>
                <a:effectLst/>
              </a:rPr>
              <a:t>they</a:t>
            </a:r>
            <a:r>
              <a:rPr lang="pl-PL" sz="1600" b="0" i="0" u="none" strike="noStrike" dirty="0">
                <a:solidFill>
                  <a:srgbClr val="000000"/>
                </a:solidFill>
                <a:effectLst/>
              </a:rPr>
              <a:t> </a:t>
            </a:r>
            <a:r>
              <a:rPr lang="pl-PL" sz="1600" b="0" i="0" u="none" strike="noStrike" dirty="0" err="1">
                <a:solidFill>
                  <a:srgbClr val="000000"/>
                </a:solidFill>
                <a:effectLst/>
              </a:rPr>
              <a:t>like</a:t>
            </a:r>
            <a:r>
              <a:rPr lang="pl-PL" sz="1600" b="0" i="0" u="none" strike="noStrike" dirty="0">
                <a:solidFill>
                  <a:srgbClr val="000000"/>
                </a:solidFill>
                <a:effectLst/>
              </a:rPr>
              <a:t> to </a:t>
            </a:r>
            <a:r>
              <a:rPr lang="pl-PL" sz="1600" b="0" i="0" u="none" strike="noStrike" dirty="0" err="1">
                <a:solidFill>
                  <a:srgbClr val="000000"/>
                </a:solidFill>
                <a:effectLst/>
              </a:rPr>
              <a:t>use</a:t>
            </a:r>
            <a:r>
              <a:rPr lang="pl-PL" sz="1600" b="0" i="0" u="none" strike="noStrike" dirty="0">
                <a:solidFill>
                  <a:srgbClr val="000000"/>
                </a:solidFill>
                <a:effectLst/>
              </a:rPr>
              <a:t> </a:t>
            </a:r>
            <a:r>
              <a:rPr lang="pl-PL" sz="1600" b="0" i="0" u="none" strike="noStrike" dirty="0" err="1">
                <a:solidFill>
                  <a:srgbClr val="000000"/>
                </a:solidFill>
                <a:effectLst/>
              </a:rPr>
              <a:t>this</a:t>
            </a:r>
            <a:r>
              <a:rPr lang="pl-PL" sz="1600" b="0" i="0" u="none" strike="noStrike" dirty="0">
                <a:solidFill>
                  <a:srgbClr val="000000"/>
                </a:solidFill>
                <a:effectLst/>
              </a:rPr>
              <a:t> </a:t>
            </a:r>
            <a:r>
              <a:rPr lang="pl-PL" sz="1600" b="0" i="0" u="none" strike="noStrike" dirty="0" err="1">
                <a:solidFill>
                  <a:srgbClr val="000000"/>
                </a:solidFill>
                <a:effectLst/>
              </a:rPr>
              <a:t>space</a:t>
            </a:r>
            <a:r>
              <a:rPr lang="pl-PL" sz="1600" b="0" i="0" u="none" strike="noStrike" dirty="0">
                <a:solidFill>
                  <a:srgbClr val="000000"/>
                </a:solidFill>
                <a:effectLst/>
              </a:rPr>
              <a:t> on </a:t>
            </a:r>
            <a:r>
              <a:rPr lang="pl-PL" sz="1600" b="0" i="0" u="none" strike="noStrike" dirty="0" err="1">
                <a:solidFill>
                  <a:srgbClr val="000000"/>
                </a:solidFill>
                <a:effectLst/>
              </a:rPr>
              <a:t>their</a:t>
            </a:r>
            <a:r>
              <a:rPr lang="pl-PL" sz="1600" b="0" i="0" u="none" strike="noStrike" dirty="0">
                <a:solidFill>
                  <a:srgbClr val="000000"/>
                </a:solidFill>
                <a:effectLst/>
              </a:rPr>
              <a:t> </a:t>
            </a:r>
            <a:r>
              <a:rPr lang="pl-PL" sz="1600" b="0" i="0" u="none" strike="noStrike" dirty="0" err="1">
                <a:solidFill>
                  <a:srgbClr val="000000"/>
                </a:solidFill>
                <a:effectLst/>
              </a:rPr>
              <a:t>own</a:t>
            </a:r>
            <a:r>
              <a:rPr lang="pl-PL" sz="1600" b="0" i="0" u="none" strike="noStrike" dirty="0">
                <a:solidFill>
                  <a:srgbClr val="000000"/>
                </a:solidFill>
                <a:effectLst/>
              </a:rPr>
              <a:t>? </a:t>
            </a:r>
            <a:r>
              <a:rPr lang="pl-PL" sz="1600" b="0" i="0" u="none" strike="noStrike" dirty="0" err="1">
                <a:solidFill>
                  <a:srgbClr val="000000"/>
                </a:solidFill>
                <a:effectLst/>
              </a:rPr>
              <a:t>Why</a:t>
            </a:r>
            <a:r>
              <a:rPr lang="pl-PL" sz="1600" b="0" i="0" u="none" strike="noStrike" dirty="0">
                <a:solidFill>
                  <a:srgbClr val="000000"/>
                </a:solidFill>
                <a:effectLst/>
              </a:rPr>
              <a:t> </a:t>
            </a:r>
            <a:r>
              <a:rPr lang="pl-PL" sz="1600" b="0" i="0" u="none" strike="noStrike" dirty="0" err="1">
                <a:solidFill>
                  <a:srgbClr val="000000"/>
                </a:solidFill>
                <a:effectLst/>
              </a:rPr>
              <a:t>or</a:t>
            </a:r>
            <a:r>
              <a:rPr lang="pl-PL" sz="1600" b="0" i="0" u="none" strike="noStrike" dirty="0">
                <a:solidFill>
                  <a:srgbClr val="000000"/>
                </a:solidFill>
                <a:effectLst/>
              </a:rPr>
              <a:t> </a:t>
            </a:r>
            <a:r>
              <a:rPr lang="pl-PL" sz="1600" b="0" i="0" u="none" strike="noStrike" dirty="0" err="1">
                <a:solidFill>
                  <a:srgbClr val="000000"/>
                </a:solidFill>
                <a:effectLst/>
              </a:rPr>
              <a:t>why</a:t>
            </a:r>
            <a:r>
              <a:rPr lang="pl-PL" sz="1600" b="0" i="0" u="none" strike="noStrike" dirty="0">
                <a:solidFill>
                  <a:srgbClr val="000000"/>
                </a:solidFill>
                <a:effectLst/>
              </a:rPr>
              <a:t> not?</a:t>
            </a:r>
          </a:p>
          <a:p>
            <a:pPr marL="342900" indent="-342900" algn="l">
              <a:lnSpc>
                <a:spcPct val="150000"/>
              </a:lnSpc>
              <a:buFont typeface="+mj-lt"/>
              <a:buAutoNum type="arabicPeriod"/>
            </a:pPr>
            <a:r>
              <a:rPr lang="pl-PL" sz="1600" b="0" i="0" u="none" strike="noStrike" dirty="0">
                <a:solidFill>
                  <a:srgbClr val="000000"/>
                </a:solidFill>
                <a:effectLst/>
              </a:rPr>
              <a:t>Take notes.</a:t>
            </a:r>
          </a:p>
          <a:p>
            <a:endParaRPr lang="pl-PL" dirty="0"/>
          </a:p>
        </p:txBody>
      </p:sp>
      <p:sp>
        <p:nvSpPr>
          <p:cNvPr id="4" name="Symbol zastępczy daty 3">
            <a:extLst>
              <a:ext uri="{FF2B5EF4-FFF2-40B4-BE49-F238E27FC236}">
                <a16:creationId xmlns:a16="http://schemas.microsoft.com/office/drawing/2014/main" id="{4C673850-3739-4209-52C9-2B98E3D2D6E5}"/>
              </a:ext>
            </a:extLst>
          </p:cNvPr>
          <p:cNvSpPr>
            <a:spLocks noGrp="1"/>
          </p:cNvSpPr>
          <p:nvPr>
            <p:ph type="dt" sz="half" idx="10"/>
          </p:nvPr>
        </p:nvSpPr>
        <p:spPr/>
        <p:txBody>
          <a:bodyPr/>
          <a:lstStyle/>
          <a:p>
            <a:r>
              <a:rPr lang="pl-PL"/>
              <a:t>cityforchildren.pl, 2025</a:t>
            </a:r>
            <a:endParaRPr lang="pl-PL" dirty="0"/>
          </a:p>
        </p:txBody>
      </p:sp>
    </p:spTree>
    <p:extLst>
      <p:ext uri="{BB962C8B-B14F-4D97-AF65-F5344CB8AC3E}">
        <p14:creationId xmlns:p14="http://schemas.microsoft.com/office/powerpoint/2010/main" val="105408240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B86DA8D2-D26A-2C83-6143-9F34C5F395F3}"/>
              </a:ext>
            </a:extLst>
          </p:cNvPr>
          <p:cNvSpPr>
            <a:spLocks noGrp="1"/>
          </p:cNvSpPr>
          <p:nvPr>
            <p:ph type="title"/>
          </p:nvPr>
        </p:nvSpPr>
        <p:spPr/>
        <p:txBody>
          <a:bodyPr>
            <a:normAutofit/>
          </a:bodyPr>
          <a:lstStyle/>
          <a:p>
            <a:r>
              <a:rPr lang="pl-PL" b="0" i="0" u="none" strike="noStrike" dirty="0">
                <a:solidFill>
                  <a:srgbClr val="000000"/>
                </a:solidFill>
                <a:effectLst/>
                <a:latin typeface="+mn-lt"/>
              </a:rPr>
              <a:t>Step 2: </a:t>
            </a:r>
            <a:r>
              <a:rPr lang="pl-PL" b="0" i="0" u="none" strike="noStrike" dirty="0" err="1">
                <a:solidFill>
                  <a:srgbClr val="000000"/>
                </a:solidFill>
                <a:effectLst/>
                <a:latin typeface="+mn-lt"/>
              </a:rPr>
              <a:t>Where</a:t>
            </a:r>
            <a:r>
              <a:rPr lang="pl-PL" b="0" i="0" u="none" strike="noStrike" dirty="0">
                <a:solidFill>
                  <a:srgbClr val="000000"/>
                </a:solidFill>
                <a:effectLst/>
                <a:latin typeface="+mn-lt"/>
              </a:rPr>
              <a:t> </a:t>
            </a:r>
            <a:r>
              <a:rPr lang="pl-PL" b="0" i="0" u="none" strike="noStrike" dirty="0" err="1">
                <a:solidFill>
                  <a:srgbClr val="000000"/>
                </a:solidFill>
                <a:effectLst/>
                <a:latin typeface="+mn-lt"/>
              </a:rPr>
              <a:t>are</a:t>
            </a:r>
            <a:r>
              <a:rPr lang="pl-PL" b="0" i="0" u="none" strike="noStrike" dirty="0">
                <a:solidFill>
                  <a:srgbClr val="000000"/>
                </a:solidFill>
                <a:effectLst/>
                <a:latin typeface="+mn-lt"/>
              </a:rPr>
              <a:t> the </a:t>
            </a:r>
            <a:r>
              <a:rPr lang="pl-PL" b="0" i="0" u="none" strike="noStrike" dirty="0" err="1">
                <a:solidFill>
                  <a:srgbClr val="000000"/>
                </a:solidFill>
                <a:effectLst/>
                <a:latin typeface="+mn-lt"/>
              </a:rPr>
              <a:t>children</a:t>
            </a:r>
            <a:r>
              <a:rPr lang="pl-PL" dirty="0">
                <a:solidFill>
                  <a:srgbClr val="000000"/>
                </a:solidFill>
                <a:latin typeface="+mn-lt"/>
              </a:rPr>
              <a:t> – </a:t>
            </a:r>
            <a:r>
              <a:rPr lang="pl-PL" b="0" i="0" u="none" strike="noStrike" dirty="0">
                <a:solidFill>
                  <a:srgbClr val="000000"/>
                </a:solidFill>
                <a:effectLst/>
                <a:latin typeface="+mn-lt"/>
              </a:rPr>
              <a:t>and </a:t>
            </a:r>
            <a:r>
              <a:rPr lang="pl-PL" b="0" i="0" u="none" strike="noStrike" dirty="0" err="1">
                <a:solidFill>
                  <a:srgbClr val="000000"/>
                </a:solidFill>
                <a:effectLst/>
                <a:latin typeface="+mn-lt"/>
              </a:rPr>
              <a:t>where</a:t>
            </a:r>
            <a:r>
              <a:rPr lang="pl-PL" b="0" i="0" u="none" strike="noStrike" dirty="0">
                <a:solidFill>
                  <a:srgbClr val="000000"/>
                </a:solidFill>
                <a:effectLst/>
                <a:latin typeface="+mn-lt"/>
              </a:rPr>
              <a:t> </a:t>
            </a:r>
            <a:r>
              <a:rPr lang="pl-PL" b="0" i="0" u="none" strike="noStrike" dirty="0" err="1">
                <a:solidFill>
                  <a:srgbClr val="000000"/>
                </a:solidFill>
                <a:effectLst/>
                <a:latin typeface="+mn-lt"/>
              </a:rPr>
              <a:t>are</a:t>
            </a:r>
            <a:r>
              <a:rPr lang="pl-PL" b="0" i="0" u="none" strike="noStrike" dirty="0">
                <a:solidFill>
                  <a:srgbClr val="000000"/>
                </a:solidFill>
                <a:effectLst/>
                <a:latin typeface="+mn-lt"/>
              </a:rPr>
              <a:t> </a:t>
            </a:r>
            <a:r>
              <a:rPr lang="pl-PL" b="0" i="0" u="none" strike="noStrike" dirty="0" err="1">
                <a:solidFill>
                  <a:srgbClr val="000000"/>
                </a:solidFill>
                <a:effectLst/>
                <a:latin typeface="+mn-lt"/>
              </a:rPr>
              <a:t>they</a:t>
            </a:r>
            <a:r>
              <a:rPr lang="pl-PL" b="0" i="0" u="none" strike="noStrike" dirty="0">
                <a:solidFill>
                  <a:srgbClr val="000000"/>
                </a:solidFill>
                <a:effectLst/>
                <a:latin typeface="+mn-lt"/>
              </a:rPr>
              <a:t> not?</a:t>
            </a:r>
            <a:endParaRPr lang="pl-PL" dirty="0">
              <a:latin typeface="+mn-lt"/>
            </a:endParaRPr>
          </a:p>
        </p:txBody>
      </p:sp>
      <p:sp>
        <p:nvSpPr>
          <p:cNvPr id="3" name="Symbol zastępczy zawartości 2">
            <a:extLst>
              <a:ext uri="{FF2B5EF4-FFF2-40B4-BE49-F238E27FC236}">
                <a16:creationId xmlns:a16="http://schemas.microsoft.com/office/drawing/2014/main" id="{8C416DC7-9907-BEC5-5625-63F39C6DAA23}"/>
              </a:ext>
            </a:extLst>
          </p:cNvPr>
          <p:cNvSpPr>
            <a:spLocks noGrp="1"/>
          </p:cNvSpPr>
          <p:nvPr>
            <p:ph idx="1"/>
          </p:nvPr>
        </p:nvSpPr>
        <p:spPr/>
        <p:txBody>
          <a:bodyPr>
            <a:noAutofit/>
          </a:bodyPr>
          <a:lstStyle/>
          <a:p>
            <a:pPr marL="0" indent="0" algn="l">
              <a:lnSpc>
                <a:spcPct val="150000"/>
              </a:lnSpc>
              <a:buNone/>
            </a:pPr>
            <a:r>
              <a:rPr lang="pl-PL" sz="1600" b="0" i="0" u="none" strike="noStrike" dirty="0" err="1">
                <a:solidFill>
                  <a:srgbClr val="000000"/>
                </a:solidFill>
                <a:effectLst/>
              </a:rPr>
              <a:t>Think</a:t>
            </a:r>
            <a:r>
              <a:rPr lang="pl-PL" sz="1600" b="0" i="0" u="none" strike="noStrike" dirty="0">
                <a:solidFill>
                  <a:srgbClr val="000000"/>
                </a:solidFill>
                <a:effectLst/>
              </a:rPr>
              <a:t> </a:t>
            </a:r>
            <a:r>
              <a:rPr lang="pl-PL" sz="1600" b="0" i="0" u="none" strike="noStrike" dirty="0" err="1">
                <a:solidFill>
                  <a:srgbClr val="000000"/>
                </a:solidFill>
                <a:effectLst/>
              </a:rPr>
              <a:t>about</a:t>
            </a:r>
            <a:r>
              <a:rPr lang="pl-PL" sz="1600" b="0" i="0" u="none" strike="noStrike" dirty="0">
                <a:solidFill>
                  <a:srgbClr val="000000"/>
                </a:solidFill>
                <a:effectLst/>
              </a:rPr>
              <a:t>:</a:t>
            </a:r>
          </a:p>
          <a:p>
            <a:pPr marL="342900" indent="-342900" algn="l">
              <a:lnSpc>
                <a:spcPct val="150000"/>
              </a:lnSpc>
              <a:buFont typeface="+mj-lt"/>
              <a:buAutoNum type="arabicPeriod"/>
            </a:pPr>
            <a:r>
              <a:rPr lang="pl-PL" sz="1600" b="0" i="0" u="none" strike="noStrike" dirty="0" err="1">
                <a:solidFill>
                  <a:srgbClr val="002060"/>
                </a:solidFill>
                <a:effectLst/>
              </a:rPr>
              <a:t>Where</a:t>
            </a:r>
            <a:r>
              <a:rPr lang="pl-PL" sz="1600" b="0" i="0" u="none" strike="noStrike" dirty="0">
                <a:solidFill>
                  <a:srgbClr val="002060"/>
                </a:solidFill>
                <a:effectLst/>
              </a:rPr>
              <a:t> do </a:t>
            </a:r>
            <a:r>
              <a:rPr lang="pl-PL" sz="1600" b="0" i="0" u="none" strike="noStrike" dirty="0" err="1">
                <a:solidFill>
                  <a:srgbClr val="002060"/>
                </a:solidFill>
                <a:effectLst/>
              </a:rPr>
              <a:t>you</a:t>
            </a:r>
            <a:r>
              <a:rPr lang="pl-PL" sz="1600" b="0" i="0" u="none" strike="noStrike" dirty="0">
                <a:solidFill>
                  <a:srgbClr val="002060"/>
                </a:solidFill>
                <a:effectLst/>
              </a:rPr>
              <a:t> </a:t>
            </a:r>
            <a:r>
              <a:rPr lang="pl-PL" sz="1600" b="0" i="0" u="none" strike="noStrike" dirty="0" err="1">
                <a:solidFill>
                  <a:srgbClr val="002060"/>
                </a:solidFill>
                <a:effectLst/>
              </a:rPr>
              <a:t>see</a:t>
            </a:r>
            <a:r>
              <a:rPr lang="pl-PL" sz="1600" b="0" i="0" u="none" strike="noStrike" dirty="0">
                <a:solidFill>
                  <a:srgbClr val="002060"/>
                </a:solidFill>
                <a:effectLst/>
              </a:rPr>
              <a:t> </a:t>
            </a:r>
            <a:r>
              <a:rPr lang="pl-PL" sz="1600" b="0" i="0" u="none" strike="noStrike" dirty="0" err="1">
                <a:solidFill>
                  <a:srgbClr val="002060"/>
                </a:solidFill>
                <a:effectLst/>
              </a:rPr>
              <a:t>children</a:t>
            </a:r>
            <a:r>
              <a:rPr lang="pl-PL" sz="1600" b="0" i="0" u="none" strike="noStrike" dirty="0">
                <a:solidFill>
                  <a:srgbClr val="002060"/>
                </a:solidFill>
                <a:effectLst/>
              </a:rPr>
              <a:t>?</a:t>
            </a:r>
          </a:p>
          <a:p>
            <a:pPr marL="342900" indent="-342900" algn="l">
              <a:lnSpc>
                <a:spcPct val="150000"/>
              </a:lnSpc>
              <a:buFont typeface="+mj-lt"/>
              <a:buAutoNum type="arabicPeriod"/>
            </a:pPr>
            <a:r>
              <a:rPr lang="pl-PL" sz="1600" b="0" i="0" u="none" strike="noStrike" dirty="0" err="1">
                <a:solidFill>
                  <a:srgbClr val="002060"/>
                </a:solidFill>
                <a:effectLst/>
              </a:rPr>
              <a:t>Where</a:t>
            </a:r>
            <a:r>
              <a:rPr lang="pl-PL" sz="1600" b="0" i="0" u="none" strike="noStrike" dirty="0">
                <a:solidFill>
                  <a:srgbClr val="002060"/>
                </a:solidFill>
                <a:effectLst/>
              </a:rPr>
              <a:t> </a:t>
            </a:r>
            <a:r>
              <a:rPr lang="pl-PL" sz="1600" b="0" i="0" u="none" strike="noStrike" dirty="0" err="1">
                <a:solidFill>
                  <a:srgbClr val="002060"/>
                </a:solidFill>
                <a:effectLst/>
              </a:rPr>
              <a:t>are</a:t>
            </a:r>
            <a:r>
              <a:rPr lang="pl-PL" sz="1600" b="0" i="0" u="none" strike="noStrike" dirty="0">
                <a:solidFill>
                  <a:srgbClr val="002060"/>
                </a:solidFill>
                <a:effectLst/>
              </a:rPr>
              <a:t> </a:t>
            </a:r>
            <a:r>
              <a:rPr lang="pl-PL" sz="1600" b="0" i="0" u="none" strike="noStrike" dirty="0" err="1">
                <a:solidFill>
                  <a:srgbClr val="002060"/>
                </a:solidFill>
                <a:effectLst/>
              </a:rPr>
              <a:t>they</a:t>
            </a:r>
            <a:r>
              <a:rPr lang="pl-PL" sz="1600" b="0" i="0" u="none" strike="noStrike" dirty="0">
                <a:solidFill>
                  <a:srgbClr val="002060"/>
                </a:solidFill>
                <a:effectLst/>
              </a:rPr>
              <a:t> </a:t>
            </a:r>
            <a:r>
              <a:rPr lang="pl-PL" sz="1600" b="0" i="0" u="none" strike="noStrike" dirty="0" err="1">
                <a:solidFill>
                  <a:srgbClr val="002060"/>
                </a:solidFill>
                <a:effectLst/>
              </a:rPr>
              <a:t>absent</a:t>
            </a:r>
            <a:r>
              <a:rPr lang="pl-PL" sz="1600" b="0" i="0" u="none" strike="noStrike" dirty="0">
                <a:solidFill>
                  <a:srgbClr val="002060"/>
                </a:solidFill>
                <a:effectLst/>
              </a:rPr>
              <a:t>, </a:t>
            </a:r>
            <a:r>
              <a:rPr lang="pl-PL" sz="1600" b="0" i="0" u="none" strike="noStrike" dirty="0" err="1">
                <a:solidFill>
                  <a:srgbClr val="002060"/>
                </a:solidFill>
                <a:effectLst/>
              </a:rPr>
              <a:t>even</a:t>
            </a:r>
            <a:r>
              <a:rPr lang="pl-PL" sz="1600" b="0" i="0" u="none" strike="noStrike" dirty="0">
                <a:solidFill>
                  <a:srgbClr val="002060"/>
                </a:solidFill>
                <a:effectLst/>
              </a:rPr>
              <a:t> </a:t>
            </a:r>
            <a:r>
              <a:rPr lang="pl-PL" sz="1600" b="0" i="0" u="none" strike="noStrike" dirty="0" err="1">
                <a:solidFill>
                  <a:srgbClr val="002060"/>
                </a:solidFill>
                <a:effectLst/>
              </a:rPr>
              <a:t>though</a:t>
            </a:r>
            <a:r>
              <a:rPr lang="pl-PL" sz="1600" b="0" i="0" u="none" strike="noStrike" dirty="0">
                <a:solidFill>
                  <a:srgbClr val="002060"/>
                </a:solidFill>
                <a:effectLst/>
              </a:rPr>
              <a:t> </a:t>
            </a:r>
            <a:r>
              <a:rPr lang="pl-PL" sz="1600" b="0" i="0" u="none" strike="noStrike" dirty="0" err="1">
                <a:solidFill>
                  <a:srgbClr val="002060"/>
                </a:solidFill>
                <a:effectLst/>
              </a:rPr>
              <a:t>they</a:t>
            </a:r>
            <a:r>
              <a:rPr lang="pl-PL" sz="1600" b="0" i="0" u="none" strike="noStrike" dirty="0">
                <a:solidFill>
                  <a:srgbClr val="002060"/>
                </a:solidFill>
                <a:effectLst/>
              </a:rPr>
              <a:t> </a:t>
            </a:r>
            <a:r>
              <a:rPr lang="pl-PL" sz="1600" b="0" i="0" u="none" strike="noStrike" dirty="0" err="1">
                <a:solidFill>
                  <a:srgbClr val="002060"/>
                </a:solidFill>
                <a:effectLst/>
              </a:rPr>
              <a:t>could</a:t>
            </a:r>
            <a:r>
              <a:rPr lang="pl-PL" sz="1600" b="0" i="0" u="none" strike="noStrike" dirty="0">
                <a:solidFill>
                  <a:srgbClr val="002060"/>
                </a:solidFill>
                <a:effectLst/>
              </a:rPr>
              <a:t> be </a:t>
            </a:r>
            <a:r>
              <a:rPr lang="pl-PL" sz="1600" b="0" i="0" u="none" strike="noStrike" dirty="0" err="1">
                <a:solidFill>
                  <a:srgbClr val="002060"/>
                </a:solidFill>
                <a:effectLst/>
              </a:rPr>
              <a:t>there</a:t>
            </a:r>
            <a:r>
              <a:rPr lang="pl-PL" sz="1600" b="0" i="0" u="none" strike="noStrike" dirty="0">
                <a:solidFill>
                  <a:srgbClr val="002060"/>
                </a:solidFill>
                <a:effectLst/>
              </a:rPr>
              <a:t>?</a:t>
            </a:r>
          </a:p>
          <a:p>
            <a:pPr marL="342900" indent="-342900" algn="l">
              <a:lnSpc>
                <a:spcPct val="150000"/>
              </a:lnSpc>
              <a:buFont typeface="+mj-lt"/>
              <a:buAutoNum type="arabicPeriod"/>
            </a:pPr>
            <a:r>
              <a:rPr lang="pl-PL" sz="1600" b="0" i="0" u="none" strike="noStrike" dirty="0" err="1">
                <a:solidFill>
                  <a:srgbClr val="002060"/>
                </a:solidFill>
                <a:effectLst/>
              </a:rPr>
              <a:t>Are</a:t>
            </a:r>
            <a:r>
              <a:rPr lang="pl-PL" sz="1600" b="0" i="0" u="none" strike="noStrike" dirty="0">
                <a:solidFill>
                  <a:srgbClr val="002060"/>
                </a:solidFill>
                <a:effectLst/>
              </a:rPr>
              <a:t> the </a:t>
            </a:r>
            <a:r>
              <a:rPr lang="pl-PL" sz="1600" b="0" i="0" u="none" strike="noStrike" dirty="0" err="1">
                <a:solidFill>
                  <a:srgbClr val="002060"/>
                </a:solidFill>
                <a:effectLst/>
              </a:rPr>
              <a:t>children</a:t>
            </a:r>
            <a:r>
              <a:rPr lang="pl-PL" sz="1600" b="0" i="0" u="none" strike="noStrike" dirty="0">
                <a:solidFill>
                  <a:srgbClr val="002060"/>
                </a:solidFill>
                <a:effectLst/>
              </a:rPr>
              <a:t> </a:t>
            </a:r>
            <a:r>
              <a:rPr lang="pl-PL" sz="1600" b="0" i="0" u="none" strike="noStrike" dirty="0" err="1">
                <a:solidFill>
                  <a:srgbClr val="002060"/>
                </a:solidFill>
                <a:effectLst/>
              </a:rPr>
              <a:t>here</a:t>
            </a:r>
            <a:r>
              <a:rPr lang="pl-PL" sz="1600" b="0" i="0" u="none" strike="noStrike" dirty="0">
                <a:solidFill>
                  <a:srgbClr val="002060"/>
                </a:solidFill>
                <a:effectLst/>
              </a:rPr>
              <a:t> on </a:t>
            </a:r>
            <a:r>
              <a:rPr lang="pl-PL" sz="1600" b="0" i="0" u="none" strike="noStrike" dirty="0" err="1">
                <a:solidFill>
                  <a:srgbClr val="002060"/>
                </a:solidFill>
                <a:effectLst/>
              </a:rPr>
              <a:t>their</a:t>
            </a:r>
            <a:r>
              <a:rPr lang="pl-PL" sz="1600" b="0" i="0" u="none" strike="noStrike" dirty="0">
                <a:solidFill>
                  <a:srgbClr val="002060"/>
                </a:solidFill>
                <a:effectLst/>
              </a:rPr>
              <a:t> </a:t>
            </a:r>
            <a:r>
              <a:rPr lang="pl-PL" sz="1600" b="0" i="0" u="none" strike="noStrike" dirty="0" err="1">
                <a:solidFill>
                  <a:srgbClr val="002060"/>
                </a:solidFill>
                <a:effectLst/>
              </a:rPr>
              <a:t>own</a:t>
            </a:r>
            <a:r>
              <a:rPr lang="pl-PL" sz="1600" b="0" i="0" u="none" strike="noStrike" dirty="0">
                <a:solidFill>
                  <a:srgbClr val="002060"/>
                </a:solidFill>
                <a:effectLst/>
              </a:rPr>
              <a:t>, </a:t>
            </a:r>
            <a:r>
              <a:rPr lang="pl-PL" sz="1600" b="0" i="0" u="none" strike="noStrike" dirty="0" err="1">
                <a:solidFill>
                  <a:srgbClr val="002060"/>
                </a:solidFill>
                <a:effectLst/>
              </a:rPr>
              <a:t>or</a:t>
            </a:r>
            <a:r>
              <a:rPr lang="pl-PL" sz="1600" b="0" i="0" u="none" strike="noStrike" dirty="0">
                <a:solidFill>
                  <a:srgbClr val="002060"/>
                </a:solidFill>
                <a:effectLst/>
              </a:rPr>
              <a:t> with </a:t>
            </a:r>
            <a:r>
              <a:rPr lang="pl-PL" sz="1600" b="0" i="0" u="none" strike="noStrike" dirty="0" err="1">
                <a:solidFill>
                  <a:srgbClr val="002060"/>
                </a:solidFill>
                <a:effectLst/>
              </a:rPr>
              <a:t>adults</a:t>
            </a:r>
            <a:r>
              <a:rPr lang="pl-PL" sz="1600" b="0" i="0" u="none" strike="noStrike" dirty="0">
                <a:solidFill>
                  <a:srgbClr val="002060"/>
                </a:solidFill>
                <a:effectLst/>
              </a:rPr>
              <a:t>?</a:t>
            </a:r>
          </a:p>
          <a:p>
            <a:pPr marL="342900" indent="-342900" algn="l">
              <a:lnSpc>
                <a:spcPct val="150000"/>
              </a:lnSpc>
              <a:buFont typeface="+mj-lt"/>
              <a:buAutoNum type="arabicPeriod"/>
            </a:pPr>
            <a:r>
              <a:rPr lang="pl-PL" sz="1600" b="0" i="0" u="none" strike="noStrike" dirty="0" err="1">
                <a:solidFill>
                  <a:srgbClr val="002060"/>
                </a:solidFill>
                <a:effectLst/>
              </a:rPr>
              <a:t>Why</a:t>
            </a:r>
            <a:r>
              <a:rPr lang="pl-PL" sz="1600" b="0" i="0" u="none" strike="noStrike" dirty="0">
                <a:solidFill>
                  <a:srgbClr val="002060"/>
                </a:solidFill>
                <a:effectLst/>
              </a:rPr>
              <a:t>?</a:t>
            </a:r>
          </a:p>
          <a:p>
            <a:pPr lvl="1">
              <a:lnSpc>
                <a:spcPct val="150000"/>
              </a:lnSpc>
              <a:buFont typeface="Wingdings" pitchFamily="2" charset="2"/>
              <a:buChar char="§"/>
            </a:pPr>
            <a:r>
              <a:rPr lang="pl-PL" sz="1600" b="0" i="0" u="none" strike="noStrike" dirty="0" err="1">
                <a:solidFill>
                  <a:srgbClr val="002060"/>
                </a:solidFill>
                <a:effectLst/>
              </a:rPr>
              <a:t>Is</a:t>
            </a:r>
            <a:r>
              <a:rPr lang="pl-PL" sz="1600" b="0" i="0" u="none" strike="noStrike" dirty="0">
                <a:solidFill>
                  <a:srgbClr val="002060"/>
                </a:solidFill>
                <a:effectLst/>
              </a:rPr>
              <a:t> </a:t>
            </a:r>
            <a:r>
              <a:rPr lang="pl-PL" sz="1600" b="0" i="0" u="none" strike="noStrike" dirty="0" err="1">
                <a:solidFill>
                  <a:srgbClr val="002060"/>
                </a:solidFill>
                <a:effectLst/>
              </a:rPr>
              <a:t>it</a:t>
            </a:r>
            <a:r>
              <a:rPr lang="pl-PL" sz="1600" b="0" i="0" u="none" strike="noStrike" dirty="0">
                <a:solidFill>
                  <a:srgbClr val="002060"/>
                </a:solidFill>
                <a:effectLst/>
              </a:rPr>
              <a:t> a </a:t>
            </a:r>
            <a:r>
              <a:rPr lang="pl-PL" sz="1600" b="0" i="0" u="none" strike="noStrike" dirty="0" err="1">
                <a:solidFill>
                  <a:srgbClr val="002060"/>
                </a:solidFill>
                <a:effectLst/>
              </a:rPr>
              <a:t>matter</a:t>
            </a:r>
            <a:r>
              <a:rPr lang="pl-PL" sz="1600" b="0" i="0" u="none" strike="noStrike" dirty="0">
                <a:solidFill>
                  <a:srgbClr val="002060"/>
                </a:solidFill>
                <a:effectLst/>
              </a:rPr>
              <a:t> of </a:t>
            </a:r>
            <a:r>
              <a:rPr lang="pl-PL" sz="1600" b="0" i="0" u="none" strike="noStrike" dirty="0" err="1">
                <a:solidFill>
                  <a:srgbClr val="002060"/>
                </a:solidFill>
                <a:effectLst/>
              </a:rPr>
              <a:t>safety</a:t>
            </a:r>
            <a:r>
              <a:rPr lang="pl-PL" sz="1600" b="0" i="0" u="none" strike="noStrike" dirty="0">
                <a:solidFill>
                  <a:srgbClr val="002060"/>
                </a:solidFill>
                <a:effectLst/>
              </a:rPr>
              <a:t>?</a:t>
            </a:r>
          </a:p>
          <a:p>
            <a:pPr lvl="1">
              <a:lnSpc>
                <a:spcPct val="150000"/>
              </a:lnSpc>
              <a:buFont typeface="Wingdings" pitchFamily="2" charset="2"/>
              <a:buChar char="§"/>
            </a:pPr>
            <a:r>
              <a:rPr lang="pl-PL" sz="1600" b="0" i="0" u="none" strike="noStrike" dirty="0">
                <a:solidFill>
                  <a:srgbClr val="002060"/>
                </a:solidFill>
                <a:effectLst/>
              </a:rPr>
              <a:t>Access?</a:t>
            </a:r>
          </a:p>
          <a:p>
            <a:pPr lvl="1">
              <a:lnSpc>
                <a:spcPct val="150000"/>
              </a:lnSpc>
              <a:buFont typeface="Wingdings" pitchFamily="2" charset="2"/>
              <a:buChar char="§"/>
            </a:pPr>
            <a:r>
              <a:rPr lang="pl-PL" sz="1600" b="0" i="0" u="none" strike="noStrike" dirty="0" err="1">
                <a:solidFill>
                  <a:srgbClr val="002060"/>
                </a:solidFill>
                <a:effectLst/>
              </a:rPr>
              <a:t>Culture</a:t>
            </a:r>
            <a:r>
              <a:rPr lang="pl-PL" sz="1600" b="0" i="0" u="none" strike="noStrike" dirty="0">
                <a:solidFill>
                  <a:srgbClr val="002060"/>
                </a:solidFill>
                <a:effectLst/>
              </a:rPr>
              <a:t>?</a:t>
            </a:r>
          </a:p>
          <a:p>
            <a:pPr lvl="1">
              <a:lnSpc>
                <a:spcPct val="150000"/>
              </a:lnSpc>
              <a:buFont typeface="Wingdings" pitchFamily="2" charset="2"/>
              <a:buChar char="§"/>
            </a:pPr>
            <a:r>
              <a:rPr lang="pl-PL" sz="1600" b="0" i="0" u="none" strike="noStrike" dirty="0">
                <a:solidFill>
                  <a:srgbClr val="002060"/>
                </a:solidFill>
                <a:effectLst/>
              </a:rPr>
              <a:t>Design of the </a:t>
            </a:r>
            <a:r>
              <a:rPr lang="pl-PL" sz="1600" b="0" i="0" u="none" strike="noStrike" dirty="0" err="1">
                <a:solidFill>
                  <a:srgbClr val="002060"/>
                </a:solidFill>
                <a:effectLst/>
              </a:rPr>
              <a:t>space</a:t>
            </a:r>
            <a:r>
              <a:rPr lang="pl-PL" sz="1600" b="0" i="0" u="none" strike="noStrike" dirty="0">
                <a:solidFill>
                  <a:srgbClr val="002060"/>
                </a:solidFill>
                <a:effectLst/>
              </a:rPr>
              <a:t>?</a:t>
            </a:r>
          </a:p>
        </p:txBody>
      </p:sp>
      <p:sp>
        <p:nvSpPr>
          <p:cNvPr id="4" name="Symbol zastępczy daty 3">
            <a:extLst>
              <a:ext uri="{FF2B5EF4-FFF2-40B4-BE49-F238E27FC236}">
                <a16:creationId xmlns:a16="http://schemas.microsoft.com/office/drawing/2014/main" id="{ADAF91F0-4648-DCB4-10F3-F3D6471991A8}"/>
              </a:ext>
            </a:extLst>
          </p:cNvPr>
          <p:cNvSpPr>
            <a:spLocks noGrp="1"/>
          </p:cNvSpPr>
          <p:nvPr>
            <p:ph type="dt" sz="half" idx="10"/>
          </p:nvPr>
        </p:nvSpPr>
        <p:spPr/>
        <p:txBody>
          <a:bodyPr/>
          <a:lstStyle/>
          <a:p>
            <a:r>
              <a:rPr lang="pl-PL"/>
              <a:t>cityforchildren.pl, 2025</a:t>
            </a:r>
            <a:endParaRPr lang="pl-PL" dirty="0"/>
          </a:p>
        </p:txBody>
      </p:sp>
    </p:spTree>
    <p:extLst>
      <p:ext uri="{BB962C8B-B14F-4D97-AF65-F5344CB8AC3E}">
        <p14:creationId xmlns:p14="http://schemas.microsoft.com/office/powerpoint/2010/main" val="36000208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49672BD0-6112-6193-C490-8A12DDFC8497}"/>
              </a:ext>
            </a:extLst>
          </p:cNvPr>
          <p:cNvSpPr>
            <a:spLocks noGrp="1"/>
          </p:cNvSpPr>
          <p:nvPr>
            <p:ph type="title"/>
          </p:nvPr>
        </p:nvSpPr>
        <p:spPr/>
        <p:txBody>
          <a:bodyPr/>
          <a:lstStyle/>
          <a:p>
            <a:r>
              <a:rPr lang="pl-PL" b="0" i="0" u="none" strike="noStrike" dirty="0">
                <a:solidFill>
                  <a:srgbClr val="000000"/>
                </a:solidFill>
                <a:effectLst/>
                <a:latin typeface="+mn-lt"/>
              </a:rPr>
              <a:t>Step 3: Analysis</a:t>
            </a:r>
            <a:endParaRPr lang="pl-PL" dirty="0">
              <a:latin typeface="+mn-lt"/>
            </a:endParaRPr>
          </a:p>
        </p:txBody>
      </p:sp>
      <p:sp>
        <p:nvSpPr>
          <p:cNvPr id="3" name="Symbol zastępczy zawartości 2">
            <a:extLst>
              <a:ext uri="{FF2B5EF4-FFF2-40B4-BE49-F238E27FC236}">
                <a16:creationId xmlns:a16="http://schemas.microsoft.com/office/drawing/2014/main" id="{5A331AB5-E762-65D2-B81C-CDE81D88B368}"/>
              </a:ext>
            </a:extLst>
          </p:cNvPr>
          <p:cNvSpPr>
            <a:spLocks noGrp="1"/>
          </p:cNvSpPr>
          <p:nvPr>
            <p:ph idx="1"/>
          </p:nvPr>
        </p:nvSpPr>
        <p:spPr/>
        <p:txBody>
          <a:bodyPr>
            <a:normAutofit/>
          </a:bodyPr>
          <a:lstStyle/>
          <a:p>
            <a:pPr marL="342900" indent="-342900" algn="l">
              <a:lnSpc>
                <a:spcPct val="150000"/>
              </a:lnSpc>
              <a:buFont typeface="+mj-lt"/>
              <a:buAutoNum type="arabicPeriod"/>
            </a:pPr>
            <a:r>
              <a:rPr lang="pl-PL" sz="1600" b="0" i="0" u="none" strike="noStrike" dirty="0" err="1">
                <a:solidFill>
                  <a:srgbClr val="000000"/>
                </a:solidFill>
                <a:effectLst/>
              </a:rPr>
              <a:t>Think</a:t>
            </a:r>
            <a:r>
              <a:rPr lang="pl-PL" sz="1600" b="0" i="0" u="none" strike="noStrike" dirty="0">
                <a:solidFill>
                  <a:srgbClr val="000000"/>
                </a:solidFill>
                <a:effectLst/>
              </a:rPr>
              <a:t> </a:t>
            </a:r>
            <a:r>
              <a:rPr lang="pl-PL" sz="1600" b="0" i="0" u="none" strike="noStrike" dirty="0" err="1">
                <a:solidFill>
                  <a:srgbClr val="000000"/>
                </a:solidFill>
                <a:effectLst/>
              </a:rPr>
              <a:t>about</a:t>
            </a:r>
            <a:r>
              <a:rPr lang="pl-PL" sz="1600" b="0" i="0" u="none" strike="noStrike" dirty="0">
                <a:solidFill>
                  <a:srgbClr val="000000"/>
                </a:solidFill>
                <a:effectLst/>
              </a:rPr>
              <a:t>:</a:t>
            </a:r>
          </a:p>
          <a:p>
            <a:pPr lvl="1">
              <a:lnSpc>
                <a:spcPct val="150000"/>
              </a:lnSpc>
              <a:buFont typeface="Wingdings" pitchFamily="2" charset="2"/>
              <a:buChar char="§"/>
            </a:pPr>
            <a:r>
              <a:rPr lang="pl-PL" sz="1600" b="0" i="0" u="none" strike="noStrike" dirty="0" err="1">
                <a:solidFill>
                  <a:srgbClr val="002060"/>
                </a:solidFill>
                <a:effectLst/>
              </a:rPr>
              <a:t>What</a:t>
            </a:r>
            <a:r>
              <a:rPr lang="pl-PL" sz="1600" b="0" i="0" u="none" strike="noStrike" dirty="0">
                <a:solidFill>
                  <a:srgbClr val="002060"/>
                </a:solidFill>
                <a:effectLst/>
              </a:rPr>
              <a:t> </a:t>
            </a:r>
            <a:r>
              <a:rPr lang="pl-PL" sz="1600" b="0" i="0" u="none" strike="noStrike" dirty="0" err="1">
                <a:solidFill>
                  <a:srgbClr val="002060"/>
                </a:solidFill>
                <a:effectLst/>
              </a:rPr>
              <a:t>common</a:t>
            </a:r>
            <a:r>
              <a:rPr lang="pl-PL" sz="1600" b="0" i="0" u="none" strike="noStrike" dirty="0">
                <a:solidFill>
                  <a:srgbClr val="002060"/>
                </a:solidFill>
                <a:effectLst/>
              </a:rPr>
              <a:t> </a:t>
            </a:r>
            <a:r>
              <a:rPr lang="pl-PL" sz="1600" b="0" i="0" u="none" strike="noStrike" dirty="0" err="1">
                <a:solidFill>
                  <a:srgbClr val="002060"/>
                </a:solidFill>
                <a:effectLst/>
              </a:rPr>
              <a:t>features</a:t>
            </a:r>
            <a:r>
              <a:rPr lang="pl-PL" sz="1600" b="0" i="0" u="none" strike="noStrike" dirty="0">
                <a:solidFill>
                  <a:srgbClr val="002060"/>
                </a:solidFill>
                <a:effectLst/>
              </a:rPr>
              <a:t> do </a:t>
            </a:r>
            <a:r>
              <a:rPr lang="pl-PL" sz="1600" b="0" i="0" u="none" strike="noStrike" dirty="0" err="1">
                <a:solidFill>
                  <a:srgbClr val="002060"/>
                </a:solidFill>
                <a:effectLst/>
              </a:rPr>
              <a:t>child-friendly</a:t>
            </a:r>
            <a:r>
              <a:rPr lang="pl-PL" sz="1600" b="0" i="0" u="none" strike="noStrike" dirty="0">
                <a:solidFill>
                  <a:srgbClr val="002060"/>
                </a:solidFill>
                <a:effectLst/>
              </a:rPr>
              <a:t> </a:t>
            </a:r>
            <a:r>
              <a:rPr lang="pl-PL" sz="1600" b="0" i="0" u="none" strike="noStrike" dirty="0" err="1">
                <a:solidFill>
                  <a:srgbClr val="002060"/>
                </a:solidFill>
                <a:effectLst/>
              </a:rPr>
              <a:t>places</a:t>
            </a:r>
            <a:r>
              <a:rPr lang="pl-PL" sz="1600" b="0" i="0" u="none" strike="noStrike" dirty="0">
                <a:solidFill>
                  <a:srgbClr val="002060"/>
                </a:solidFill>
                <a:effectLst/>
              </a:rPr>
              <a:t> </a:t>
            </a:r>
            <a:r>
              <a:rPr lang="pl-PL" sz="1600" b="0" i="0" u="none" strike="noStrike" dirty="0" err="1">
                <a:solidFill>
                  <a:srgbClr val="002060"/>
                </a:solidFill>
                <a:effectLst/>
              </a:rPr>
              <a:t>share</a:t>
            </a:r>
            <a:r>
              <a:rPr lang="pl-PL" sz="1600" b="0" i="0" u="none" strike="noStrike" dirty="0">
                <a:solidFill>
                  <a:srgbClr val="002060"/>
                </a:solidFill>
                <a:effectLst/>
              </a:rPr>
              <a:t>?</a:t>
            </a:r>
          </a:p>
          <a:p>
            <a:pPr lvl="1">
              <a:lnSpc>
                <a:spcPct val="150000"/>
              </a:lnSpc>
              <a:buFont typeface="Wingdings" pitchFamily="2" charset="2"/>
              <a:buChar char="§"/>
            </a:pPr>
            <a:r>
              <a:rPr lang="pl-PL" sz="1600" b="0" i="0" u="none" strike="noStrike" dirty="0" err="1">
                <a:solidFill>
                  <a:srgbClr val="002060"/>
                </a:solidFill>
                <a:effectLst/>
              </a:rPr>
              <a:t>What</a:t>
            </a:r>
            <a:r>
              <a:rPr lang="pl-PL" sz="1600" b="0" i="0" u="none" strike="noStrike" dirty="0">
                <a:solidFill>
                  <a:srgbClr val="002060"/>
                </a:solidFill>
                <a:effectLst/>
              </a:rPr>
              <a:t> do the </a:t>
            </a:r>
            <a:r>
              <a:rPr lang="pl-PL" sz="1600" b="0" i="0" u="none" strike="noStrike" dirty="0" err="1">
                <a:solidFill>
                  <a:srgbClr val="002060"/>
                </a:solidFill>
                <a:effectLst/>
              </a:rPr>
              <a:t>places</a:t>
            </a:r>
            <a:r>
              <a:rPr lang="pl-PL" sz="1600" b="0" i="0" u="none" strike="noStrike" dirty="0">
                <a:solidFill>
                  <a:srgbClr val="002060"/>
                </a:solidFill>
                <a:effectLst/>
              </a:rPr>
              <a:t> </a:t>
            </a:r>
            <a:r>
              <a:rPr lang="pl-PL" sz="1600" b="0" i="0" u="none" strike="noStrike" dirty="0" err="1">
                <a:solidFill>
                  <a:srgbClr val="002060"/>
                </a:solidFill>
                <a:effectLst/>
              </a:rPr>
              <a:t>without</a:t>
            </a:r>
            <a:r>
              <a:rPr lang="pl-PL" sz="1600" b="0" i="0" u="none" strike="noStrike" dirty="0">
                <a:solidFill>
                  <a:srgbClr val="002060"/>
                </a:solidFill>
                <a:effectLst/>
              </a:rPr>
              <a:t> </a:t>
            </a:r>
            <a:r>
              <a:rPr lang="pl-PL" sz="1600" b="0" i="0" u="none" strike="noStrike" dirty="0" err="1">
                <a:solidFill>
                  <a:srgbClr val="002060"/>
                </a:solidFill>
                <a:effectLst/>
              </a:rPr>
              <a:t>children</a:t>
            </a:r>
            <a:r>
              <a:rPr lang="pl-PL" sz="1600" b="0" i="0" u="none" strike="noStrike" dirty="0">
                <a:solidFill>
                  <a:srgbClr val="002060"/>
                </a:solidFill>
                <a:effectLst/>
              </a:rPr>
              <a:t> </a:t>
            </a:r>
            <a:r>
              <a:rPr lang="pl-PL" sz="1600" b="0" i="0" u="none" strike="noStrike" dirty="0" err="1">
                <a:solidFill>
                  <a:srgbClr val="002060"/>
                </a:solidFill>
                <a:effectLst/>
              </a:rPr>
              <a:t>have</a:t>
            </a:r>
            <a:r>
              <a:rPr lang="pl-PL" sz="1600" b="0" i="0" u="none" strike="noStrike" dirty="0">
                <a:solidFill>
                  <a:srgbClr val="002060"/>
                </a:solidFill>
                <a:effectLst/>
              </a:rPr>
              <a:t> in </a:t>
            </a:r>
            <a:r>
              <a:rPr lang="pl-PL" sz="1600" b="0" i="0" u="none" strike="noStrike" dirty="0" err="1">
                <a:solidFill>
                  <a:srgbClr val="002060"/>
                </a:solidFill>
                <a:effectLst/>
              </a:rPr>
              <a:t>common</a:t>
            </a:r>
            <a:r>
              <a:rPr lang="pl-PL" sz="1600" b="0" i="0" u="none" strike="noStrike" dirty="0">
                <a:solidFill>
                  <a:srgbClr val="002060"/>
                </a:solidFill>
                <a:effectLst/>
              </a:rPr>
              <a:t>?</a:t>
            </a:r>
          </a:p>
          <a:p>
            <a:pPr lvl="1">
              <a:lnSpc>
                <a:spcPct val="150000"/>
              </a:lnSpc>
              <a:buFont typeface="Wingdings" pitchFamily="2" charset="2"/>
              <a:buChar char="§"/>
            </a:pPr>
            <a:r>
              <a:rPr lang="pl-PL" sz="1600" b="0" i="0" u="none" strike="noStrike" dirty="0" err="1">
                <a:solidFill>
                  <a:srgbClr val="002060"/>
                </a:solidFill>
                <a:effectLst/>
              </a:rPr>
              <a:t>What</a:t>
            </a:r>
            <a:r>
              <a:rPr lang="pl-PL" sz="1600" b="0" i="0" u="none" strike="noStrike" dirty="0">
                <a:solidFill>
                  <a:srgbClr val="002060"/>
                </a:solidFill>
                <a:effectLst/>
              </a:rPr>
              <a:t> role do </a:t>
            </a:r>
            <a:r>
              <a:rPr lang="pl-PL" sz="1600" b="0" i="0" u="none" strike="noStrike" dirty="0" err="1">
                <a:solidFill>
                  <a:srgbClr val="002060"/>
                </a:solidFill>
                <a:effectLst/>
              </a:rPr>
              <a:t>infrastructure</a:t>
            </a:r>
            <a:r>
              <a:rPr lang="pl-PL" sz="1600" b="0" i="0" u="none" strike="noStrike" dirty="0">
                <a:solidFill>
                  <a:srgbClr val="002060"/>
                </a:solidFill>
                <a:effectLst/>
              </a:rPr>
              <a:t>, </a:t>
            </a:r>
            <a:r>
              <a:rPr lang="pl-PL" sz="1600" b="0" i="0" u="none" strike="noStrike" dirty="0" err="1">
                <a:solidFill>
                  <a:srgbClr val="002060"/>
                </a:solidFill>
                <a:effectLst/>
              </a:rPr>
              <a:t>greenery</a:t>
            </a:r>
            <a:r>
              <a:rPr lang="pl-PL" sz="1600" b="0" i="0" u="none" strike="noStrike" dirty="0">
                <a:solidFill>
                  <a:srgbClr val="002060"/>
                </a:solidFill>
                <a:effectLst/>
              </a:rPr>
              <a:t>, </a:t>
            </a:r>
            <a:r>
              <a:rPr lang="pl-PL" sz="1600" b="0" i="0" u="none" strike="noStrike" dirty="0" err="1">
                <a:solidFill>
                  <a:srgbClr val="002060"/>
                </a:solidFill>
                <a:effectLst/>
              </a:rPr>
              <a:t>noise</a:t>
            </a:r>
            <a:r>
              <a:rPr lang="pl-PL" sz="1600" b="0" i="0" u="none" strike="noStrike" dirty="0">
                <a:solidFill>
                  <a:srgbClr val="002060"/>
                </a:solidFill>
                <a:effectLst/>
              </a:rPr>
              <a:t>, </a:t>
            </a:r>
            <a:r>
              <a:rPr lang="pl-PL" sz="1600" b="0" i="0" u="none" strike="noStrike" dirty="0" err="1">
                <a:solidFill>
                  <a:srgbClr val="002060"/>
                </a:solidFill>
                <a:effectLst/>
              </a:rPr>
              <a:t>visibility</a:t>
            </a:r>
            <a:r>
              <a:rPr lang="pl-PL" sz="1600" b="0" i="0" u="none" strike="noStrike" dirty="0">
                <a:solidFill>
                  <a:srgbClr val="002060"/>
                </a:solidFill>
                <a:effectLst/>
              </a:rPr>
              <a:t>, and the </a:t>
            </a:r>
            <a:r>
              <a:rPr lang="pl-PL" sz="1600" b="0" i="0" u="none" strike="noStrike" dirty="0" err="1">
                <a:solidFill>
                  <a:srgbClr val="002060"/>
                </a:solidFill>
                <a:effectLst/>
              </a:rPr>
              <a:t>sense</a:t>
            </a:r>
            <a:r>
              <a:rPr lang="pl-PL" sz="1600" b="0" i="0" u="none" strike="noStrike" dirty="0">
                <a:solidFill>
                  <a:srgbClr val="002060"/>
                </a:solidFill>
                <a:effectLst/>
              </a:rPr>
              <a:t> of </a:t>
            </a:r>
            <a:r>
              <a:rPr lang="pl-PL" sz="1600" b="0" i="0" u="none" strike="noStrike" dirty="0" err="1">
                <a:solidFill>
                  <a:srgbClr val="002060"/>
                </a:solidFill>
                <a:effectLst/>
              </a:rPr>
              <a:t>safety</a:t>
            </a:r>
            <a:r>
              <a:rPr lang="pl-PL" sz="1600" b="0" i="0" u="none" strike="noStrike" dirty="0">
                <a:solidFill>
                  <a:srgbClr val="002060"/>
                </a:solidFill>
                <a:effectLst/>
              </a:rPr>
              <a:t> </a:t>
            </a:r>
            <a:r>
              <a:rPr lang="pl-PL" sz="1600" b="0" i="0" u="none" strike="noStrike" dirty="0" err="1">
                <a:solidFill>
                  <a:srgbClr val="002060"/>
                </a:solidFill>
                <a:effectLst/>
              </a:rPr>
              <a:t>play</a:t>
            </a:r>
            <a:r>
              <a:rPr lang="pl-PL" sz="1600" b="0" i="0" u="none" strike="noStrike" dirty="0">
                <a:solidFill>
                  <a:srgbClr val="002060"/>
                </a:solidFill>
                <a:effectLst/>
              </a:rPr>
              <a:t>?</a:t>
            </a:r>
          </a:p>
          <a:p>
            <a:pPr marL="342900" indent="-342900" algn="l">
              <a:lnSpc>
                <a:spcPct val="150000"/>
              </a:lnSpc>
              <a:buFont typeface="+mj-lt"/>
              <a:buAutoNum type="arabicPeriod"/>
            </a:pPr>
            <a:r>
              <a:rPr lang="pl-PL" sz="1600" b="0" i="0" u="none" strike="noStrike" dirty="0">
                <a:solidFill>
                  <a:srgbClr val="000000"/>
                </a:solidFill>
                <a:effectLst/>
              </a:rPr>
              <a:t>Write down </a:t>
            </a:r>
            <a:r>
              <a:rPr lang="pl-PL" sz="1600" b="0" i="0" u="none" strike="noStrike" dirty="0" err="1">
                <a:solidFill>
                  <a:srgbClr val="000000"/>
                </a:solidFill>
                <a:effectLst/>
              </a:rPr>
              <a:t>at</a:t>
            </a:r>
            <a:r>
              <a:rPr lang="pl-PL" sz="1600" b="0" i="0" u="none" strike="noStrike" dirty="0">
                <a:solidFill>
                  <a:srgbClr val="000000"/>
                </a:solidFill>
                <a:effectLst/>
              </a:rPr>
              <a:t> </a:t>
            </a:r>
            <a:r>
              <a:rPr lang="pl-PL" sz="1600" b="0" i="0" u="none" strike="noStrike" dirty="0" err="1">
                <a:solidFill>
                  <a:srgbClr val="000000"/>
                </a:solidFill>
                <a:effectLst/>
              </a:rPr>
              <a:t>least</a:t>
            </a:r>
            <a:r>
              <a:rPr lang="pl-PL" sz="1600" b="0" i="0" u="none" strike="noStrike" dirty="0">
                <a:solidFill>
                  <a:srgbClr val="000000"/>
                </a:solidFill>
                <a:effectLst/>
              </a:rPr>
              <a:t> </a:t>
            </a:r>
            <a:r>
              <a:rPr lang="pl-PL" sz="1600" b="0" i="0" u="none" strike="noStrike" dirty="0" err="1">
                <a:solidFill>
                  <a:srgbClr val="000000"/>
                </a:solidFill>
                <a:effectLst/>
              </a:rPr>
              <a:t>three</a:t>
            </a:r>
            <a:r>
              <a:rPr lang="pl-PL" sz="1600" b="0" i="0" u="none" strike="noStrike" dirty="0">
                <a:solidFill>
                  <a:srgbClr val="000000"/>
                </a:solidFill>
                <a:effectLst/>
              </a:rPr>
              <a:t> </a:t>
            </a:r>
            <a:r>
              <a:rPr lang="pl-PL" sz="1600" b="0" i="0" u="none" strike="noStrike" dirty="0" err="1">
                <a:solidFill>
                  <a:srgbClr val="000000"/>
                </a:solidFill>
                <a:effectLst/>
              </a:rPr>
              <a:t>observations</a:t>
            </a:r>
            <a:r>
              <a:rPr lang="pl-PL" sz="1600" b="0" i="0" u="none" strike="noStrike" dirty="0">
                <a:solidFill>
                  <a:srgbClr val="000000"/>
                </a:solidFill>
                <a:effectLst/>
              </a:rPr>
              <a:t>.</a:t>
            </a:r>
          </a:p>
        </p:txBody>
      </p:sp>
      <p:sp>
        <p:nvSpPr>
          <p:cNvPr id="4" name="Symbol zastępczy daty 3">
            <a:extLst>
              <a:ext uri="{FF2B5EF4-FFF2-40B4-BE49-F238E27FC236}">
                <a16:creationId xmlns:a16="http://schemas.microsoft.com/office/drawing/2014/main" id="{9811235B-7789-BEFF-D4CC-1D854EDA3116}"/>
              </a:ext>
            </a:extLst>
          </p:cNvPr>
          <p:cNvSpPr>
            <a:spLocks noGrp="1"/>
          </p:cNvSpPr>
          <p:nvPr>
            <p:ph type="dt" sz="half" idx="10"/>
          </p:nvPr>
        </p:nvSpPr>
        <p:spPr/>
        <p:txBody>
          <a:bodyPr/>
          <a:lstStyle/>
          <a:p>
            <a:r>
              <a:rPr lang="pl-PL"/>
              <a:t>cityforchildren.pl, 2025</a:t>
            </a:r>
            <a:endParaRPr lang="pl-PL" dirty="0"/>
          </a:p>
        </p:txBody>
      </p:sp>
    </p:spTree>
    <p:extLst>
      <p:ext uri="{BB962C8B-B14F-4D97-AF65-F5344CB8AC3E}">
        <p14:creationId xmlns:p14="http://schemas.microsoft.com/office/powerpoint/2010/main" val="128521370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059DDB98-8E34-3D18-9E47-A33E835D786B}"/>
              </a:ext>
            </a:extLst>
          </p:cNvPr>
          <p:cNvSpPr>
            <a:spLocks noGrp="1"/>
          </p:cNvSpPr>
          <p:nvPr>
            <p:ph type="title"/>
          </p:nvPr>
        </p:nvSpPr>
        <p:spPr/>
        <p:txBody>
          <a:bodyPr/>
          <a:lstStyle/>
          <a:p>
            <a:r>
              <a:rPr lang="pl-PL" b="0" i="0" u="none" strike="noStrike" dirty="0" err="1">
                <a:solidFill>
                  <a:srgbClr val="000000"/>
                </a:solidFill>
                <a:effectLst/>
              </a:rPr>
              <a:t>Reflection</a:t>
            </a:r>
            <a:r>
              <a:rPr lang="pl-PL" b="0" i="0" u="none" strike="noStrike" dirty="0">
                <a:solidFill>
                  <a:srgbClr val="000000"/>
                </a:solidFill>
                <a:effectLst/>
              </a:rPr>
              <a:t> </a:t>
            </a:r>
            <a:r>
              <a:rPr lang="pl-PL" b="0" i="0" u="none" strike="noStrike" dirty="0" err="1">
                <a:solidFill>
                  <a:srgbClr val="000000"/>
                </a:solidFill>
                <a:effectLst/>
              </a:rPr>
              <a:t>after</a:t>
            </a:r>
            <a:r>
              <a:rPr lang="pl-PL" b="0" i="0" u="none" strike="noStrike" dirty="0">
                <a:solidFill>
                  <a:srgbClr val="000000"/>
                </a:solidFill>
                <a:effectLst/>
              </a:rPr>
              <a:t> the </a:t>
            </a:r>
            <a:r>
              <a:rPr lang="pl-PL" b="0" i="0" u="none" strike="noStrike" dirty="0" err="1">
                <a:solidFill>
                  <a:srgbClr val="000000"/>
                </a:solidFill>
                <a:effectLst/>
              </a:rPr>
              <a:t>exercises</a:t>
            </a:r>
            <a:endParaRPr lang="pl-PL" dirty="0"/>
          </a:p>
        </p:txBody>
      </p:sp>
      <p:sp>
        <p:nvSpPr>
          <p:cNvPr id="3" name="Symbol zastępczy zawartości 2">
            <a:extLst>
              <a:ext uri="{FF2B5EF4-FFF2-40B4-BE49-F238E27FC236}">
                <a16:creationId xmlns:a16="http://schemas.microsoft.com/office/drawing/2014/main" id="{F554C987-90D2-11CD-D38F-D712D7092663}"/>
              </a:ext>
            </a:extLst>
          </p:cNvPr>
          <p:cNvSpPr>
            <a:spLocks noGrp="1"/>
          </p:cNvSpPr>
          <p:nvPr>
            <p:ph idx="1"/>
          </p:nvPr>
        </p:nvSpPr>
        <p:spPr>
          <a:xfrm>
            <a:off x="838200" y="1683205"/>
            <a:ext cx="5040000" cy="4351338"/>
          </a:xfrm>
        </p:spPr>
        <p:txBody>
          <a:bodyPr>
            <a:normAutofit/>
          </a:bodyPr>
          <a:lstStyle/>
          <a:p>
            <a:pPr marL="0" indent="0">
              <a:lnSpc>
                <a:spcPct val="150000"/>
              </a:lnSpc>
              <a:buNone/>
            </a:pPr>
            <a:r>
              <a:rPr lang="pl-PL" sz="3200" b="0" i="0" u="none" strike="noStrike" dirty="0" err="1">
                <a:solidFill>
                  <a:srgbClr val="000000"/>
                </a:solidFill>
                <a:effectLst/>
              </a:rPr>
              <a:t>Think</a:t>
            </a:r>
            <a:r>
              <a:rPr lang="pl-PL" sz="3200" b="0" i="0" u="none" strike="noStrike" dirty="0">
                <a:solidFill>
                  <a:srgbClr val="000000"/>
                </a:solidFill>
                <a:effectLst/>
              </a:rPr>
              <a:t> </a:t>
            </a:r>
            <a:r>
              <a:rPr lang="pl-PL" sz="3200" b="0" i="0" u="none" strike="noStrike" dirty="0" err="1">
                <a:solidFill>
                  <a:srgbClr val="000000"/>
                </a:solidFill>
                <a:effectLst/>
              </a:rPr>
              <a:t>about</a:t>
            </a:r>
            <a:r>
              <a:rPr lang="pl-PL" sz="3200" b="0" i="0" u="none" strike="noStrike" dirty="0">
                <a:solidFill>
                  <a:srgbClr val="000000"/>
                </a:solidFill>
                <a:effectLst/>
              </a:rPr>
              <a:t>:</a:t>
            </a:r>
          </a:p>
          <a:p>
            <a:pPr marL="514350" indent="-514350">
              <a:lnSpc>
                <a:spcPct val="150000"/>
              </a:lnSpc>
              <a:buFont typeface="+mj-lt"/>
              <a:buAutoNum type="arabicPeriod"/>
            </a:pPr>
            <a:r>
              <a:rPr lang="pl-PL" sz="1600" dirty="0" err="1">
                <a:solidFill>
                  <a:srgbClr val="002060"/>
                </a:solidFill>
              </a:rPr>
              <a:t>Which</a:t>
            </a:r>
            <a:r>
              <a:rPr lang="pl-PL" sz="1600" dirty="0">
                <a:solidFill>
                  <a:srgbClr val="002060"/>
                </a:solidFill>
              </a:rPr>
              <a:t> </a:t>
            </a:r>
            <a:r>
              <a:rPr lang="pl-PL" sz="1600" dirty="0" err="1">
                <a:solidFill>
                  <a:srgbClr val="002060"/>
                </a:solidFill>
              </a:rPr>
              <a:t>places</a:t>
            </a:r>
            <a:r>
              <a:rPr lang="pl-PL" sz="1600" dirty="0">
                <a:solidFill>
                  <a:srgbClr val="002060"/>
                </a:solidFill>
              </a:rPr>
              <a:t> in </a:t>
            </a:r>
            <a:r>
              <a:rPr lang="pl-PL" sz="1600" dirty="0" err="1">
                <a:solidFill>
                  <a:srgbClr val="002060"/>
                </a:solidFill>
              </a:rPr>
              <a:t>your</a:t>
            </a:r>
            <a:r>
              <a:rPr lang="pl-PL" sz="1600" dirty="0">
                <a:solidFill>
                  <a:srgbClr val="002060"/>
                </a:solidFill>
              </a:rPr>
              <a:t> </a:t>
            </a:r>
            <a:r>
              <a:rPr lang="pl-PL" sz="1600" dirty="0" err="1">
                <a:solidFill>
                  <a:srgbClr val="002060"/>
                </a:solidFill>
              </a:rPr>
              <a:t>neighborhood</a:t>
            </a:r>
            <a:r>
              <a:rPr lang="pl-PL" sz="1600" dirty="0">
                <a:solidFill>
                  <a:srgbClr val="002060"/>
                </a:solidFill>
              </a:rPr>
              <a:t> </a:t>
            </a:r>
            <a:r>
              <a:rPr lang="pl-PL" sz="1600" dirty="0" err="1">
                <a:solidFill>
                  <a:srgbClr val="002060"/>
                </a:solidFill>
              </a:rPr>
              <a:t>are</a:t>
            </a:r>
            <a:r>
              <a:rPr lang="pl-PL" sz="1600" dirty="0">
                <a:solidFill>
                  <a:srgbClr val="002060"/>
                </a:solidFill>
              </a:rPr>
              <a:t> </a:t>
            </a:r>
            <a:r>
              <a:rPr lang="pl-PL" sz="1600" dirty="0" err="1">
                <a:solidFill>
                  <a:srgbClr val="002060"/>
                </a:solidFill>
              </a:rPr>
              <a:t>truly</a:t>
            </a:r>
            <a:r>
              <a:rPr lang="pl-PL" sz="1600" dirty="0">
                <a:solidFill>
                  <a:srgbClr val="002060"/>
                </a:solidFill>
              </a:rPr>
              <a:t> </a:t>
            </a:r>
            <a:r>
              <a:rPr lang="pl-PL" sz="1600" dirty="0" err="1">
                <a:solidFill>
                  <a:srgbClr val="002060"/>
                </a:solidFill>
              </a:rPr>
              <a:t>child-friendly</a:t>
            </a:r>
            <a:r>
              <a:rPr lang="pl-PL" sz="1600" dirty="0">
                <a:solidFill>
                  <a:srgbClr val="002060"/>
                </a:solidFill>
              </a:rPr>
              <a:t>?</a:t>
            </a:r>
          </a:p>
          <a:p>
            <a:pPr marL="514350" indent="-514350">
              <a:lnSpc>
                <a:spcPct val="150000"/>
              </a:lnSpc>
              <a:buFont typeface="+mj-lt"/>
              <a:buAutoNum type="arabicPeriod"/>
            </a:pPr>
            <a:r>
              <a:rPr lang="pl-PL" sz="1600" dirty="0" err="1">
                <a:solidFill>
                  <a:srgbClr val="002060"/>
                </a:solidFill>
              </a:rPr>
              <a:t>Where</a:t>
            </a:r>
            <a:r>
              <a:rPr lang="pl-PL" sz="1600" dirty="0">
                <a:solidFill>
                  <a:srgbClr val="002060"/>
                </a:solidFill>
              </a:rPr>
              <a:t> </a:t>
            </a:r>
            <a:r>
              <a:rPr lang="pl-PL" sz="1600" dirty="0" err="1">
                <a:solidFill>
                  <a:srgbClr val="002060"/>
                </a:solidFill>
              </a:rPr>
              <a:t>are</a:t>
            </a:r>
            <a:r>
              <a:rPr lang="pl-PL" sz="1600" dirty="0">
                <a:solidFill>
                  <a:srgbClr val="002060"/>
                </a:solidFill>
              </a:rPr>
              <a:t> </a:t>
            </a:r>
            <a:r>
              <a:rPr lang="pl-PL" sz="1600" dirty="0" err="1">
                <a:solidFill>
                  <a:srgbClr val="002060"/>
                </a:solidFill>
              </a:rPr>
              <a:t>there</a:t>
            </a:r>
            <a:r>
              <a:rPr lang="pl-PL" sz="1600" dirty="0">
                <a:solidFill>
                  <a:srgbClr val="002060"/>
                </a:solidFill>
              </a:rPr>
              <a:t> no </a:t>
            </a:r>
            <a:r>
              <a:rPr lang="pl-PL" sz="1600" dirty="0" err="1">
                <a:solidFill>
                  <a:srgbClr val="002060"/>
                </a:solidFill>
              </a:rPr>
              <a:t>children</a:t>
            </a:r>
            <a:r>
              <a:rPr lang="pl-PL" sz="1600" dirty="0">
                <a:solidFill>
                  <a:srgbClr val="002060"/>
                </a:solidFill>
              </a:rPr>
              <a:t>, and </a:t>
            </a:r>
            <a:r>
              <a:rPr lang="pl-PL" sz="1600" dirty="0" err="1">
                <a:solidFill>
                  <a:srgbClr val="002060"/>
                </a:solidFill>
              </a:rPr>
              <a:t>why</a:t>
            </a:r>
            <a:r>
              <a:rPr lang="pl-PL" sz="1600" dirty="0">
                <a:solidFill>
                  <a:srgbClr val="002060"/>
                </a:solidFill>
              </a:rPr>
              <a:t>?</a:t>
            </a:r>
          </a:p>
          <a:p>
            <a:pPr marL="514350" indent="-514350">
              <a:lnSpc>
                <a:spcPct val="150000"/>
              </a:lnSpc>
              <a:buFont typeface="+mj-lt"/>
              <a:buAutoNum type="arabicPeriod"/>
            </a:pPr>
            <a:r>
              <a:rPr lang="pl-PL" sz="1600" dirty="0" err="1">
                <a:solidFill>
                  <a:srgbClr val="002060"/>
                </a:solidFill>
              </a:rPr>
              <a:t>What</a:t>
            </a:r>
            <a:r>
              <a:rPr lang="pl-PL" sz="1600" dirty="0">
                <a:solidFill>
                  <a:srgbClr val="002060"/>
                </a:solidFill>
              </a:rPr>
              <a:t> </a:t>
            </a:r>
            <a:r>
              <a:rPr lang="pl-PL" sz="1600" dirty="0" err="1">
                <a:solidFill>
                  <a:srgbClr val="002060"/>
                </a:solidFill>
              </a:rPr>
              <a:t>could</a:t>
            </a:r>
            <a:r>
              <a:rPr lang="pl-PL" sz="1600" dirty="0">
                <a:solidFill>
                  <a:srgbClr val="002060"/>
                </a:solidFill>
              </a:rPr>
              <a:t> </a:t>
            </a:r>
            <a:r>
              <a:rPr lang="pl-PL" sz="1600" dirty="0" err="1">
                <a:solidFill>
                  <a:srgbClr val="002060"/>
                </a:solidFill>
              </a:rPr>
              <a:t>change</a:t>
            </a:r>
            <a:r>
              <a:rPr lang="pl-PL" sz="1600" dirty="0">
                <a:solidFill>
                  <a:srgbClr val="002060"/>
                </a:solidFill>
              </a:rPr>
              <a:t> to </a:t>
            </a:r>
            <a:r>
              <a:rPr lang="pl-PL" sz="1600" dirty="0" err="1">
                <a:solidFill>
                  <a:srgbClr val="002060"/>
                </a:solidFill>
              </a:rPr>
              <a:t>make</a:t>
            </a:r>
            <a:r>
              <a:rPr lang="pl-PL" sz="1600" dirty="0">
                <a:solidFill>
                  <a:srgbClr val="002060"/>
                </a:solidFill>
              </a:rPr>
              <a:t> </a:t>
            </a:r>
            <a:r>
              <a:rPr lang="pl-PL" sz="1600" dirty="0" err="1">
                <a:solidFill>
                  <a:srgbClr val="002060"/>
                </a:solidFill>
              </a:rPr>
              <a:t>this</a:t>
            </a:r>
            <a:r>
              <a:rPr lang="pl-PL" sz="1600" dirty="0">
                <a:solidFill>
                  <a:srgbClr val="002060"/>
                </a:solidFill>
              </a:rPr>
              <a:t> place </a:t>
            </a:r>
            <a:r>
              <a:rPr lang="pl-PL" sz="1600" dirty="0" err="1">
                <a:solidFill>
                  <a:srgbClr val="002060"/>
                </a:solidFill>
              </a:rPr>
              <a:t>more</a:t>
            </a:r>
            <a:r>
              <a:rPr lang="pl-PL" sz="1600" dirty="0">
                <a:solidFill>
                  <a:srgbClr val="002060"/>
                </a:solidFill>
              </a:rPr>
              <a:t> </a:t>
            </a:r>
            <a:r>
              <a:rPr lang="pl-PL" sz="1600" dirty="0" err="1">
                <a:solidFill>
                  <a:srgbClr val="002060"/>
                </a:solidFill>
              </a:rPr>
              <a:t>accessible</a:t>
            </a:r>
            <a:r>
              <a:rPr lang="pl-PL" sz="1600" dirty="0">
                <a:solidFill>
                  <a:srgbClr val="002060"/>
                </a:solidFill>
              </a:rPr>
              <a:t> for the </a:t>
            </a:r>
            <a:r>
              <a:rPr lang="pl-PL" sz="1600" dirty="0" err="1">
                <a:solidFill>
                  <a:srgbClr val="002060"/>
                </a:solidFill>
              </a:rPr>
              <a:t>youngest</a:t>
            </a:r>
            <a:r>
              <a:rPr lang="pl-PL" sz="1600" dirty="0">
                <a:solidFill>
                  <a:srgbClr val="002060"/>
                </a:solidFill>
              </a:rPr>
              <a:t> and to </a:t>
            </a:r>
            <a:r>
              <a:rPr lang="pl-PL" sz="1600" dirty="0" err="1">
                <a:solidFill>
                  <a:srgbClr val="002060"/>
                </a:solidFill>
              </a:rPr>
              <a:t>support</a:t>
            </a:r>
            <a:r>
              <a:rPr lang="pl-PL" sz="1600" dirty="0">
                <a:solidFill>
                  <a:srgbClr val="002060"/>
                </a:solidFill>
              </a:rPr>
              <a:t> </a:t>
            </a:r>
            <a:r>
              <a:rPr lang="pl-PL" sz="1600" dirty="0" err="1">
                <a:solidFill>
                  <a:srgbClr val="002060"/>
                </a:solidFill>
              </a:rPr>
              <a:t>their</a:t>
            </a:r>
            <a:r>
              <a:rPr lang="pl-PL" sz="1600" dirty="0">
                <a:solidFill>
                  <a:srgbClr val="002060"/>
                </a:solidFill>
              </a:rPr>
              <a:t> </a:t>
            </a:r>
            <a:r>
              <a:rPr lang="pl-PL" sz="1600" dirty="0" err="1">
                <a:solidFill>
                  <a:srgbClr val="002060"/>
                </a:solidFill>
              </a:rPr>
              <a:t>independence</a:t>
            </a:r>
            <a:r>
              <a:rPr lang="pl-PL" sz="1600" dirty="0">
                <a:solidFill>
                  <a:srgbClr val="002060"/>
                </a:solidFill>
              </a:rPr>
              <a:t>?</a:t>
            </a:r>
          </a:p>
        </p:txBody>
      </p:sp>
      <p:sp>
        <p:nvSpPr>
          <p:cNvPr id="4" name="Symbol zastępczy daty 3">
            <a:extLst>
              <a:ext uri="{FF2B5EF4-FFF2-40B4-BE49-F238E27FC236}">
                <a16:creationId xmlns:a16="http://schemas.microsoft.com/office/drawing/2014/main" id="{A847C5C9-36C4-A1F2-CE2E-2AFAFE340E2E}"/>
              </a:ext>
            </a:extLst>
          </p:cNvPr>
          <p:cNvSpPr>
            <a:spLocks noGrp="1"/>
          </p:cNvSpPr>
          <p:nvPr>
            <p:ph type="dt" sz="half" idx="10"/>
          </p:nvPr>
        </p:nvSpPr>
        <p:spPr/>
        <p:txBody>
          <a:bodyPr/>
          <a:lstStyle/>
          <a:p>
            <a:r>
              <a:rPr lang="pl-PL"/>
              <a:t>cityforchildren.pl, 2025</a:t>
            </a:r>
            <a:endParaRPr lang="pl-PL" dirty="0"/>
          </a:p>
        </p:txBody>
      </p:sp>
      <p:sp>
        <p:nvSpPr>
          <p:cNvPr id="5" name="Symbol zastępczy zawartości 2">
            <a:extLst>
              <a:ext uri="{FF2B5EF4-FFF2-40B4-BE49-F238E27FC236}">
                <a16:creationId xmlns:a16="http://schemas.microsoft.com/office/drawing/2014/main" id="{3F7B64C3-539A-F07E-DD1A-8585004A77C6}"/>
              </a:ext>
            </a:extLst>
          </p:cNvPr>
          <p:cNvSpPr txBox="1">
            <a:spLocks/>
          </p:cNvSpPr>
          <p:nvPr/>
        </p:nvSpPr>
        <p:spPr>
          <a:xfrm>
            <a:off x="6313800" y="1683205"/>
            <a:ext cx="50400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pl-PL" sz="3200" dirty="0" err="1">
                <a:solidFill>
                  <a:srgbClr val="000000"/>
                </a:solidFill>
              </a:rPr>
              <a:t>Reflect</a:t>
            </a:r>
            <a:r>
              <a:rPr lang="pl-PL" sz="3200" dirty="0">
                <a:solidFill>
                  <a:srgbClr val="000000"/>
                </a:solidFill>
              </a:rPr>
              <a:t> and </a:t>
            </a:r>
            <a:r>
              <a:rPr lang="pl-PL" sz="3200" dirty="0" err="1">
                <a:solidFill>
                  <a:srgbClr val="000000"/>
                </a:solidFill>
              </a:rPr>
              <a:t>write</a:t>
            </a:r>
            <a:r>
              <a:rPr lang="pl-PL" sz="3200" dirty="0">
                <a:solidFill>
                  <a:srgbClr val="000000"/>
                </a:solidFill>
              </a:rPr>
              <a:t> down:</a:t>
            </a:r>
          </a:p>
          <a:p>
            <a:pPr marL="514350" indent="-514350">
              <a:lnSpc>
                <a:spcPct val="150000"/>
              </a:lnSpc>
              <a:buFont typeface="+mj-lt"/>
              <a:buAutoNum type="arabicPeriod"/>
            </a:pPr>
            <a:r>
              <a:rPr lang="pl-PL" sz="1600" dirty="0" err="1">
                <a:solidFill>
                  <a:srgbClr val="002060"/>
                </a:solidFill>
              </a:rPr>
              <a:t>What</a:t>
            </a:r>
            <a:r>
              <a:rPr lang="pl-PL" sz="1600" dirty="0">
                <a:solidFill>
                  <a:srgbClr val="002060"/>
                </a:solidFill>
              </a:rPr>
              <a:t> </a:t>
            </a:r>
            <a:r>
              <a:rPr lang="pl-PL" sz="1600" dirty="0" err="1">
                <a:solidFill>
                  <a:srgbClr val="002060"/>
                </a:solidFill>
              </a:rPr>
              <a:t>surprised</a:t>
            </a:r>
            <a:r>
              <a:rPr lang="pl-PL" sz="1600" dirty="0">
                <a:solidFill>
                  <a:srgbClr val="002060"/>
                </a:solidFill>
              </a:rPr>
              <a:t> </a:t>
            </a:r>
            <a:r>
              <a:rPr lang="pl-PL" sz="1600" dirty="0" err="1">
                <a:solidFill>
                  <a:srgbClr val="002060"/>
                </a:solidFill>
              </a:rPr>
              <a:t>you</a:t>
            </a:r>
            <a:r>
              <a:rPr lang="pl-PL" sz="1600" dirty="0">
                <a:solidFill>
                  <a:srgbClr val="002060"/>
                </a:solidFill>
              </a:rPr>
              <a:t> the most?</a:t>
            </a:r>
          </a:p>
          <a:p>
            <a:pPr marL="514350" indent="-514350">
              <a:lnSpc>
                <a:spcPct val="150000"/>
              </a:lnSpc>
              <a:buFont typeface="+mj-lt"/>
              <a:buAutoNum type="arabicPeriod"/>
            </a:pPr>
            <a:r>
              <a:rPr lang="pl-PL" sz="1600" dirty="0" err="1">
                <a:solidFill>
                  <a:srgbClr val="002060"/>
                </a:solidFill>
              </a:rPr>
              <a:t>What</a:t>
            </a:r>
            <a:r>
              <a:rPr lang="pl-PL" sz="1600" dirty="0">
                <a:solidFill>
                  <a:srgbClr val="002060"/>
                </a:solidFill>
              </a:rPr>
              <a:t> </a:t>
            </a:r>
            <a:r>
              <a:rPr lang="pl-PL" sz="1600" dirty="0" err="1">
                <a:solidFill>
                  <a:srgbClr val="002060"/>
                </a:solidFill>
              </a:rPr>
              <a:t>emotions</a:t>
            </a:r>
            <a:r>
              <a:rPr lang="pl-PL" sz="1600" dirty="0">
                <a:solidFill>
                  <a:srgbClr val="002060"/>
                </a:solidFill>
              </a:rPr>
              <a:t> </a:t>
            </a:r>
            <a:r>
              <a:rPr lang="pl-PL" sz="1600" dirty="0" err="1">
                <a:solidFill>
                  <a:srgbClr val="002060"/>
                </a:solidFill>
              </a:rPr>
              <a:t>did</a:t>
            </a:r>
            <a:r>
              <a:rPr lang="pl-PL" sz="1600" dirty="0">
                <a:solidFill>
                  <a:srgbClr val="002060"/>
                </a:solidFill>
              </a:rPr>
              <a:t> </a:t>
            </a:r>
            <a:r>
              <a:rPr lang="pl-PL" sz="1600" dirty="0" err="1">
                <a:solidFill>
                  <a:srgbClr val="002060"/>
                </a:solidFill>
              </a:rPr>
              <a:t>you</a:t>
            </a:r>
            <a:r>
              <a:rPr lang="pl-PL" sz="1600" dirty="0">
                <a:solidFill>
                  <a:srgbClr val="002060"/>
                </a:solidFill>
              </a:rPr>
              <a:t> </a:t>
            </a:r>
            <a:r>
              <a:rPr lang="pl-PL" sz="1600" dirty="0" err="1">
                <a:solidFill>
                  <a:srgbClr val="002060"/>
                </a:solidFill>
              </a:rPr>
              <a:t>feel</a:t>
            </a:r>
            <a:r>
              <a:rPr lang="pl-PL" sz="1600" dirty="0">
                <a:solidFill>
                  <a:srgbClr val="002060"/>
                </a:solidFill>
              </a:rPr>
              <a:t> </a:t>
            </a:r>
            <a:r>
              <a:rPr lang="pl-PL" sz="1600" dirty="0" err="1">
                <a:solidFill>
                  <a:srgbClr val="002060"/>
                </a:solidFill>
              </a:rPr>
              <a:t>while</a:t>
            </a:r>
            <a:r>
              <a:rPr lang="pl-PL" sz="1600" dirty="0">
                <a:solidFill>
                  <a:srgbClr val="002060"/>
                </a:solidFill>
              </a:rPr>
              <a:t> </a:t>
            </a:r>
            <a:r>
              <a:rPr lang="pl-PL" sz="1600" dirty="0" err="1">
                <a:solidFill>
                  <a:srgbClr val="002060"/>
                </a:solidFill>
              </a:rPr>
              <a:t>seeing</a:t>
            </a:r>
            <a:r>
              <a:rPr lang="pl-PL" sz="1600" dirty="0">
                <a:solidFill>
                  <a:srgbClr val="002060"/>
                </a:solidFill>
              </a:rPr>
              <a:t> the </a:t>
            </a:r>
            <a:r>
              <a:rPr lang="pl-PL" sz="1600" dirty="0" err="1">
                <a:solidFill>
                  <a:srgbClr val="002060"/>
                </a:solidFill>
              </a:rPr>
              <a:t>world</a:t>
            </a:r>
            <a:r>
              <a:rPr lang="pl-PL" sz="1600" dirty="0">
                <a:solidFill>
                  <a:srgbClr val="002060"/>
                </a:solidFill>
              </a:rPr>
              <a:t> </a:t>
            </a:r>
            <a:r>
              <a:rPr lang="pl-PL" sz="1600" dirty="0" err="1">
                <a:solidFill>
                  <a:srgbClr val="002060"/>
                </a:solidFill>
              </a:rPr>
              <a:t>through</a:t>
            </a:r>
            <a:r>
              <a:rPr lang="pl-PL" sz="1600" dirty="0">
                <a:solidFill>
                  <a:srgbClr val="002060"/>
                </a:solidFill>
              </a:rPr>
              <a:t> a </a:t>
            </a:r>
            <a:r>
              <a:rPr lang="pl-PL" sz="1600" dirty="0" err="1">
                <a:solidFill>
                  <a:srgbClr val="002060"/>
                </a:solidFill>
              </a:rPr>
              <a:t>child’s</a:t>
            </a:r>
            <a:r>
              <a:rPr lang="pl-PL" sz="1600" dirty="0">
                <a:solidFill>
                  <a:srgbClr val="002060"/>
                </a:solidFill>
              </a:rPr>
              <a:t> </a:t>
            </a:r>
            <a:r>
              <a:rPr lang="pl-PL" sz="1600" dirty="0" err="1">
                <a:solidFill>
                  <a:srgbClr val="002060"/>
                </a:solidFill>
              </a:rPr>
              <a:t>eyes</a:t>
            </a:r>
            <a:r>
              <a:rPr lang="pl-PL" sz="1600" dirty="0">
                <a:solidFill>
                  <a:srgbClr val="002060"/>
                </a:solidFill>
              </a:rPr>
              <a:t>?</a:t>
            </a:r>
          </a:p>
          <a:p>
            <a:pPr marL="514350" indent="-514350">
              <a:lnSpc>
                <a:spcPct val="150000"/>
              </a:lnSpc>
              <a:buFont typeface="+mj-lt"/>
              <a:buAutoNum type="arabicPeriod"/>
            </a:pPr>
            <a:r>
              <a:rPr lang="pl-PL" sz="1600" dirty="0" err="1">
                <a:solidFill>
                  <a:srgbClr val="002060"/>
                </a:solidFill>
              </a:rPr>
              <a:t>What</a:t>
            </a:r>
            <a:r>
              <a:rPr lang="pl-PL" sz="1600" dirty="0">
                <a:solidFill>
                  <a:srgbClr val="002060"/>
                </a:solidFill>
              </a:rPr>
              <a:t> </a:t>
            </a:r>
            <a:r>
              <a:rPr lang="pl-PL" sz="1600" dirty="0" err="1">
                <a:solidFill>
                  <a:srgbClr val="002060"/>
                </a:solidFill>
              </a:rPr>
              <a:t>will</a:t>
            </a:r>
            <a:r>
              <a:rPr lang="pl-PL" sz="1600" dirty="0">
                <a:solidFill>
                  <a:srgbClr val="002060"/>
                </a:solidFill>
              </a:rPr>
              <a:t> </a:t>
            </a:r>
            <a:r>
              <a:rPr lang="pl-PL" sz="1600" dirty="0" err="1">
                <a:solidFill>
                  <a:srgbClr val="002060"/>
                </a:solidFill>
              </a:rPr>
              <a:t>you</a:t>
            </a:r>
            <a:r>
              <a:rPr lang="pl-PL" sz="1600" dirty="0">
                <a:solidFill>
                  <a:srgbClr val="002060"/>
                </a:solidFill>
              </a:rPr>
              <a:t> </a:t>
            </a:r>
            <a:r>
              <a:rPr lang="pl-PL" sz="1600" dirty="0" err="1">
                <a:solidFill>
                  <a:srgbClr val="002060"/>
                </a:solidFill>
              </a:rPr>
              <a:t>take</a:t>
            </a:r>
            <a:r>
              <a:rPr lang="pl-PL" sz="1600" dirty="0">
                <a:solidFill>
                  <a:srgbClr val="002060"/>
                </a:solidFill>
              </a:rPr>
              <a:t> from </a:t>
            </a:r>
            <a:r>
              <a:rPr lang="pl-PL" sz="1600" dirty="0" err="1">
                <a:solidFill>
                  <a:srgbClr val="002060"/>
                </a:solidFill>
              </a:rPr>
              <a:t>this</a:t>
            </a:r>
            <a:r>
              <a:rPr lang="pl-PL" sz="1600" dirty="0">
                <a:solidFill>
                  <a:srgbClr val="002060"/>
                </a:solidFill>
              </a:rPr>
              <a:t> </a:t>
            </a:r>
            <a:r>
              <a:rPr lang="pl-PL" sz="1600" dirty="0" err="1">
                <a:solidFill>
                  <a:srgbClr val="002060"/>
                </a:solidFill>
              </a:rPr>
              <a:t>experience</a:t>
            </a:r>
            <a:r>
              <a:rPr lang="pl-PL" sz="1600" dirty="0">
                <a:solidFill>
                  <a:srgbClr val="002060"/>
                </a:solidFill>
              </a:rPr>
              <a:t> </a:t>
            </a:r>
            <a:r>
              <a:rPr lang="pl-PL" sz="1600" dirty="0" err="1">
                <a:solidFill>
                  <a:srgbClr val="002060"/>
                </a:solidFill>
              </a:rPr>
              <a:t>into</a:t>
            </a:r>
            <a:r>
              <a:rPr lang="pl-PL" sz="1600" dirty="0">
                <a:solidFill>
                  <a:srgbClr val="002060"/>
                </a:solidFill>
              </a:rPr>
              <a:t> </a:t>
            </a:r>
            <a:r>
              <a:rPr lang="pl-PL" sz="1600" dirty="0" err="1">
                <a:solidFill>
                  <a:srgbClr val="002060"/>
                </a:solidFill>
              </a:rPr>
              <a:t>your</a:t>
            </a:r>
            <a:r>
              <a:rPr lang="pl-PL" sz="1600" dirty="0">
                <a:solidFill>
                  <a:srgbClr val="002060"/>
                </a:solidFill>
              </a:rPr>
              <a:t> </a:t>
            </a:r>
            <a:r>
              <a:rPr lang="pl-PL" sz="1600" dirty="0" err="1">
                <a:solidFill>
                  <a:srgbClr val="002060"/>
                </a:solidFill>
              </a:rPr>
              <a:t>work</a:t>
            </a:r>
            <a:r>
              <a:rPr lang="pl-PL" sz="1600" dirty="0">
                <a:solidFill>
                  <a:srgbClr val="002060"/>
                </a:solidFill>
              </a:rPr>
              <a:t> </a:t>
            </a:r>
            <a:r>
              <a:rPr lang="pl-PL" sz="1600" dirty="0" err="1">
                <a:solidFill>
                  <a:srgbClr val="002060"/>
                </a:solidFill>
              </a:rPr>
              <a:t>or</a:t>
            </a:r>
            <a:r>
              <a:rPr lang="pl-PL" sz="1600" dirty="0">
                <a:solidFill>
                  <a:srgbClr val="002060"/>
                </a:solidFill>
              </a:rPr>
              <a:t> </a:t>
            </a:r>
            <a:r>
              <a:rPr lang="pl-PL" sz="1600" dirty="0" err="1">
                <a:solidFill>
                  <a:srgbClr val="002060"/>
                </a:solidFill>
              </a:rPr>
              <a:t>project</a:t>
            </a:r>
            <a:r>
              <a:rPr lang="pl-PL" sz="1600" dirty="0">
                <a:solidFill>
                  <a:srgbClr val="002060"/>
                </a:solidFill>
              </a:rPr>
              <a:t>?</a:t>
            </a:r>
          </a:p>
        </p:txBody>
      </p:sp>
    </p:spTree>
    <p:extLst>
      <p:ext uri="{BB962C8B-B14F-4D97-AF65-F5344CB8AC3E}">
        <p14:creationId xmlns:p14="http://schemas.microsoft.com/office/powerpoint/2010/main" val="21116226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EC624571-6884-0843-6E12-187B857C8D51}"/>
              </a:ext>
            </a:extLst>
          </p:cNvPr>
          <p:cNvSpPr>
            <a:spLocks noGrp="1"/>
          </p:cNvSpPr>
          <p:nvPr>
            <p:ph type="title"/>
          </p:nvPr>
        </p:nvSpPr>
        <p:spPr/>
        <p:txBody>
          <a:bodyPr/>
          <a:lstStyle/>
          <a:p>
            <a:pPr algn="ctr"/>
            <a:r>
              <a:rPr lang="pl-PL" b="1" i="0" u="none" strike="noStrike" dirty="0" err="1">
                <a:solidFill>
                  <a:srgbClr val="002060"/>
                </a:solidFill>
                <a:effectLst/>
                <a:latin typeface="-webkit-standard"/>
              </a:rPr>
              <a:t>Congratulations</a:t>
            </a:r>
            <a:r>
              <a:rPr lang="pl-PL" b="1" i="0" u="none" strike="noStrike" dirty="0">
                <a:solidFill>
                  <a:srgbClr val="002060"/>
                </a:solidFill>
                <a:effectLst/>
                <a:latin typeface="-webkit-standard"/>
              </a:rPr>
              <a:t>!</a:t>
            </a:r>
            <a:endParaRPr lang="pl-PL" b="1" dirty="0">
              <a:solidFill>
                <a:srgbClr val="002060"/>
              </a:solidFill>
            </a:endParaRPr>
          </a:p>
        </p:txBody>
      </p:sp>
      <p:sp>
        <p:nvSpPr>
          <p:cNvPr id="3" name="Symbol zastępczy zawartości 2">
            <a:extLst>
              <a:ext uri="{FF2B5EF4-FFF2-40B4-BE49-F238E27FC236}">
                <a16:creationId xmlns:a16="http://schemas.microsoft.com/office/drawing/2014/main" id="{C3A1B7FC-FE5D-2CBE-06AD-66927A9F03E9}"/>
              </a:ext>
            </a:extLst>
          </p:cNvPr>
          <p:cNvSpPr>
            <a:spLocks noGrp="1"/>
          </p:cNvSpPr>
          <p:nvPr>
            <p:ph idx="1"/>
          </p:nvPr>
        </p:nvSpPr>
        <p:spPr>
          <a:xfrm>
            <a:off x="838200" y="1847850"/>
            <a:ext cx="10515600" cy="4351338"/>
          </a:xfrm>
          <a:solidFill>
            <a:schemeClr val="accent1">
              <a:lumMod val="50000"/>
            </a:schemeClr>
          </a:solidFill>
        </p:spPr>
        <p:txBody>
          <a:bodyPr>
            <a:normAutofit/>
          </a:bodyPr>
          <a:lstStyle/>
          <a:p>
            <a:pPr marL="0" indent="0" algn="ctr">
              <a:lnSpc>
                <a:spcPct val="110000"/>
              </a:lnSpc>
              <a:spcBef>
                <a:spcPts val="0"/>
              </a:spcBef>
              <a:buNone/>
            </a:pPr>
            <a:endParaRPr lang="pl-PL" sz="2400" dirty="0">
              <a:solidFill>
                <a:schemeClr val="bg1"/>
              </a:solidFill>
            </a:endParaRPr>
          </a:p>
          <a:p>
            <a:pPr marL="0" indent="0" algn="ctr">
              <a:lnSpc>
                <a:spcPct val="110000"/>
              </a:lnSpc>
              <a:spcBef>
                <a:spcPts val="0"/>
              </a:spcBef>
              <a:buNone/>
            </a:pPr>
            <a:r>
              <a:rPr lang="pl-PL" sz="2400" dirty="0" err="1">
                <a:solidFill>
                  <a:schemeClr val="bg1"/>
                </a:solidFill>
              </a:rPr>
              <a:t>You’ve</a:t>
            </a:r>
            <a:r>
              <a:rPr lang="pl-PL" sz="2400" dirty="0">
                <a:solidFill>
                  <a:schemeClr val="bg1"/>
                </a:solidFill>
              </a:rPr>
              <a:t> </a:t>
            </a:r>
            <a:r>
              <a:rPr lang="pl-PL" sz="2400" dirty="0" err="1">
                <a:solidFill>
                  <a:schemeClr val="bg1"/>
                </a:solidFill>
              </a:rPr>
              <a:t>just</a:t>
            </a:r>
            <a:r>
              <a:rPr lang="pl-PL" sz="2400" dirty="0">
                <a:solidFill>
                  <a:schemeClr val="bg1"/>
                </a:solidFill>
              </a:rPr>
              <a:t> </a:t>
            </a:r>
            <a:r>
              <a:rPr lang="pl-PL" sz="2400" dirty="0" err="1">
                <a:solidFill>
                  <a:schemeClr val="bg1"/>
                </a:solidFill>
              </a:rPr>
              <a:t>completed</a:t>
            </a:r>
            <a:r>
              <a:rPr lang="pl-PL" sz="2400" dirty="0">
                <a:solidFill>
                  <a:schemeClr val="bg1"/>
                </a:solidFill>
              </a:rPr>
              <a:t> </a:t>
            </a:r>
            <a:r>
              <a:rPr lang="pl-PL" sz="2400" dirty="0" err="1">
                <a:solidFill>
                  <a:schemeClr val="bg1"/>
                </a:solidFill>
              </a:rPr>
              <a:t>two</a:t>
            </a:r>
            <a:r>
              <a:rPr lang="pl-PL" sz="2400" dirty="0">
                <a:solidFill>
                  <a:schemeClr val="bg1"/>
                </a:solidFill>
              </a:rPr>
              <a:t> </a:t>
            </a:r>
            <a:r>
              <a:rPr lang="pl-PL" sz="2400" dirty="0" err="1">
                <a:solidFill>
                  <a:schemeClr val="bg1"/>
                </a:solidFill>
              </a:rPr>
              <a:t>exercises</a:t>
            </a:r>
            <a:br>
              <a:rPr lang="pl-PL" sz="2400" dirty="0">
                <a:solidFill>
                  <a:schemeClr val="bg1"/>
                </a:solidFill>
              </a:rPr>
            </a:br>
            <a:r>
              <a:rPr lang="pl-PL" sz="2400" dirty="0">
                <a:solidFill>
                  <a:schemeClr val="bg1"/>
                </a:solidFill>
              </a:rPr>
              <a:t>on </a:t>
            </a:r>
            <a:r>
              <a:rPr lang="pl-PL" sz="2400" b="1" dirty="0" err="1">
                <a:solidFill>
                  <a:schemeClr val="bg1"/>
                </a:solidFill>
              </a:rPr>
              <a:t>thinking</a:t>
            </a:r>
            <a:r>
              <a:rPr lang="pl-PL" sz="2400" b="1" dirty="0">
                <a:solidFill>
                  <a:schemeClr val="bg1"/>
                </a:solidFill>
              </a:rPr>
              <a:t> </a:t>
            </a:r>
            <a:r>
              <a:rPr lang="pl-PL" sz="2400" b="1" dirty="0" err="1">
                <a:solidFill>
                  <a:schemeClr val="bg1"/>
                </a:solidFill>
              </a:rPr>
              <a:t>about</a:t>
            </a:r>
            <a:r>
              <a:rPr lang="pl-PL" sz="2400" b="1" dirty="0">
                <a:solidFill>
                  <a:schemeClr val="bg1"/>
                </a:solidFill>
              </a:rPr>
              <a:t> the </a:t>
            </a:r>
            <a:r>
              <a:rPr lang="pl-PL" sz="2400" b="1" dirty="0" err="1">
                <a:solidFill>
                  <a:schemeClr val="bg1"/>
                </a:solidFill>
              </a:rPr>
              <a:t>city</a:t>
            </a:r>
            <a:r>
              <a:rPr lang="pl-PL" sz="2400" b="1" dirty="0">
                <a:solidFill>
                  <a:schemeClr val="bg1"/>
                </a:solidFill>
              </a:rPr>
              <a:t> from a </a:t>
            </a:r>
            <a:r>
              <a:rPr lang="pl-PL" sz="2400" b="1" dirty="0" err="1">
                <a:solidFill>
                  <a:schemeClr val="bg1"/>
                </a:solidFill>
              </a:rPr>
              <a:t>child’s</a:t>
            </a:r>
            <a:r>
              <a:rPr lang="pl-PL" sz="2400" b="1" dirty="0">
                <a:solidFill>
                  <a:schemeClr val="bg1"/>
                </a:solidFill>
              </a:rPr>
              <a:t> </a:t>
            </a:r>
            <a:r>
              <a:rPr lang="pl-PL" sz="2400" b="1" dirty="0" err="1">
                <a:solidFill>
                  <a:schemeClr val="bg1"/>
                </a:solidFill>
              </a:rPr>
              <a:t>perspective</a:t>
            </a:r>
            <a:r>
              <a:rPr lang="pl-PL" sz="2400" dirty="0">
                <a:solidFill>
                  <a:schemeClr val="bg1"/>
                </a:solidFill>
              </a:rPr>
              <a:t>.</a:t>
            </a:r>
            <a:br>
              <a:rPr lang="pl-PL" sz="2400" dirty="0">
                <a:solidFill>
                  <a:schemeClr val="bg1"/>
                </a:solidFill>
              </a:rPr>
            </a:br>
            <a:endParaRPr lang="pl-PL" sz="2400" dirty="0">
              <a:solidFill>
                <a:schemeClr val="bg1"/>
              </a:solidFill>
            </a:endParaRPr>
          </a:p>
          <a:p>
            <a:pPr marL="0" indent="0" algn="ctr">
              <a:lnSpc>
                <a:spcPct val="150000"/>
              </a:lnSpc>
              <a:buNone/>
            </a:pPr>
            <a:r>
              <a:rPr lang="pl-PL" sz="2400" dirty="0" err="1">
                <a:solidFill>
                  <a:schemeClr val="bg1"/>
                </a:solidFill>
              </a:rPr>
              <a:t>Keep</a:t>
            </a:r>
            <a:r>
              <a:rPr lang="pl-PL" sz="2400" dirty="0">
                <a:solidFill>
                  <a:schemeClr val="bg1"/>
                </a:solidFill>
              </a:rPr>
              <a:t> </a:t>
            </a:r>
            <a:r>
              <a:rPr lang="pl-PL" sz="2400" dirty="0" err="1">
                <a:solidFill>
                  <a:schemeClr val="bg1"/>
                </a:solidFill>
              </a:rPr>
              <a:t>your</a:t>
            </a:r>
            <a:r>
              <a:rPr lang="pl-PL" sz="2400" dirty="0">
                <a:solidFill>
                  <a:schemeClr val="bg1"/>
                </a:solidFill>
              </a:rPr>
              <a:t> notes.</a:t>
            </a:r>
            <a:br>
              <a:rPr lang="pl-PL" sz="2400" dirty="0">
                <a:solidFill>
                  <a:schemeClr val="bg1"/>
                </a:solidFill>
              </a:rPr>
            </a:br>
            <a:r>
              <a:rPr lang="pl-PL" sz="2400" dirty="0" err="1">
                <a:solidFill>
                  <a:schemeClr val="bg1"/>
                </a:solidFill>
              </a:rPr>
              <a:t>They</a:t>
            </a:r>
            <a:r>
              <a:rPr lang="pl-PL" sz="2400" dirty="0">
                <a:solidFill>
                  <a:schemeClr val="bg1"/>
                </a:solidFill>
              </a:rPr>
              <a:t> </a:t>
            </a:r>
            <a:r>
              <a:rPr lang="pl-PL" sz="2400" dirty="0" err="1">
                <a:solidFill>
                  <a:schemeClr val="bg1"/>
                </a:solidFill>
              </a:rPr>
              <a:t>will</a:t>
            </a:r>
            <a:r>
              <a:rPr lang="pl-PL" sz="2400" dirty="0">
                <a:solidFill>
                  <a:schemeClr val="bg1"/>
                </a:solidFill>
              </a:rPr>
              <a:t> be </a:t>
            </a:r>
            <a:r>
              <a:rPr lang="pl-PL" sz="2400" dirty="0" err="1">
                <a:solidFill>
                  <a:schemeClr val="bg1"/>
                </a:solidFill>
              </a:rPr>
              <a:t>useful</a:t>
            </a:r>
            <a:r>
              <a:rPr lang="pl-PL" sz="2400" dirty="0">
                <a:solidFill>
                  <a:schemeClr val="bg1"/>
                </a:solidFill>
              </a:rPr>
              <a:t> in </a:t>
            </a:r>
            <a:r>
              <a:rPr lang="pl-PL" sz="2400" dirty="0" err="1">
                <a:solidFill>
                  <a:schemeClr val="bg1"/>
                </a:solidFill>
              </a:rPr>
              <a:t>your</a:t>
            </a:r>
            <a:r>
              <a:rPr lang="pl-PL" sz="2400" dirty="0">
                <a:solidFill>
                  <a:schemeClr val="bg1"/>
                </a:solidFill>
              </a:rPr>
              <a:t> </a:t>
            </a:r>
            <a:r>
              <a:rPr lang="pl-PL" sz="2400" dirty="0" err="1">
                <a:solidFill>
                  <a:schemeClr val="bg1"/>
                </a:solidFill>
              </a:rPr>
              <a:t>parenting</a:t>
            </a:r>
            <a:r>
              <a:rPr lang="pl-PL" sz="2400" dirty="0">
                <a:solidFill>
                  <a:schemeClr val="bg1"/>
                </a:solidFill>
              </a:rPr>
              <a:t>,</a:t>
            </a:r>
            <a:br>
              <a:rPr lang="pl-PL" sz="2400" dirty="0">
                <a:solidFill>
                  <a:schemeClr val="bg1"/>
                </a:solidFill>
              </a:rPr>
            </a:br>
            <a:r>
              <a:rPr lang="pl-PL" sz="2400" dirty="0" err="1">
                <a:solidFill>
                  <a:schemeClr val="bg1"/>
                </a:solidFill>
              </a:rPr>
              <a:t>work</a:t>
            </a:r>
            <a:r>
              <a:rPr lang="pl-PL" sz="2400" dirty="0">
                <a:solidFill>
                  <a:schemeClr val="bg1"/>
                </a:solidFill>
              </a:rPr>
              <a:t>, and </a:t>
            </a:r>
            <a:r>
              <a:rPr lang="pl-PL" sz="2400" dirty="0" err="1">
                <a:solidFill>
                  <a:schemeClr val="bg1"/>
                </a:solidFill>
              </a:rPr>
              <a:t>everyday</a:t>
            </a:r>
            <a:r>
              <a:rPr lang="pl-PL" sz="2400" dirty="0">
                <a:solidFill>
                  <a:schemeClr val="bg1"/>
                </a:solidFill>
              </a:rPr>
              <a:t> life in the </a:t>
            </a:r>
            <a:r>
              <a:rPr lang="pl-PL" sz="2400" dirty="0" err="1">
                <a:solidFill>
                  <a:schemeClr val="bg1"/>
                </a:solidFill>
              </a:rPr>
              <a:t>city</a:t>
            </a:r>
            <a:r>
              <a:rPr lang="pl-PL" sz="2400" dirty="0">
                <a:solidFill>
                  <a:schemeClr val="bg1"/>
                </a:solidFill>
              </a:rPr>
              <a:t>.</a:t>
            </a:r>
          </a:p>
        </p:txBody>
      </p:sp>
      <p:sp>
        <p:nvSpPr>
          <p:cNvPr id="4" name="Symbol zastępczy daty 3">
            <a:extLst>
              <a:ext uri="{FF2B5EF4-FFF2-40B4-BE49-F238E27FC236}">
                <a16:creationId xmlns:a16="http://schemas.microsoft.com/office/drawing/2014/main" id="{98486BF3-97A6-B7E3-7DE3-63E79FA8402D}"/>
              </a:ext>
            </a:extLst>
          </p:cNvPr>
          <p:cNvSpPr>
            <a:spLocks noGrp="1"/>
          </p:cNvSpPr>
          <p:nvPr>
            <p:ph type="dt" sz="half" idx="10"/>
          </p:nvPr>
        </p:nvSpPr>
        <p:spPr/>
        <p:txBody>
          <a:bodyPr/>
          <a:lstStyle/>
          <a:p>
            <a:r>
              <a:rPr lang="pl-PL"/>
              <a:t>cityforchildren.pl, 2025</a:t>
            </a:r>
            <a:endParaRPr lang="pl-PL" dirty="0"/>
          </a:p>
        </p:txBody>
      </p:sp>
    </p:spTree>
    <p:extLst>
      <p:ext uri="{BB962C8B-B14F-4D97-AF65-F5344CB8AC3E}">
        <p14:creationId xmlns:p14="http://schemas.microsoft.com/office/powerpoint/2010/main" val="360214499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0C9BDF-51E3-AAA1-0E6E-B1C910F1CC9D}"/>
            </a:ext>
          </a:extLst>
        </p:cNvPr>
        <p:cNvGrpSpPr/>
        <p:nvPr/>
      </p:nvGrpSpPr>
      <p:grpSpPr>
        <a:xfrm>
          <a:off x="0" y="0"/>
          <a:ext cx="0" cy="0"/>
          <a:chOff x="0" y="0"/>
          <a:chExt cx="0" cy="0"/>
        </a:xfrm>
      </p:grpSpPr>
      <p:pic>
        <p:nvPicPr>
          <p:cNvPr id="7" name="Picture 6" descr="A close-up of a logo&#10;&#10;AI-generated content may be incorrect.">
            <a:extLst>
              <a:ext uri="{FF2B5EF4-FFF2-40B4-BE49-F238E27FC236}">
                <a16:creationId xmlns:a16="http://schemas.microsoft.com/office/drawing/2014/main" id="{D8A4094C-259C-2773-1ED2-F1D4FD0C4E38}"/>
              </a:ext>
            </a:extLst>
          </p:cNvPr>
          <p:cNvPicPr>
            <a:picLocks noChangeAspect="1"/>
          </p:cNvPicPr>
          <p:nvPr/>
        </p:nvPicPr>
        <p:blipFill>
          <a:blip r:embed="rId2"/>
          <a:stretch>
            <a:fillRect/>
          </a:stretch>
        </p:blipFill>
        <p:spPr>
          <a:xfrm>
            <a:off x="4419600" y="439363"/>
            <a:ext cx="7772400" cy="3546157"/>
          </a:xfrm>
          <a:prstGeom prst="rect">
            <a:avLst/>
          </a:prstGeom>
        </p:spPr>
      </p:pic>
      <p:pic>
        <p:nvPicPr>
          <p:cNvPr id="13" name="Picture 12">
            <a:extLst>
              <a:ext uri="{FF2B5EF4-FFF2-40B4-BE49-F238E27FC236}">
                <a16:creationId xmlns:a16="http://schemas.microsoft.com/office/drawing/2014/main" id="{4BA1A0A9-A8EA-A378-0494-6D2EF90220B9}"/>
              </a:ext>
            </a:extLst>
          </p:cNvPr>
          <p:cNvPicPr>
            <a:picLocks noChangeAspect="1"/>
          </p:cNvPicPr>
          <p:nvPr/>
        </p:nvPicPr>
        <p:blipFill>
          <a:blip r:embed="rId3"/>
          <a:stretch>
            <a:fillRect/>
          </a:stretch>
        </p:blipFill>
        <p:spPr>
          <a:xfrm>
            <a:off x="700432" y="439363"/>
            <a:ext cx="3129446" cy="4627476"/>
          </a:xfrm>
          <a:prstGeom prst="rect">
            <a:avLst/>
          </a:prstGeom>
        </p:spPr>
      </p:pic>
      <p:sp>
        <p:nvSpPr>
          <p:cNvPr id="14" name="TextBox 13">
            <a:extLst>
              <a:ext uri="{FF2B5EF4-FFF2-40B4-BE49-F238E27FC236}">
                <a16:creationId xmlns:a16="http://schemas.microsoft.com/office/drawing/2014/main" id="{DD679127-53B0-DDEC-DD42-48A9464C3B5C}"/>
              </a:ext>
            </a:extLst>
          </p:cNvPr>
          <p:cNvSpPr txBox="1"/>
          <p:nvPr/>
        </p:nvSpPr>
        <p:spPr>
          <a:xfrm>
            <a:off x="1883853" y="5530665"/>
            <a:ext cx="8424294" cy="338554"/>
          </a:xfrm>
          <a:prstGeom prst="rect">
            <a:avLst/>
          </a:prstGeom>
          <a:noFill/>
        </p:spPr>
        <p:txBody>
          <a:bodyPr wrap="none" rtlCol="0">
            <a:spAutoFit/>
          </a:bodyPr>
          <a:lstStyle/>
          <a:p>
            <a:pPr algn="ctr"/>
            <a:r>
              <a:rPr lang="en-GB" sz="1600" dirty="0"/>
              <a:t>The project is supported by the Circular Bio-based Europe Joint Undertaking and its members.</a:t>
            </a:r>
          </a:p>
        </p:txBody>
      </p:sp>
      <p:sp>
        <p:nvSpPr>
          <p:cNvPr id="15" name="TextBox 14">
            <a:extLst>
              <a:ext uri="{FF2B5EF4-FFF2-40B4-BE49-F238E27FC236}">
                <a16:creationId xmlns:a16="http://schemas.microsoft.com/office/drawing/2014/main" id="{9D4CFF2A-B95F-859F-C906-786F36711C81}"/>
              </a:ext>
            </a:extLst>
          </p:cNvPr>
          <p:cNvSpPr txBox="1"/>
          <p:nvPr/>
        </p:nvSpPr>
        <p:spPr>
          <a:xfrm>
            <a:off x="302292" y="6007513"/>
            <a:ext cx="11569148" cy="584775"/>
          </a:xfrm>
          <a:prstGeom prst="rect">
            <a:avLst/>
          </a:prstGeom>
          <a:noFill/>
        </p:spPr>
        <p:txBody>
          <a:bodyPr wrap="square" rtlCol="0">
            <a:spAutoFit/>
          </a:bodyPr>
          <a:lstStyle/>
          <a:p>
            <a:r>
              <a:rPr lang="en-GB" sz="1600" dirty="0"/>
              <a:t>Funded by the European Union. Views and opinions expressed are however those of the author(s) only and do not necessarily reflect those of the European Union or CBE JU. Neither the European Union nor the CBE JU can be held responsible for them. </a:t>
            </a:r>
          </a:p>
        </p:txBody>
      </p:sp>
      <p:sp>
        <p:nvSpPr>
          <p:cNvPr id="2" name="Symbol zastępczy daty 1">
            <a:extLst>
              <a:ext uri="{FF2B5EF4-FFF2-40B4-BE49-F238E27FC236}">
                <a16:creationId xmlns:a16="http://schemas.microsoft.com/office/drawing/2014/main" id="{422CEE25-F79B-3325-445B-3A690B9E01AB}"/>
              </a:ext>
            </a:extLst>
          </p:cNvPr>
          <p:cNvSpPr>
            <a:spLocks noGrp="1"/>
          </p:cNvSpPr>
          <p:nvPr>
            <p:ph type="dt" sz="half" idx="10"/>
          </p:nvPr>
        </p:nvSpPr>
        <p:spPr/>
        <p:txBody>
          <a:bodyPr/>
          <a:lstStyle/>
          <a:p>
            <a:r>
              <a:rPr lang="pl-PL"/>
              <a:t>cityforchildren.pl, 2025</a:t>
            </a:r>
          </a:p>
        </p:txBody>
      </p:sp>
    </p:spTree>
    <p:extLst>
      <p:ext uri="{BB962C8B-B14F-4D97-AF65-F5344CB8AC3E}">
        <p14:creationId xmlns:p14="http://schemas.microsoft.com/office/powerpoint/2010/main" val="314714360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theme/theme1.xml><?xml version="1.0" encoding="utf-8"?>
<a:theme xmlns:a="http://schemas.openxmlformats.org/drawingml/2006/main" name="Motyw pakietu Office">
  <a:themeElements>
    <a:clrScheme name="Niestandardowy 1">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0096FE"/>
      </a:hlink>
      <a:folHlink>
        <a:srgbClr val="0060A3"/>
      </a:folHlink>
    </a:clrScheme>
    <a:fontScheme name="Pakiet 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Pakiet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Motyw pakietu Office">
  <a:themeElements>
    <a:clrScheme name="Pakiet 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Pakiet 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Pakiet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8028</TotalTime>
  <Words>2271</Words>
  <Application>Microsoft Macintosh PowerPoint</Application>
  <PresentationFormat>Panoramiczny</PresentationFormat>
  <Paragraphs>197</Paragraphs>
  <Slides>24</Slides>
  <Notes>1</Notes>
  <HiddenSlides>6</HiddenSlides>
  <MMClips>0</MMClips>
  <ScaleCrop>false</ScaleCrop>
  <HeadingPairs>
    <vt:vector size="6" baseType="variant">
      <vt:variant>
        <vt:lpstr>Używane czcionki</vt:lpstr>
      </vt:variant>
      <vt:variant>
        <vt:i4>6</vt:i4>
      </vt:variant>
      <vt:variant>
        <vt:lpstr>Motyw</vt:lpstr>
      </vt:variant>
      <vt:variant>
        <vt:i4>1</vt:i4>
      </vt:variant>
      <vt:variant>
        <vt:lpstr>Tytuły slajdów</vt:lpstr>
      </vt:variant>
      <vt:variant>
        <vt:i4>24</vt:i4>
      </vt:variant>
    </vt:vector>
  </HeadingPairs>
  <TitlesOfParts>
    <vt:vector size="31" baseType="lpstr">
      <vt:lpstr>-webkit-standard</vt:lpstr>
      <vt:lpstr>Aptos</vt:lpstr>
      <vt:lpstr>Aptos Display</vt:lpstr>
      <vt:lpstr>Arial</vt:lpstr>
      <vt:lpstr>Calibri</vt:lpstr>
      <vt:lpstr>Wingdings</vt:lpstr>
      <vt:lpstr>Motyw pakietu Office</vt:lpstr>
      <vt:lpstr>Prezentacja programu PowerPoint</vt:lpstr>
      <vt:lpstr>Part 2. exercises</vt:lpstr>
      <vt:lpstr>EXERCISE 1</vt:lpstr>
      <vt:lpstr>Background of the exercise</vt:lpstr>
      <vt:lpstr>Urban95</vt:lpstr>
      <vt:lpstr>Purpose of the exercise</vt:lpstr>
      <vt:lpstr>Materials needed</vt:lpstr>
      <vt:lpstr>Step 1: Look through the eyes of an adult</vt:lpstr>
      <vt:lpstr>Suggested places:</vt:lpstr>
      <vt:lpstr>Step 2: See the world through a child’s eyes</vt:lpstr>
      <vt:lpstr>EXERCISE VERSIONS</vt:lpstr>
      <vt:lpstr>VERSION 1: Limit your field of vision</vt:lpstr>
      <vt:lpstr>VERSION 2: Do it together</vt:lpstr>
      <vt:lpstr>VERSION 3: If you can’t or don’t want to squat</vt:lpstr>
      <vt:lpstr>Step 3: Compare the two perspectives</vt:lpstr>
      <vt:lpstr>Reflection after exercise 1</vt:lpstr>
      <vt:lpstr>EXERCISE 2</vt:lpstr>
      <vt:lpstr>Purpose of the exercise</vt:lpstr>
      <vt:lpstr>Step 1: Look around</vt:lpstr>
      <vt:lpstr>Step 2: Where are the children – and where are they not?</vt:lpstr>
      <vt:lpstr>Step 3: Analysis</vt:lpstr>
      <vt:lpstr>Reflection after the exercises</vt:lpstr>
      <vt:lpstr>Congratulations!</vt:lpstr>
      <vt:lpstr>Prezentacja programu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Beata Patuszynska</dc:creator>
  <cp:lastModifiedBy>Beata Patuszynska</cp:lastModifiedBy>
  <cp:revision>46</cp:revision>
  <cp:lastPrinted>2025-10-31T06:19:58Z</cp:lastPrinted>
  <dcterms:created xsi:type="dcterms:W3CDTF">2025-10-22T19:56:49Z</dcterms:created>
  <dcterms:modified xsi:type="dcterms:W3CDTF">2025-10-31T22:21:22Z</dcterms:modified>
</cp:coreProperties>
</file>