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1"/>
  </p:notesMasterIdLst>
  <p:sldIdLst>
    <p:sldId id="331" r:id="rId2"/>
    <p:sldId id="256" r:id="rId3"/>
    <p:sldId id="271" r:id="rId4"/>
    <p:sldId id="257" r:id="rId5"/>
    <p:sldId id="267" r:id="rId6"/>
    <p:sldId id="264" r:id="rId7"/>
    <p:sldId id="262" r:id="rId8"/>
    <p:sldId id="272" r:id="rId9"/>
    <p:sldId id="532" r:id="rId10"/>
    <p:sldId id="275" r:id="rId11"/>
    <p:sldId id="528" r:id="rId12"/>
    <p:sldId id="529" r:id="rId13"/>
    <p:sldId id="530" r:id="rId14"/>
    <p:sldId id="522" r:id="rId15"/>
    <p:sldId id="523" r:id="rId16"/>
    <p:sldId id="524" r:id="rId17"/>
    <p:sldId id="525" r:id="rId18"/>
    <p:sldId id="526" r:id="rId19"/>
    <p:sldId id="527" r:id="rId20"/>
    <p:sldId id="278" r:id="rId21"/>
    <p:sldId id="531" r:id="rId22"/>
    <p:sldId id="279" r:id="rId23"/>
    <p:sldId id="281" r:id="rId24"/>
    <p:sldId id="555" r:id="rId25"/>
    <p:sldId id="556" r:id="rId26"/>
    <p:sldId id="468" r:id="rId27"/>
    <p:sldId id="552" r:id="rId28"/>
    <p:sldId id="592" r:id="rId29"/>
    <p:sldId id="593" r:id="rId30"/>
    <p:sldId id="554" r:id="rId31"/>
    <p:sldId id="539" r:id="rId32"/>
    <p:sldId id="560" r:id="rId33"/>
    <p:sldId id="285" r:id="rId34"/>
    <p:sldId id="535" r:id="rId35"/>
    <p:sldId id="536" r:id="rId36"/>
    <p:sldId id="475" r:id="rId37"/>
    <p:sldId id="283" r:id="rId38"/>
    <p:sldId id="286" r:id="rId39"/>
    <p:sldId id="557" r:id="rId40"/>
    <p:sldId id="289" r:id="rId41"/>
    <p:sldId id="290" r:id="rId42"/>
    <p:sldId id="558" r:id="rId43"/>
    <p:sldId id="540" r:id="rId44"/>
    <p:sldId id="287" r:id="rId45"/>
    <p:sldId id="544" r:id="rId46"/>
    <p:sldId id="559" r:id="rId47"/>
    <p:sldId id="295" r:id="rId48"/>
    <p:sldId id="269" r:id="rId49"/>
    <p:sldId id="562" r:id="rId50"/>
  </p:sldIdLst>
  <p:sldSz cx="12192000" cy="6858000"/>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7D6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840"/>
    <p:restoredTop sz="94686"/>
  </p:normalViewPr>
  <p:slideViewPr>
    <p:cSldViewPr snapToGrid="0">
      <p:cViewPr varScale="1">
        <p:scale>
          <a:sx n="87" d="100"/>
          <a:sy n="87" d="100"/>
        </p:scale>
        <p:origin x="1984" y="4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061B2B-2A40-1B40-A7C8-E9A5FC10543D}" type="datetimeFigureOut">
              <a:rPr lang="pl-PL" smtClean="0"/>
              <a:t>31.10.2025</a:t>
            </a:fld>
            <a:endParaRPr lang="pl-PL"/>
          </a:p>
        </p:txBody>
      </p:sp>
      <p:sp>
        <p:nvSpPr>
          <p:cNvPr id="4" name="Symbol zastępczy obrazu slajd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6" name="Symbol zastępczy stopki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5101DE-CC4E-C44B-8F98-0F27318F54BB}" type="slidenum">
              <a:rPr lang="pl-PL" smtClean="0"/>
              <a:t>‹#›</a:t>
            </a:fld>
            <a:endParaRPr lang="pl-PL"/>
          </a:p>
        </p:txBody>
      </p:sp>
    </p:spTree>
    <p:extLst>
      <p:ext uri="{BB962C8B-B14F-4D97-AF65-F5344CB8AC3E}">
        <p14:creationId xmlns:p14="http://schemas.microsoft.com/office/powerpoint/2010/main" val="3722689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dirty="0">
                <a:effectLst/>
              </a:rPr>
              <a:t>to jest zdjęcie z warsztatów w jednej ze szkół z komentarzem: </a:t>
            </a:r>
          </a:p>
        </p:txBody>
      </p:sp>
      <p:sp>
        <p:nvSpPr>
          <p:cNvPr id="4" name="Symbol zastępczy numeru slajdu 3"/>
          <p:cNvSpPr>
            <a:spLocks noGrp="1"/>
          </p:cNvSpPr>
          <p:nvPr>
            <p:ph type="sldNum" sz="quarter" idx="5"/>
          </p:nvPr>
        </p:nvSpPr>
        <p:spPr/>
        <p:txBody>
          <a:bodyPr/>
          <a:lstStyle/>
          <a:p>
            <a:fld id="{C5B5D36E-AE44-4BC3-9C88-131FA9B970CC}" type="slidenum">
              <a:rPr lang="pl-PL" smtClean="0"/>
              <a:t>36</a:t>
            </a:fld>
            <a:endParaRPr lang="pl-PL"/>
          </a:p>
        </p:txBody>
      </p:sp>
    </p:spTree>
    <p:extLst>
      <p:ext uri="{BB962C8B-B14F-4D97-AF65-F5344CB8AC3E}">
        <p14:creationId xmlns:p14="http://schemas.microsoft.com/office/powerpoint/2010/main" val="28771151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A26517C8-CA38-B671-2B6E-230A5DF638E6}"/>
              </a:ext>
            </a:extLst>
          </p:cNvPr>
          <p:cNvSpPr>
            <a:spLocks noGrp="1"/>
          </p:cNvSpPr>
          <p:nvPr>
            <p:ph type="ctrTitle"/>
          </p:nvPr>
        </p:nvSpPr>
        <p:spPr>
          <a:xfrm>
            <a:off x="1524000" y="1122363"/>
            <a:ext cx="9144000" cy="2387600"/>
          </a:xfrm>
        </p:spPr>
        <p:txBody>
          <a:bodyPr anchor="b"/>
          <a:lstStyle>
            <a:lvl1pPr algn="ctr">
              <a:defRPr sz="6000"/>
            </a:lvl1pPr>
          </a:lstStyle>
          <a:p>
            <a:r>
              <a:rPr lang="pl-PL"/>
              <a:t>Kliknij, aby edytować styl</a:t>
            </a:r>
          </a:p>
        </p:txBody>
      </p:sp>
      <p:sp>
        <p:nvSpPr>
          <p:cNvPr id="3" name="Podtytuł 2">
            <a:extLst>
              <a:ext uri="{FF2B5EF4-FFF2-40B4-BE49-F238E27FC236}">
                <a16:creationId xmlns:a16="http://schemas.microsoft.com/office/drawing/2014/main" id="{BCED8F32-DF26-771D-2900-9C55A8762D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l-PL"/>
              <a:t>Kliknij, aby edytować styl wzorca podtytułu</a:t>
            </a:r>
          </a:p>
        </p:txBody>
      </p:sp>
      <p:sp>
        <p:nvSpPr>
          <p:cNvPr id="4" name="Symbol zastępczy daty 3">
            <a:extLst>
              <a:ext uri="{FF2B5EF4-FFF2-40B4-BE49-F238E27FC236}">
                <a16:creationId xmlns:a16="http://schemas.microsoft.com/office/drawing/2014/main" id="{18A85841-5477-AB51-FCB8-6579134A6B34}"/>
              </a:ext>
            </a:extLst>
          </p:cNvPr>
          <p:cNvSpPr>
            <a:spLocks noGrp="1"/>
          </p:cNvSpPr>
          <p:nvPr>
            <p:ph type="dt" sz="half" idx="10"/>
          </p:nvPr>
        </p:nvSpPr>
        <p:spPr/>
        <p:txBody>
          <a:bodyPr/>
          <a:lstStyle/>
          <a:p>
            <a:fld id="{C8641209-BA7D-6148-87DB-EEB520E377DE}" type="datetimeFigureOut">
              <a:rPr lang="pl-PL" smtClean="0"/>
              <a:t>31.10.2025</a:t>
            </a:fld>
            <a:endParaRPr lang="pl-PL"/>
          </a:p>
        </p:txBody>
      </p:sp>
      <p:sp>
        <p:nvSpPr>
          <p:cNvPr id="5" name="Symbol zastępczy stopki 4">
            <a:extLst>
              <a:ext uri="{FF2B5EF4-FFF2-40B4-BE49-F238E27FC236}">
                <a16:creationId xmlns:a16="http://schemas.microsoft.com/office/drawing/2014/main" id="{1B533F9D-88B1-BA6A-67CB-719C5CA0BABA}"/>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C255673C-1543-95D1-C2F2-5D7344DA56A5}"/>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418401071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CDD50CA8-00D6-D2CA-DE2D-15C1F9F65776}"/>
              </a:ext>
            </a:extLst>
          </p:cNvPr>
          <p:cNvSpPr>
            <a:spLocks noGrp="1"/>
          </p:cNvSpPr>
          <p:nvPr>
            <p:ph type="title"/>
          </p:nvPr>
        </p:nvSpPr>
        <p:spPr/>
        <p:txBody>
          <a:bodyPr/>
          <a:lstStyle/>
          <a:p>
            <a:r>
              <a:rPr lang="pl-PL"/>
              <a:t>Kliknij, aby edytować styl</a:t>
            </a:r>
          </a:p>
        </p:txBody>
      </p:sp>
      <p:sp>
        <p:nvSpPr>
          <p:cNvPr id="3" name="Symbol zastępczy zawartości 2">
            <a:extLst>
              <a:ext uri="{FF2B5EF4-FFF2-40B4-BE49-F238E27FC236}">
                <a16:creationId xmlns:a16="http://schemas.microsoft.com/office/drawing/2014/main" id="{4ED4A721-C1B9-5B59-7024-6A202D60D8D3}"/>
              </a:ext>
            </a:extLst>
          </p:cNvPr>
          <p:cNvSpPr>
            <a:spLocks noGrp="1"/>
          </p:cNvSpPr>
          <p:nvPr>
            <p:ph idx="1"/>
          </p:nvPr>
        </p:nvSpPr>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0478D60D-3EAD-74A9-9BE1-9C158A642293}"/>
              </a:ext>
            </a:extLst>
          </p:cNvPr>
          <p:cNvSpPr>
            <a:spLocks noGrp="1"/>
          </p:cNvSpPr>
          <p:nvPr>
            <p:ph type="dt" sz="half" idx="10"/>
          </p:nvPr>
        </p:nvSpPr>
        <p:spPr/>
        <p:txBody>
          <a:bodyPr/>
          <a:lstStyle/>
          <a:p>
            <a:fld id="{C8641209-BA7D-6148-87DB-EEB520E377DE}" type="datetimeFigureOut">
              <a:rPr lang="pl-PL" smtClean="0"/>
              <a:t>31.10.2025</a:t>
            </a:fld>
            <a:endParaRPr lang="pl-PL"/>
          </a:p>
        </p:txBody>
      </p:sp>
      <p:sp>
        <p:nvSpPr>
          <p:cNvPr id="5" name="Symbol zastępczy stopki 4">
            <a:extLst>
              <a:ext uri="{FF2B5EF4-FFF2-40B4-BE49-F238E27FC236}">
                <a16:creationId xmlns:a16="http://schemas.microsoft.com/office/drawing/2014/main" id="{D218783D-512E-8AEF-9542-CD3EF15C1D23}"/>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63F8E917-F2DD-F15D-F288-06C3A3C29861}"/>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31329913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1E419BD-4327-4A37-3014-F65D927D0193}"/>
              </a:ext>
            </a:extLst>
          </p:cNvPr>
          <p:cNvSpPr>
            <a:spLocks noGrp="1"/>
          </p:cNvSpPr>
          <p:nvPr>
            <p:ph type="title"/>
          </p:nvPr>
        </p:nvSpPr>
        <p:spPr>
          <a:xfrm>
            <a:off x="831850" y="1709738"/>
            <a:ext cx="10515600" cy="2852737"/>
          </a:xfrm>
        </p:spPr>
        <p:txBody>
          <a:bodyPr anchor="b"/>
          <a:lstStyle>
            <a:lvl1pPr>
              <a:defRPr sz="6000"/>
            </a:lvl1pPr>
          </a:lstStyle>
          <a:p>
            <a:r>
              <a:rPr lang="pl-PL"/>
              <a:t>Kliknij, aby edytować styl</a:t>
            </a:r>
          </a:p>
        </p:txBody>
      </p:sp>
      <p:sp>
        <p:nvSpPr>
          <p:cNvPr id="3" name="Symbol zastępczy tekstu 2">
            <a:extLst>
              <a:ext uri="{FF2B5EF4-FFF2-40B4-BE49-F238E27FC236}">
                <a16:creationId xmlns:a16="http://schemas.microsoft.com/office/drawing/2014/main" id="{DFC4473F-B953-0F22-8D85-4218BD285F3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pl-PL"/>
              <a:t>Kliknij, aby edytować style wzorca tekstu</a:t>
            </a:r>
          </a:p>
        </p:txBody>
      </p:sp>
      <p:sp>
        <p:nvSpPr>
          <p:cNvPr id="4" name="Symbol zastępczy daty 3">
            <a:extLst>
              <a:ext uri="{FF2B5EF4-FFF2-40B4-BE49-F238E27FC236}">
                <a16:creationId xmlns:a16="http://schemas.microsoft.com/office/drawing/2014/main" id="{345783CC-6ED0-5BF1-9FD7-9FC1CCE0AF24}"/>
              </a:ext>
            </a:extLst>
          </p:cNvPr>
          <p:cNvSpPr>
            <a:spLocks noGrp="1"/>
          </p:cNvSpPr>
          <p:nvPr>
            <p:ph type="dt" sz="half" idx="10"/>
          </p:nvPr>
        </p:nvSpPr>
        <p:spPr/>
        <p:txBody>
          <a:bodyPr/>
          <a:lstStyle/>
          <a:p>
            <a:fld id="{C8641209-BA7D-6148-87DB-EEB520E377DE}" type="datetimeFigureOut">
              <a:rPr lang="pl-PL" smtClean="0"/>
              <a:t>31.10.2025</a:t>
            </a:fld>
            <a:endParaRPr lang="pl-PL"/>
          </a:p>
        </p:txBody>
      </p:sp>
      <p:sp>
        <p:nvSpPr>
          <p:cNvPr id="5" name="Symbol zastępczy stopki 4">
            <a:extLst>
              <a:ext uri="{FF2B5EF4-FFF2-40B4-BE49-F238E27FC236}">
                <a16:creationId xmlns:a16="http://schemas.microsoft.com/office/drawing/2014/main" id="{A0ED20BB-F87A-9C33-C9CA-3DBB7BC13087}"/>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7D5E1AFE-E2D9-2456-B086-51F552B3F574}"/>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372276117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BED28282-7DF1-CF19-54A9-F224FB1A3138}"/>
              </a:ext>
            </a:extLst>
          </p:cNvPr>
          <p:cNvSpPr>
            <a:spLocks noGrp="1"/>
          </p:cNvSpPr>
          <p:nvPr>
            <p:ph type="title"/>
          </p:nvPr>
        </p:nvSpPr>
        <p:spPr/>
        <p:txBody>
          <a:bodyPr/>
          <a:lstStyle/>
          <a:p>
            <a:r>
              <a:rPr lang="pl-PL"/>
              <a:t>Kliknij, aby edytować styl</a:t>
            </a:r>
          </a:p>
        </p:txBody>
      </p:sp>
      <p:sp>
        <p:nvSpPr>
          <p:cNvPr id="3" name="Symbol zastępczy zawartości 2">
            <a:extLst>
              <a:ext uri="{FF2B5EF4-FFF2-40B4-BE49-F238E27FC236}">
                <a16:creationId xmlns:a16="http://schemas.microsoft.com/office/drawing/2014/main" id="{B9391959-8192-5267-81BF-41FF0D48DFEA}"/>
              </a:ext>
            </a:extLst>
          </p:cNvPr>
          <p:cNvSpPr>
            <a:spLocks noGrp="1"/>
          </p:cNvSpPr>
          <p:nvPr>
            <p:ph sz="half" idx="1"/>
          </p:nvPr>
        </p:nvSpPr>
        <p:spPr>
          <a:xfrm>
            <a:off x="838200" y="1825625"/>
            <a:ext cx="5181600" cy="435133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zawartości 3">
            <a:extLst>
              <a:ext uri="{FF2B5EF4-FFF2-40B4-BE49-F238E27FC236}">
                <a16:creationId xmlns:a16="http://schemas.microsoft.com/office/drawing/2014/main" id="{B5D62EE7-12CA-C1AD-A69B-2F82A04A2D50}"/>
              </a:ext>
            </a:extLst>
          </p:cNvPr>
          <p:cNvSpPr>
            <a:spLocks noGrp="1"/>
          </p:cNvSpPr>
          <p:nvPr>
            <p:ph sz="half" idx="2"/>
          </p:nvPr>
        </p:nvSpPr>
        <p:spPr>
          <a:xfrm>
            <a:off x="6172200" y="1825625"/>
            <a:ext cx="5181600" cy="435133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daty 4">
            <a:extLst>
              <a:ext uri="{FF2B5EF4-FFF2-40B4-BE49-F238E27FC236}">
                <a16:creationId xmlns:a16="http://schemas.microsoft.com/office/drawing/2014/main" id="{29F9FBAF-0513-5F99-16B1-58AD1596F4DA}"/>
              </a:ext>
            </a:extLst>
          </p:cNvPr>
          <p:cNvSpPr>
            <a:spLocks noGrp="1"/>
          </p:cNvSpPr>
          <p:nvPr>
            <p:ph type="dt" sz="half" idx="10"/>
          </p:nvPr>
        </p:nvSpPr>
        <p:spPr/>
        <p:txBody>
          <a:bodyPr/>
          <a:lstStyle/>
          <a:p>
            <a:fld id="{C8641209-BA7D-6148-87DB-EEB520E377DE}" type="datetimeFigureOut">
              <a:rPr lang="pl-PL" smtClean="0"/>
              <a:t>31.10.2025</a:t>
            </a:fld>
            <a:endParaRPr lang="pl-PL"/>
          </a:p>
        </p:txBody>
      </p:sp>
      <p:sp>
        <p:nvSpPr>
          <p:cNvPr id="6" name="Symbol zastępczy stopki 5">
            <a:extLst>
              <a:ext uri="{FF2B5EF4-FFF2-40B4-BE49-F238E27FC236}">
                <a16:creationId xmlns:a16="http://schemas.microsoft.com/office/drawing/2014/main" id="{4D70BEAD-BF4B-2905-42BD-1DF0B73B48EC}"/>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97A52E25-66FE-3A2B-BB63-6B988BB7615E}"/>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281999733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7B81592-76F7-67A7-724C-6DB5EDBB5EF3}"/>
              </a:ext>
            </a:extLst>
          </p:cNvPr>
          <p:cNvSpPr>
            <a:spLocks noGrp="1"/>
          </p:cNvSpPr>
          <p:nvPr>
            <p:ph type="title"/>
          </p:nvPr>
        </p:nvSpPr>
        <p:spPr>
          <a:xfrm>
            <a:off x="839788" y="365125"/>
            <a:ext cx="10515600" cy="1325563"/>
          </a:xfrm>
        </p:spPr>
        <p:txBody>
          <a:bodyPr/>
          <a:lstStyle/>
          <a:p>
            <a:r>
              <a:rPr lang="pl-PL"/>
              <a:t>Kliknij, aby edytować styl</a:t>
            </a:r>
          </a:p>
        </p:txBody>
      </p:sp>
      <p:sp>
        <p:nvSpPr>
          <p:cNvPr id="3" name="Symbol zastępczy tekstu 2">
            <a:extLst>
              <a:ext uri="{FF2B5EF4-FFF2-40B4-BE49-F238E27FC236}">
                <a16:creationId xmlns:a16="http://schemas.microsoft.com/office/drawing/2014/main" id="{1204FEAF-BA73-A1FE-D946-6E1F92BB7A6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4" name="Symbol zastępczy zawartości 3">
            <a:extLst>
              <a:ext uri="{FF2B5EF4-FFF2-40B4-BE49-F238E27FC236}">
                <a16:creationId xmlns:a16="http://schemas.microsoft.com/office/drawing/2014/main" id="{9F7F5906-FA68-BD21-74DB-A7E78795672F}"/>
              </a:ext>
            </a:extLst>
          </p:cNvPr>
          <p:cNvSpPr>
            <a:spLocks noGrp="1"/>
          </p:cNvSpPr>
          <p:nvPr>
            <p:ph sz="half" idx="2"/>
          </p:nvPr>
        </p:nvSpPr>
        <p:spPr>
          <a:xfrm>
            <a:off x="839788" y="2505075"/>
            <a:ext cx="5157787" cy="368458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tekstu 4">
            <a:extLst>
              <a:ext uri="{FF2B5EF4-FFF2-40B4-BE49-F238E27FC236}">
                <a16:creationId xmlns:a16="http://schemas.microsoft.com/office/drawing/2014/main" id="{9053DDA8-5353-2615-B082-1C9601F5443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6" name="Symbol zastępczy zawartości 5">
            <a:extLst>
              <a:ext uri="{FF2B5EF4-FFF2-40B4-BE49-F238E27FC236}">
                <a16:creationId xmlns:a16="http://schemas.microsoft.com/office/drawing/2014/main" id="{7B0CC250-D4D6-9321-04A5-24E581A0ACB8}"/>
              </a:ext>
            </a:extLst>
          </p:cNvPr>
          <p:cNvSpPr>
            <a:spLocks noGrp="1"/>
          </p:cNvSpPr>
          <p:nvPr>
            <p:ph sz="quarter" idx="4"/>
          </p:nvPr>
        </p:nvSpPr>
        <p:spPr>
          <a:xfrm>
            <a:off x="6172200" y="2505075"/>
            <a:ext cx="5183188" cy="368458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7" name="Symbol zastępczy daty 6">
            <a:extLst>
              <a:ext uri="{FF2B5EF4-FFF2-40B4-BE49-F238E27FC236}">
                <a16:creationId xmlns:a16="http://schemas.microsoft.com/office/drawing/2014/main" id="{9415D403-5E24-BFA0-BBFD-5C5D00302381}"/>
              </a:ext>
            </a:extLst>
          </p:cNvPr>
          <p:cNvSpPr>
            <a:spLocks noGrp="1"/>
          </p:cNvSpPr>
          <p:nvPr>
            <p:ph type="dt" sz="half" idx="10"/>
          </p:nvPr>
        </p:nvSpPr>
        <p:spPr/>
        <p:txBody>
          <a:bodyPr/>
          <a:lstStyle/>
          <a:p>
            <a:fld id="{C8641209-BA7D-6148-87DB-EEB520E377DE}" type="datetimeFigureOut">
              <a:rPr lang="pl-PL" smtClean="0"/>
              <a:t>31.10.2025</a:t>
            </a:fld>
            <a:endParaRPr lang="pl-PL"/>
          </a:p>
        </p:txBody>
      </p:sp>
      <p:sp>
        <p:nvSpPr>
          <p:cNvPr id="8" name="Symbol zastępczy stopki 7">
            <a:extLst>
              <a:ext uri="{FF2B5EF4-FFF2-40B4-BE49-F238E27FC236}">
                <a16:creationId xmlns:a16="http://schemas.microsoft.com/office/drawing/2014/main" id="{069AF6D9-EE85-2CFC-3DB0-440D95C4D6FE}"/>
              </a:ext>
            </a:extLst>
          </p:cNvPr>
          <p:cNvSpPr>
            <a:spLocks noGrp="1"/>
          </p:cNvSpPr>
          <p:nvPr>
            <p:ph type="ftr" sz="quarter" idx="11"/>
          </p:nvPr>
        </p:nvSpPr>
        <p:spPr/>
        <p:txBody>
          <a:bodyPr/>
          <a:lstStyle/>
          <a:p>
            <a:endParaRPr lang="pl-PL"/>
          </a:p>
        </p:txBody>
      </p:sp>
      <p:sp>
        <p:nvSpPr>
          <p:cNvPr id="9" name="Symbol zastępczy numeru slajdu 8">
            <a:extLst>
              <a:ext uri="{FF2B5EF4-FFF2-40B4-BE49-F238E27FC236}">
                <a16:creationId xmlns:a16="http://schemas.microsoft.com/office/drawing/2014/main" id="{52F1734C-B294-76F6-91FD-F6D82CA362E7}"/>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5778998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4EF6DD5B-231E-4CD6-D303-3DEA44268173}"/>
              </a:ext>
            </a:extLst>
          </p:cNvPr>
          <p:cNvSpPr>
            <a:spLocks noGrp="1"/>
          </p:cNvSpPr>
          <p:nvPr>
            <p:ph type="title"/>
          </p:nvPr>
        </p:nvSpPr>
        <p:spPr/>
        <p:txBody>
          <a:bodyPr/>
          <a:lstStyle/>
          <a:p>
            <a:r>
              <a:rPr lang="pl-PL"/>
              <a:t>Kliknij, aby edytować styl</a:t>
            </a:r>
          </a:p>
        </p:txBody>
      </p:sp>
      <p:sp>
        <p:nvSpPr>
          <p:cNvPr id="3" name="Symbol zastępczy daty 2">
            <a:extLst>
              <a:ext uri="{FF2B5EF4-FFF2-40B4-BE49-F238E27FC236}">
                <a16:creationId xmlns:a16="http://schemas.microsoft.com/office/drawing/2014/main" id="{D31BF62F-4341-14B1-8AB6-ED16D5C588B3}"/>
              </a:ext>
            </a:extLst>
          </p:cNvPr>
          <p:cNvSpPr>
            <a:spLocks noGrp="1"/>
          </p:cNvSpPr>
          <p:nvPr>
            <p:ph type="dt" sz="half" idx="10"/>
          </p:nvPr>
        </p:nvSpPr>
        <p:spPr/>
        <p:txBody>
          <a:bodyPr/>
          <a:lstStyle/>
          <a:p>
            <a:fld id="{C8641209-BA7D-6148-87DB-EEB520E377DE}" type="datetimeFigureOut">
              <a:rPr lang="pl-PL" smtClean="0"/>
              <a:t>31.10.2025</a:t>
            </a:fld>
            <a:endParaRPr lang="pl-PL"/>
          </a:p>
        </p:txBody>
      </p:sp>
      <p:sp>
        <p:nvSpPr>
          <p:cNvPr id="4" name="Symbol zastępczy stopki 3">
            <a:extLst>
              <a:ext uri="{FF2B5EF4-FFF2-40B4-BE49-F238E27FC236}">
                <a16:creationId xmlns:a16="http://schemas.microsoft.com/office/drawing/2014/main" id="{4B0FC9DF-EE49-40C3-6D56-B7702A063762}"/>
              </a:ext>
            </a:extLst>
          </p:cNvPr>
          <p:cNvSpPr>
            <a:spLocks noGrp="1"/>
          </p:cNvSpPr>
          <p:nvPr>
            <p:ph type="ftr" sz="quarter" idx="11"/>
          </p:nvPr>
        </p:nvSpPr>
        <p:spPr/>
        <p:txBody>
          <a:bodyPr/>
          <a:lstStyle/>
          <a:p>
            <a:endParaRPr lang="pl-PL"/>
          </a:p>
        </p:txBody>
      </p:sp>
      <p:sp>
        <p:nvSpPr>
          <p:cNvPr id="5" name="Symbol zastępczy numeru slajdu 4">
            <a:extLst>
              <a:ext uri="{FF2B5EF4-FFF2-40B4-BE49-F238E27FC236}">
                <a16:creationId xmlns:a16="http://schemas.microsoft.com/office/drawing/2014/main" id="{3ED40D4F-F9FD-1BCD-327D-E86800E5592B}"/>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335800184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a:extLst>
              <a:ext uri="{FF2B5EF4-FFF2-40B4-BE49-F238E27FC236}">
                <a16:creationId xmlns:a16="http://schemas.microsoft.com/office/drawing/2014/main" id="{905B256B-64F9-43C0-A690-0B57FD017155}"/>
              </a:ext>
            </a:extLst>
          </p:cNvPr>
          <p:cNvSpPr>
            <a:spLocks noGrp="1"/>
          </p:cNvSpPr>
          <p:nvPr>
            <p:ph type="dt" sz="half" idx="10"/>
          </p:nvPr>
        </p:nvSpPr>
        <p:spPr/>
        <p:txBody>
          <a:bodyPr/>
          <a:lstStyle/>
          <a:p>
            <a:fld id="{C8641209-BA7D-6148-87DB-EEB520E377DE}" type="datetimeFigureOut">
              <a:rPr lang="pl-PL" smtClean="0"/>
              <a:t>31.10.2025</a:t>
            </a:fld>
            <a:endParaRPr lang="pl-PL"/>
          </a:p>
        </p:txBody>
      </p:sp>
      <p:sp>
        <p:nvSpPr>
          <p:cNvPr id="3" name="Symbol zastępczy stopki 2">
            <a:extLst>
              <a:ext uri="{FF2B5EF4-FFF2-40B4-BE49-F238E27FC236}">
                <a16:creationId xmlns:a16="http://schemas.microsoft.com/office/drawing/2014/main" id="{767603A9-BE93-4477-3083-F2523428EC3D}"/>
              </a:ext>
            </a:extLst>
          </p:cNvPr>
          <p:cNvSpPr>
            <a:spLocks noGrp="1"/>
          </p:cNvSpPr>
          <p:nvPr>
            <p:ph type="ftr" sz="quarter" idx="11"/>
          </p:nvPr>
        </p:nvSpPr>
        <p:spPr/>
        <p:txBody>
          <a:bodyPr/>
          <a:lstStyle/>
          <a:p>
            <a:endParaRPr lang="pl-PL"/>
          </a:p>
        </p:txBody>
      </p:sp>
      <p:sp>
        <p:nvSpPr>
          <p:cNvPr id="4" name="Symbol zastępczy numeru slajdu 3">
            <a:extLst>
              <a:ext uri="{FF2B5EF4-FFF2-40B4-BE49-F238E27FC236}">
                <a16:creationId xmlns:a16="http://schemas.microsoft.com/office/drawing/2014/main" id="{B96C6B69-A6EF-7D43-5467-D46A5BD9F787}"/>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52310275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322B57F-CB44-61E7-247B-C9C6E67AECFB}"/>
              </a:ext>
            </a:extLst>
          </p:cNvPr>
          <p:cNvSpPr>
            <a:spLocks noGrp="1"/>
          </p:cNvSpPr>
          <p:nvPr>
            <p:ph type="title"/>
          </p:nvPr>
        </p:nvSpPr>
        <p:spPr>
          <a:xfrm>
            <a:off x="839788" y="457200"/>
            <a:ext cx="3932237" cy="1600200"/>
          </a:xfrm>
        </p:spPr>
        <p:txBody>
          <a:bodyPr anchor="b"/>
          <a:lstStyle>
            <a:lvl1pPr>
              <a:defRPr sz="3200"/>
            </a:lvl1pPr>
          </a:lstStyle>
          <a:p>
            <a:r>
              <a:rPr lang="pl-PL"/>
              <a:t>Kliknij, aby edytować styl</a:t>
            </a:r>
          </a:p>
        </p:txBody>
      </p:sp>
      <p:sp>
        <p:nvSpPr>
          <p:cNvPr id="3" name="Symbol zastępczy zawartości 2">
            <a:extLst>
              <a:ext uri="{FF2B5EF4-FFF2-40B4-BE49-F238E27FC236}">
                <a16:creationId xmlns:a16="http://schemas.microsoft.com/office/drawing/2014/main" id="{A5772935-1107-2D0A-DB0E-5156C8B7999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tekstu 3">
            <a:extLst>
              <a:ext uri="{FF2B5EF4-FFF2-40B4-BE49-F238E27FC236}">
                <a16:creationId xmlns:a16="http://schemas.microsoft.com/office/drawing/2014/main" id="{B2949CC7-94F8-708E-6402-BB8C181423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Kliknij, aby edytować style wzorca tekstu</a:t>
            </a:r>
          </a:p>
        </p:txBody>
      </p:sp>
      <p:sp>
        <p:nvSpPr>
          <p:cNvPr id="5" name="Symbol zastępczy daty 4">
            <a:extLst>
              <a:ext uri="{FF2B5EF4-FFF2-40B4-BE49-F238E27FC236}">
                <a16:creationId xmlns:a16="http://schemas.microsoft.com/office/drawing/2014/main" id="{5B02F6E9-7C99-6426-4CEE-BDE212735BF3}"/>
              </a:ext>
            </a:extLst>
          </p:cNvPr>
          <p:cNvSpPr>
            <a:spLocks noGrp="1"/>
          </p:cNvSpPr>
          <p:nvPr>
            <p:ph type="dt" sz="half" idx="10"/>
          </p:nvPr>
        </p:nvSpPr>
        <p:spPr/>
        <p:txBody>
          <a:bodyPr/>
          <a:lstStyle/>
          <a:p>
            <a:fld id="{C8641209-BA7D-6148-87DB-EEB520E377DE}" type="datetimeFigureOut">
              <a:rPr lang="pl-PL" smtClean="0"/>
              <a:t>31.10.2025</a:t>
            </a:fld>
            <a:endParaRPr lang="pl-PL"/>
          </a:p>
        </p:txBody>
      </p:sp>
      <p:sp>
        <p:nvSpPr>
          <p:cNvPr id="6" name="Symbol zastępczy stopki 5">
            <a:extLst>
              <a:ext uri="{FF2B5EF4-FFF2-40B4-BE49-F238E27FC236}">
                <a16:creationId xmlns:a16="http://schemas.microsoft.com/office/drawing/2014/main" id="{BEBCC7A2-689E-27EE-7A09-F036C95C5851}"/>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FF1F3C56-F232-4827-427B-A1E6800F3B81}"/>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220253688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AD8F862-3546-4BD6-5510-9DA78ECF26F9}"/>
              </a:ext>
            </a:extLst>
          </p:cNvPr>
          <p:cNvSpPr>
            <a:spLocks noGrp="1"/>
          </p:cNvSpPr>
          <p:nvPr>
            <p:ph type="title"/>
          </p:nvPr>
        </p:nvSpPr>
        <p:spPr>
          <a:xfrm>
            <a:off x="839788" y="457200"/>
            <a:ext cx="3932237" cy="1600200"/>
          </a:xfrm>
        </p:spPr>
        <p:txBody>
          <a:bodyPr anchor="b"/>
          <a:lstStyle>
            <a:lvl1pPr>
              <a:defRPr sz="3200"/>
            </a:lvl1pPr>
          </a:lstStyle>
          <a:p>
            <a:r>
              <a:rPr lang="pl-PL"/>
              <a:t>Kliknij, aby edytować styl</a:t>
            </a:r>
          </a:p>
        </p:txBody>
      </p:sp>
      <p:sp>
        <p:nvSpPr>
          <p:cNvPr id="3" name="Symbol zastępczy obrazu 2">
            <a:extLst>
              <a:ext uri="{FF2B5EF4-FFF2-40B4-BE49-F238E27FC236}">
                <a16:creationId xmlns:a16="http://schemas.microsoft.com/office/drawing/2014/main" id="{0A85D55F-FFB8-42C3-645E-F073950E86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a:extLst>
              <a:ext uri="{FF2B5EF4-FFF2-40B4-BE49-F238E27FC236}">
                <a16:creationId xmlns:a16="http://schemas.microsoft.com/office/drawing/2014/main" id="{53C12376-26CF-64BC-7CCD-A89AE6170F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Kliknij, aby edytować style wzorca tekstu</a:t>
            </a:r>
          </a:p>
        </p:txBody>
      </p:sp>
      <p:sp>
        <p:nvSpPr>
          <p:cNvPr id="5" name="Symbol zastępczy daty 4">
            <a:extLst>
              <a:ext uri="{FF2B5EF4-FFF2-40B4-BE49-F238E27FC236}">
                <a16:creationId xmlns:a16="http://schemas.microsoft.com/office/drawing/2014/main" id="{9DDB130C-A194-77F6-1589-B8C350D66B73}"/>
              </a:ext>
            </a:extLst>
          </p:cNvPr>
          <p:cNvSpPr>
            <a:spLocks noGrp="1"/>
          </p:cNvSpPr>
          <p:nvPr>
            <p:ph type="dt" sz="half" idx="10"/>
          </p:nvPr>
        </p:nvSpPr>
        <p:spPr/>
        <p:txBody>
          <a:bodyPr/>
          <a:lstStyle/>
          <a:p>
            <a:fld id="{C8641209-BA7D-6148-87DB-EEB520E377DE}" type="datetimeFigureOut">
              <a:rPr lang="pl-PL" smtClean="0"/>
              <a:t>31.10.2025</a:t>
            </a:fld>
            <a:endParaRPr lang="pl-PL"/>
          </a:p>
        </p:txBody>
      </p:sp>
      <p:sp>
        <p:nvSpPr>
          <p:cNvPr id="6" name="Symbol zastępczy stopki 5">
            <a:extLst>
              <a:ext uri="{FF2B5EF4-FFF2-40B4-BE49-F238E27FC236}">
                <a16:creationId xmlns:a16="http://schemas.microsoft.com/office/drawing/2014/main" id="{3088FD78-5AFE-E578-AF79-BA4E28D2C0AB}"/>
              </a:ext>
            </a:extLst>
          </p:cNvPr>
          <p:cNvSpPr>
            <a:spLocks noGrp="1"/>
          </p:cNvSpPr>
          <p:nvPr>
            <p:ph type="ftr" sz="quarter" idx="11"/>
          </p:nvPr>
        </p:nvSpPr>
        <p:spPr/>
        <p:txBody>
          <a:bodyPr/>
          <a:lstStyle/>
          <a:p>
            <a:endParaRPr lang="pl-PL"/>
          </a:p>
        </p:txBody>
      </p:sp>
      <p:sp>
        <p:nvSpPr>
          <p:cNvPr id="7" name="Symbol zastępczy numeru slajdu 6">
            <a:extLst>
              <a:ext uri="{FF2B5EF4-FFF2-40B4-BE49-F238E27FC236}">
                <a16:creationId xmlns:a16="http://schemas.microsoft.com/office/drawing/2014/main" id="{C2DAFD3F-D82E-F695-9662-532A33EA2361}"/>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402626966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F406A30E-9260-B856-F886-FB82D2822950}"/>
              </a:ext>
            </a:extLst>
          </p:cNvPr>
          <p:cNvSpPr>
            <a:spLocks noGrp="1"/>
          </p:cNvSpPr>
          <p:nvPr>
            <p:ph type="title"/>
          </p:nvPr>
        </p:nvSpPr>
        <p:spPr/>
        <p:txBody>
          <a:bodyPr/>
          <a:lstStyle/>
          <a:p>
            <a:r>
              <a:rPr lang="pl-PL"/>
              <a:t>Kliknij, aby edytować styl</a:t>
            </a:r>
          </a:p>
        </p:txBody>
      </p:sp>
      <p:sp>
        <p:nvSpPr>
          <p:cNvPr id="3" name="Symbol zastępczy tytułu pionowego 2">
            <a:extLst>
              <a:ext uri="{FF2B5EF4-FFF2-40B4-BE49-F238E27FC236}">
                <a16:creationId xmlns:a16="http://schemas.microsoft.com/office/drawing/2014/main" id="{F2BAAB90-DEA0-2EE2-8064-8C1A845FC4DD}"/>
              </a:ext>
            </a:extLst>
          </p:cNvPr>
          <p:cNvSpPr>
            <a:spLocks noGrp="1"/>
          </p:cNvSpPr>
          <p:nvPr>
            <p:ph type="body" orient="vert" idx="1"/>
          </p:nvPr>
        </p:nvSpPr>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05BFC8B6-8918-72C1-9E7F-D57BFF0013E9}"/>
              </a:ext>
            </a:extLst>
          </p:cNvPr>
          <p:cNvSpPr>
            <a:spLocks noGrp="1"/>
          </p:cNvSpPr>
          <p:nvPr>
            <p:ph type="dt" sz="half" idx="10"/>
          </p:nvPr>
        </p:nvSpPr>
        <p:spPr/>
        <p:txBody>
          <a:bodyPr/>
          <a:lstStyle/>
          <a:p>
            <a:fld id="{C8641209-BA7D-6148-87DB-EEB520E377DE}" type="datetimeFigureOut">
              <a:rPr lang="pl-PL" smtClean="0"/>
              <a:t>31.10.2025</a:t>
            </a:fld>
            <a:endParaRPr lang="pl-PL"/>
          </a:p>
        </p:txBody>
      </p:sp>
      <p:sp>
        <p:nvSpPr>
          <p:cNvPr id="5" name="Symbol zastępczy stopki 4">
            <a:extLst>
              <a:ext uri="{FF2B5EF4-FFF2-40B4-BE49-F238E27FC236}">
                <a16:creationId xmlns:a16="http://schemas.microsoft.com/office/drawing/2014/main" id="{8FB981E2-A122-63E6-2DD5-12FAC4494B4D}"/>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1AD89F1E-86EF-2240-F89F-9B16CDD04C7A}"/>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10425467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a:extLst>
              <a:ext uri="{FF2B5EF4-FFF2-40B4-BE49-F238E27FC236}">
                <a16:creationId xmlns:a16="http://schemas.microsoft.com/office/drawing/2014/main" id="{D1779702-5E0A-79AD-E550-3733B8605AC9}"/>
              </a:ext>
            </a:extLst>
          </p:cNvPr>
          <p:cNvSpPr>
            <a:spLocks noGrp="1"/>
          </p:cNvSpPr>
          <p:nvPr>
            <p:ph type="title" orient="vert"/>
          </p:nvPr>
        </p:nvSpPr>
        <p:spPr>
          <a:xfrm>
            <a:off x="8724900" y="365125"/>
            <a:ext cx="2628900" cy="5811838"/>
          </a:xfrm>
        </p:spPr>
        <p:txBody>
          <a:bodyPr vert="eaVert"/>
          <a:lstStyle/>
          <a:p>
            <a:r>
              <a:rPr lang="pl-PL"/>
              <a:t>Kliknij, aby edytować styl</a:t>
            </a:r>
          </a:p>
        </p:txBody>
      </p:sp>
      <p:sp>
        <p:nvSpPr>
          <p:cNvPr id="3" name="Symbol zastępczy tytułu pionowego 2">
            <a:extLst>
              <a:ext uri="{FF2B5EF4-FFF2-40B4-BE49-F238E27FC236}">
                <a16:creationId xmlns:a16="http://schemas.microsoft.com/office/drawing/2014/main" id="{D6D7A0AC-2055-4307-FCC3-9B1077CDF967}"/>
              </a:ext>
            </a:extLst>
          </p:cNvPr>
          <p:cNvSpPr>
            <a:spLocks noGrp="1"/>
          </p:cNvSpPr>
          <p:nvPr>
            <p:ph type="body" orient="vert" idx="1"/>
          </p:nvPr>
        </p:nvSpPr>
        <p:spPr>
          <a:xfrm>
            <a:off x="838200" y="365125"/>
            <a:ext cx="7734300" cy="5811838"/>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2E6F0D24-0FB8-899D-7DA2-DEF69C4E11F0}"/>
              </a:ext>
            </a:extLst>
          </p:cNvPr>
          <p:cNvSpPr>
            <a:spLocks noGrp="1"/>
          </p:cNvSpPr>
          <p:nvPr>
            <p:ph type="dt" sz="half" idx="10"/>
          </p:nvPr>
        </p:nvSpPr>
        <p:spPr/>
        <p:txBody>
          <a:bodyPr/>
          <a:lstStyle/>
          <a:p>
            <a:fld id="{C8641209-BA7D-6148-87DB-EEB520E377DE}" type="datetimeFigureOut">
              <a:rPr lang="pl-PL" smtClean="0"/>
              <a:t>31.10.2025</a:t>
            </a:fld>
            <a:endParaRPr lang="pl-PL"/>
          </a:p>
        </p:txBody>
      </p:sp>
      <p:sp>
        <p:nvSpPr>
          <p:cNvPr id="5" name="Symbol zastępczy stopki 4">
            <a:extLst>
              <a:ext uri="{FF2B5EF4-FFF2-40B4-BE49-F238E27FC236}">
                <a16:creationId xmlns:a16="http://schemas.microsoft.com/office/drawing/2014/main" id="{E8DC5A9E-8D13-F3B2-4A2B-87B2552E0037}"/>
              </a:ext>
            </a:extLst>
          </p:cNvPr>
          <p:cNvSpPr>
            <a:spLocks noGrp="1"/>
          </p:cNvSpPr>
          <p:nvPr>
            <p:ph type="ftr" sz="quarter" idx="11"/>
          </p:nvPr>
        </p:nvSpPr>
        <p:spPr/>
        <p:txBody>
          <a:bodyPr/>
          <a:lstStyle/>
          <a:p>
            <a:endParaRPr lang="pl-PL"/>
          </a:p>
        </p:txBody>
      </p:sp>
      <p:sp>
        <p:nvSpPr>
          <p:cNvPr id="6" name="Symbol zastępczy numeru slajdu 5">
            <a:extLst>
              <a:ext uri="{FF2B5EF4-FFF2-40B4-BE49-F238E27FC236}">
                <a16:creationId xmlns:a16="http://schemas.microsoft.com/office/drawing/2014/main" id="{C4E10B50-82A5-ECAA-DC31-1FFDDEC995F8}"/>
              </a:ext>
            </a:extLst>
          </p:cNvPr>
          <p:cNvSpPr>
            <a:spLocks noGrp="1"/>
          </p:cNvSpPr>
          <p:nvPr>
            <p:ph type="sldNum" sz="quarter" idx="12"/>
          </p:nvPr>
        </p:nvSpPr>
        <p:spPr/>
        <p:txBody>
          <a:bodyPr/>
          <a:lstStyle/>
          <a:p>
            <a:fld id="{7A825B74-66BB-7B43-ACB1-C927692E19FE}" type="slidenum">
              <a:rPr lang="pl-PL" smtClean="0"/>
              <a:t>‹#›</a:t>
            </a:fld>
            <a:endParaRPr lang="pl-PL"/>
          </a:p>
        </p:txBody>
      </p:sp>
    </p:spTree>
    <p:extLst>
      <p:ext uri="{BB962C8B-B14F-4D97-AF65-F5344CB8AC3E}">
        <p14:creationId xmlns:p14="http://schemas.microsoft.com/office/powerpoint/2010/main" val="165524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a:extLst>
              <a:ext uri="{FF2B5EF4-FFF2-40B4-BE49-F238E27FC236}">
                <a16:creationId xmlns:a16="http://schemas.microsoft.com/office/drawing/2014/main" id="{F4FB97A8-EF1C-7D6B-5719-C0867A16408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l-PL"/>
              <a:t>Kliknij, aby edytować styl</a:t>
            </a:r>
          </a:p>
        </p:txBody>
      </p:sp>
      <p:sp>
        <p:nvSpPr>
          <p:cNvPr id="3" name="Symbol zastępczy tekstu 2">
            <a:extLst>
              <a:ext uri="{FF2B5EF4-FFF2-40B4-BE49-F238E27FC236}">
                <a16:creationId xmlns:a16="http://schemas.microsoft.com/office/drawing/2014/main" id="{962735CF-5CB8-925D-AEC7-7884B9943E9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a:extLst>
              <a:ext uri="{FF2B5EF4-FFF2-40B4-BE49-F238E27FC236}">
                <a16:creationId xmlns:a16="http://schemas.microsoft.com/office/drawing/2014/main" id="{BB441B50-2541-CBC0-7AE2-3F472F21A1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8641209-BA7D-6148-87DB-EEB520E377DE}" type="datetimeFigureOut">
              <a:rPr lang="pl-PL" smtClean="0"/>
              <a:t>31.10.2025</a:t>
            </a:fld>
            <a:endParaRPr lang="pl-PL"/>
          </a:p>
        </p:txBody>
      </p:sp>
      <p:sp>
        <p:nvSpPr>
          <p:cNvPr id="5" name="Symbol zastępczy stopki 4">
            <a:extLst>
              <a:ext uri="{FF2B5EF4-FFF2-40B4-BE49-F238E27FC236}">
                <a16:creationId xmlns:a16="http://schemas.microsoft.com/office/drawing/2014/main" id="{B3AC7C20-B24C-FAB7-C101-DA2D78DA23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pl-PL"/>
          </a:p>
        </p:txBody>
      </p:sp>
      <p:sp>
        <p:nvSpPr>
          <p:cNvPr id="6" name="Symbol zastępczy numeru slajdu 5">
            <a:extLst>
              <a:ext uri="{FF2B5EF4-FFF2-40B4-BE49-F238E27FC236}">
                <a16:creationId xmlns:a16="http://schemas.microsoft.com/office/drawing/2014/main" id="{D4D554BD-29A6-01F4-8C92-A0A0F5C0C8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A825B74-66BB-7B43-ACB1-C927692E19FE}" type="slidenum">
              <a:rPr lang="pl-PL" smtClean="0"/>
              <a:t>‹#›</a:t>
            </a:fld>
            <a:endParaRPr lang="pl-PL"/>
          </a:p>
        </p:txBody>
      </p:sp>
    </p:spTree>
    <p:extLst>
      <p:ext uri="{BB962C8B-B14F-4D97-AF65-F5344CB8AC3E}">
        <p14:creationId xmlns:p14="http://schemas.microsoft.com/office/powerpoint/2010/main" val="374653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unsplash.com/@naassomz1?utm_source=unsplash&amp;utm_medium=referral&amp;utm_content=creditCopyText" TargetMode="External"/><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hyperlink" Target="https://unsplash.com/s/photos/city-children?utm_source=unsplash&amp;utm_medium=referral&amp;utm_content=creditCopyText"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slide" Target="slide17.xml"/><Relationship Id="rId3" Type="http://schemas.openxmlformats.org/officeDocument/2006/relationships/slide" Target="slide12.xml"/><Relationship Id="rId7" Type="http://schemas.openxmlformats.org/officeDocument/2006/relationships/slide" Target="slide16.xml"/><Relationship Id="rId2" Type="http://schemas.openxmlformats.org/officeDocument/2006/relationships/slide" Target="slide11.xml"/><Relationship Id="rId1" Type="http://schemas.openxmlformats.org/officeDocument/2006/relationships/slideLayout" Target="../slideLayouts/slideLayout2.xml"/><Relationship Id="rId6" Type="http://schemas.openxmlformats.org/officeDocument/2006/relationships/slide" Target="slide15.xml"/><Relationship Id="rId5" Type="http://schemas.openxmlformats.org/officeDocument/2006/relationships/slide" Target="slide14.xml"/><Relationship Id="rId10" Type="http://schemas.openxmlformats.org/officeDocument/2006/relationships/slide" Target="slide19.xml"/><Relationship Id="rId4" Type="http://schemas.openxmlformats.org/officeDocument/2006/relationships/slide" Target="slide13.xml"/><Relationship Id="rId9" Type="http://schemas.openxmlformats.org/officeDocument/2006/relationships/slide" Target="slide18.xml"/></Relationships>
</file>

<file path=ppt/slides/_rels/slide11.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2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slide" Target="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slide" Target="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slide" Target="slide2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slide" Target="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slide" Target="slide35.xml"/><Relationship Id="rId2" Type="http://schemas.openxmlformats.org/officeDocument/2006/relationships/slide" Target="slide34.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slide" Target="slide38.xml"/></Relationships>
</file>

<file path=ppt/slides/_rels/slide3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 Target="slide36.xml"/><Relationship Id="rId1" Type="http://schemas.openxmlformats.org/officeDocument/2006/relationships/slideLayout" Target="../slideLayouts/slideLayout2.xml"/><Relationship Id="rId4" Type="http://schemas.openxmlformats.org/officeDocument/2006/relationships/slide" Target="slide33.xml"/></Relationships>
</file>

<file path=ppt/slides/_rels/slide35.xml.rels><?xml version="1.0" encoding="UTF-8" standalone="yes"?>
<Relationships xmlns="http://schemas.openxmlformats.org/package/2006/relationships"><Relationship Id="rId2" Type="http://schemas.openxmlformats.org/officeDocument/2006/relationships/slide" Target="slide3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slide" Target="slide37.xml"/></Relationships>
</file>

<file path=ppt/slides/_rels/slide37.xml.rels><?xml version="1.0" encoding="UTF-8" standalone="yes"?>
<Relationships xmlns="http://schemas.openxmlformats.org/package/2006/relationships"><Relationship Id="rId3" Type="http://schemas.openxmlformats.org/officeDocument/2006/relationships/slide" Target="slide33.xml"/><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slide" Target="slide39.xml"/><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slide" Target="slide33.xml"/><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slide" Target="slide43.xml"/><Relationship Id="rId2" Type="http://schemas.openxmlformats.org/officeDocument/2006/relationships/slide" Target="slide41.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41.xml.rels><?xml version="1.0" encoding="UTF-8" standalone="yes"?>
<Relationships xmlns="http://schemas.openxmlformats.org/package/2006/relationships"><Relationship Id="rId3" Type="http://schemas.openxmlformats.org/officeDocument/2006/relationships/slide" Target="slide42.xml"/><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slide" Target="slide40.xml"/></Relationships>
</file>

<file path=ppt/slides/_rels/slide43.xml.rels><?xml version="1.0" encoding="UTF-8" standalone="yes"?>
<Relationships xmlns="http://schemas.openxmlformats.org/package/2006/relationships"><Relationship Id="rId2" Type="http://schemas.openxmlformats.org/officeDocument/2006/relationships/slide" Target="slide4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slide" Target="slide44.xml"/></Relationships>
</file>

<file path=ppt/slides/_rels/slide46.xml.rels><?xml version="1.0" encoding="UTF-8" standalone="yes"?>
<Relationships xmlns="http://schemas.openxmlformats.org/package/2006/relationships"><Relationship Id="rId8" Type="http://schemas.openxmlformats.org/officeDocument/2006/relationships/slide" Target="slide47.xml"/><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jpe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47.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slide" Target="slide44.xml"/><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48.xml.rels><?xml version="1.0" encoding="UTF-8" standalone="yes"?>
<Relationships xmlns="http://schemas.openxmlformats.org/package/2006/relationships"><Relationship Id="rId3" Type="http://schemas.openxmlformats.org/officeDocument/2006/relationships/hyperlink" Target="https://unsplash.com/@naassomz1?utm_source=unsplash&amp;utm_medium=referral&amp;utm_content=creditCopyText" TargetMode="External"/><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hyperlink" Target="https://unsplash.com/s/photos/city-children?utm_source=unsplash&amp;utm_medium=referral&amp;utm_content=creditCopyText"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close-up of a logo&#10;&#10;AI-generated content may be incorrect.">
            <a:extLst>
              <a:ext uri="{FF2B5EF4-FFF2-40B4-BE49-F238E27FC236}">
                <a16:creationId xmlns:a16="http://schemas.microsoft.com/office/drawing/2014/main" id="{EFC06588-4198-0764-803C-0EAD15D8D927}"/>
              </a:ext>
            </a:extLst>
          </p:cNvPr>
          <p:cNvPicPr>
            <a:picLocks noChangeAspect="1"/>
          </p:cNvPicPr>
          <p:nvPr/>
        </p:nvPicPr>
        <p:blipFill>
          <a:blip r:embed="rId2"/>
          <a:stretch>
            <a:fillRect/>
          </a:stretch>
        </p:blipFill>
        <p:spPr>
          <a:xfrm>
            <a:off x="149089" y="4267200"/>
            <a:ext cx="5009322" cy="2285503"/>
          </a:xfrm>
          <a:prstGeom prst="rect">
            <a:avLst/>
          </a:prstGeom>
        </p:spPr>
      </p:pic>
      <p:pic>
        <p:nvPicPr>
          <p:cNvPr id="18" name="Picture 17" descr="A group of squares on a black background&#10;&#10;AI-generated content may be incorrect.">
            <a:extLst>
              <a:ext uri="{FF2B5EF4-FFF2-40B4-BE49-F238E27FC236}">
                <a16:creationId xmlns:a16="http://schemas.microsoft.com/office/drawing/2014/main" id="{ED44455B-3388-D505-5E9E-5A593A5A82F7}"/>
              </a:ext>
            </a:extLst>
          </p:cNvPr>
          <p:cNvPicPr>
            <a:picLocks noChangeAspect="1"/>
          </p:cNvPicPr>
          <p:nvPr/>
        </p:nvPicPr>
        <p:blipFill>
          <a:blip r:embed="rId3"/>
          <a:stretch>
            <a:fillRect/>
          </a:stretch>
        </p:blipFill>
        <p:spPr>
          <a:xfrm>
            <a:off x="5667902" y="1186713"/>
            <a:ext cx="6348507" cy="5200836"/>
          </a:xfrm>
          <a:prstGeom prst="rect">
            <a:avLst/>
          </a:prstGeom>
        </p:spPr>
      </p:pic>
      <p:sp>
        <p:nvSpPr>
          <p:cNvPr id="19" name="Rounded Rectangle 18">
            <a:extLst>
              <a:ext uri="{FF2B5EF4-FFF2-40B4-BE49-F238E27FC236}">
                <a16:creationId xmlns:a16="http://schemas.microsoft.com/office/drawing/2014/main" id="{C66854B9-513E-6CB0-B6E5-5751C939B4BC}"/>
              </a:ext>
            </a:extLst>
          </p:cNvPr>
          <p:cNvSpPr/>
          <p:nvPr/>
        </p:nvSpPr>
        <p:spPr>
          <a:xfrm>
            <a:off x="858080" y="1325218"/>
            <a:ext cx="3591339" cy="2809461"/>
          </a:xfrm>
          <a:prstGeom prst="roundRect">
            <a:avLst/>
          </a:prstGeom>
          <a:solidFill>
            <a:srgbClr val="79C49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l-PL" dirty="0" err="1"/>
              <a:t>Designing</a:t>
            </a:r>
            <a:r>
              <a:rPr lang="pl-PL" dirty="0"/>
              <a:t> </a:t>
            </a:r>
            <a:r>
              <a:rPr lang="pl-PL" dirty="0" err="1"/>
              <a:t>sustainable</a:t>
            </a:r>
            <a:r>
              <a:rPr lang="pl-PL" dirty="0"/>
              <a:t> and </a:t>
            </a:r>
            <a:r>
              <a:rPr lang="pl-PL" dirty="0" err="1"/>
              <a:t>friendly</a:t>
            </a:r>
            <a:r>
              <a:rPr lang="pl-PL" dirty="0"/>
              <a:t> </a:t>
            </a:r>
            <a:r>
              <a:rPr lang="pl-PL" dirty="0" err="1"/>
              <a:t>urban</a:t>
            </a:r>
            <a:r>
              <a:rPr lang="pl-PL" dirty="0"/>
              <a:t> </a:t>
            </a:r>
            <a:r>
              <a:rPr lang="pl-PL" dirty="0" err="1"/>
              <a:t>space</a:t>
            </a:r>
            <a:r>
              <a:rPr lang="pl-PL" dirty="0"/>
              <a:t> </a:t>
            </a:r>
            <a:br>
              <a:rPr lang="pl-PL" dirty="0"/>
            </a:br>
            <a:r>
              <a:rPr lang="pl-PL" dirty="0"/>
              <a:t>for and with </a:t>
            </a:r>
            <a:r>
              <a:rPr lang="pl-PL" dirty="0" err="1"/>
              <a:t>children</a:t>
            </a:r>
            <a:r>
              <a:rPr lang="pl-PL" dirty="0"/>
              <a:t> </a:t>
            </a:r>
          </a:p>
          <a:p>
            <a:pPr algn="ctr"/>
            <a:endParaRPr lang="pl-PL" dirty="0"/>
          </a:p>
          <a:p>
            <a:pPr algn="ctr"/>
            <a:r>
              <a:rPr lang="en-GB" dirty="0"/>
              <a:t>Beata </a:t>
            </a:r>
            <a:r>
              <a:rPr lang="en-GB" dirty="0" err="1"/>
              <a:t>Patuszyńska</a:t>
            </a:r>
            <a:endParaRPr lang="en-GB" dirty="0"/>
          </a:p>
        </p:txBody>
      </p:sp>
      <p:pic>
        <p:nvPicPr>
          <p:cNvPr id="21" name="Picture 20" descr="A black background with white text&#10;&#10;AI-generated content may be incorrect.">
            <a:extLst>
              <a:ext uri="{FF2B5EF4-FFF2-40B4-BE49-F238E27FC236}">
                <a16:creationId xmlns:a16="http://schemas.microsoft.com/office/drawing/2014/main" id="{93A48FCB-DAB9-D189-D465-B9193CA736E5}"/>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96564" y="-256280"/>
            <a:ext cx="9942676" cy="1403237"/>
          </a:xfrm>
          <a:prstGeom prst="rect">
            <a:avLst/>
          </a:prstGeom>
        </p:spPr>
      </p:pic>
    </p:spTree>
    <p:extLst>
      <p:ext uri="{BB962C8B-B14F-4D97-AF65-F5344CB8AC3E}">
        <p14:creationId xmlns:p14="http://schemas.microsoft.com/office/powerpoint/2010/main" val="309524102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Obraz 5" descr="Obraz zawierający osoba, granie, trzymający, mężczyzna&#10;&#10;Opis wygenerowany automatycznie">
            <a:extLst>
              <a:ext uri="{FF2B5EF4-FFF2-40B4-BE49-F238E27FC236}">
                <a16:creationId xmlns:a16="http://schemas.microsoft.com/office/drawing/2014/main" id="{5DD124B6-EFD2-76B1-D2B1-98301AE6914C}"/>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Prostokąt 4">
            <a:extLst>
              <a:ext uri="{FF2B5EF4-FFF2-40B4-BE49-F238E27FC236}">
                <a16:creationId xmlns:a16="http://schemas.microsoft.com/office/drawing/2014/main" id="{B047B343-7693-9D60-1DCD-03B17DFC71F5}"/>
              </a:ext>
            </a:extLst>
          </p:cNvPr>
          <p:cNvSpPr/>
          <p:nvPr/>
        </p:nvSpPr>
        <p:spPr>
          <a:xfrm>
            <a:off x="0" y="0"/>
            <a:ext cx="12192000" cy="6858000"/>
          </a:xfrm>
          <a:prstGeom prst="rect">
            <a:avLst/>
          </a:prstGeom>
          <a:solidFill>
            <a:schemeClr val="bg1">
              <a:alpha val="41801"/>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pl-PL" dirty="0"/>
          </a:p>
        </p:txBody>
      </p:sp>
      <p:sp>
        <p:nvSpPr>
          <p:cNvPr id="2" name="pole tekstowe 1">
            <a:extLst>
              <a:ext uri="{FF2B5EF4-FFF2-40B4-BE49-F238E27FC236}">
                <a16:creationId xmlns:a16="http://schemas.microsoft.com/office/drawing/2014/main" id="{473BFCD4-55AC-4CD5-6030-BFE2E67A7FA0}"/>
              </a:ext>
            </a:extLst>
          </p:cNvPr>
          <p:cNvSpPr txBox="1"/>
          <p:nvPr/>
        </p:nvSpPr>
        <p:spPr>
          <a:xfrm>
            <a:off x="9225165" y="6446903"/>
            <a:ext cx="2966836" cy="276999"/>
          </a:xfrm>
          <a:prstGeom prst="rect">
            <a:avLst/>
          </a:prstGeom>
          <a:noFill/>
        </p:spPr>
        <p:txBody>
          <a:bodyPr wrap="square" rtlCol="0">
            <a:spAutoFit/>
          </a:bodyPr>
          <a:lstStyle/>
          <a:p>
            <a:r>
              <a:rPr lang="en-GB" sz="1200" dirty="0">
                <a:solidFill>
                  <a:srgbClr val="111111"/>
                </a:solidFill>
                <a:effectLst/>
                <a:ea typeface="Calibri" panose="020F0502020204030204" pitchFamily="34" charset="0"/>
                <a:cs typeface="Helvetica" pitchFamily="2" charset="0"/>
              </a:rPr>
              <a:t>Photo by </a:t>
            </a:r>
            <a:r>
              <a:rPr lang="en-GB" sz="1200" u="sng" dirty="0">
                <a:solidFill>
                  <a:srgbClr val="767676"/>
                </a:solidFill>
                <a:effectLst/>
                <a:ea typeface="Calibri" panose="020F0502020204030204" pitchFamily="34" charset="0"/>
                <a:cs typeface="Helvetica" pitchFamily="2" charset="0"/>
                <a:hlinkClick r:id="rId3"/>
              </a:rPr>
              <a:t>Naassom Azevedo</a:t>
            </a:r>
            <a:r>
              <a:rPr lang="en-GB" sz="1200" dirty="0">
                <a:solidFill>
                  <a:srgbClr val="111111"/>
                </a:solidFill>
                <a:effectLst/>
                <a:ea typeface="Calibri" panose="020F0502020204030204" pitchFamily="34" charset="0"/>
                <a:cs typeface="Helvetica" pitchFamily="2" charset="0"/>
              </a:rPr>
              <a:t> on </a:t>
            </a:r>
            <a:r>
              <a:rPr lang="en-GB" sz="1200" u="sng" dirty="0">
                <a:solidFill>
                  <a:srgbClr val="767676"/>
                </a:solidFill>
                <a:effectLst/>
                <a:ea typeface="Calibri" panose="020F0502020204030204" pitchFamily="34" charset="0"/>
                <a:cs typeface="Helvetica" pitchFamily="2" charset="0"/>
                <a:hlinkClick r:id="rId4"/>
              </a:rPr>
              <a:t>Unsplash</a:t>
            </a:r>
            <a:endParaRPr lang="pl-PL" sz="1200" dirty="0"/>
          </a:p>
        </p:txBody>
      </p:sp>
    </p:spTree>
    <p:extLst>
      <p:ext uri="{BB962C8B-B14F-4D97-AF65-F5344CB8AC3E}">
        <p14:creationId xmlns:p14="http://schemas.microsoft.com/office/powerpoint/2010/main" val="299597612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a:extLst>
              <a:ext uri="{FF2B5EF4-FFF2-40B4-BE49-F238E27FC236}">
                <a16:creationId xmlns:a16="http://schemas.microsoft.com/office/drawing/2014/main" id="{457E0105-97FD-90DF-F3D2-4D4C0370235C}"/>
              </a:ext>
            </a:extLst>
          </p:cNvPr>
          <p:cNvSpPr>
            <a:spLocks noGrp="1"/>
          </p:cNvSpPr>
          <p:nvPr>
            <p:ph idx="1"/>
          </p:nvPr>
        </p:nvSpPr>
        <p:spPr>
          <a:xfrm>
            <a:off x="838200" y="1130865"/>
            <a:ext cx="10515600" cy="4596269"/>
          </a:xfrm>
        </p:spPr>
        <p:txBody>
          <a:bodyPr>
            <a:noAutofit/>
          </a:bodyPr>
          <a:lstStyle/>
          <a:p>
            <a:pPr marL="0" indent="0" algn="just">
              <a:lnSpc>
                <a:spcPct val="150000"/>
              </a:lnSpc>
              <a:buNone/>
            </a:pPr>
            <a:r>
              <a:rPr lang="en-GB" sz="1600" b="1" dirty="0"/>
              <a:t>Children are not small adults.</a:t>
            </a:r>
          </a:p>
          <a:p>
            <a:pPr marL="0" indent="0" algn="just">
              <a:lnSpc>
                <a:spcPct val="150000"/>
              </a:lnSpc>
              <a:buNone/>
            </a:pPr>
            <a:r>
              <a:rPr lang="en-GB" sz="1600" dirty="0"/>
              <a:t>They have </a:t>
            </a:r>
            <a:r>
              <a:rPr lang="en-GB" sz="1600" b="1" dirty="0"/>
              <a:t>different physical and psychological conditions </a:t>
            </a:r>
            <a:r>
              <a:rPr lang="en-GB" sz="1600" dirty="0"/>
              <a:t>and therefore </a:t>
            </a:r>
            <a:r>
              <a:rPr lang="en-GB" sz="1600" b="1" dirty="0"/>
              <a:t>perceive the surrounding space differently</a:t>
            </a:r>
            <a:r>
              <a:rPr lang="en-GB" sz="1600" dirty="0"/>
              <a:t>.</a:t>
            </a:r>
          </a:p>
          <a:p>
            <a:pPr marL="0" indent="0" algn="just">
              <a:lnSpc>
                <a:spcPct val="150000"/>
              </a:lnSpc>
              <a:buNone/>
            </a:pPr>
            <a:r>
              <a:rPr lang="en-GB" sz="1600" dirty="0"/>
              <a:t>They are just beginning to </a:t>
            </a:r>
            <a:r>
              <a:rPr lang="en-GB" sz="1600" b="1" dirty="0"/>
              <a:t>discover the world created by adults </a:t>
            </a:r>
            <a:r>
              <a:rPr lang="en-GB" sz="1600" dirty="0"/>
              <a:t>and to </a:t>
            </a:r>
            <a:r>
              <a:rPr lang="en-GB" sz="1600" b="1" dirty="0"/>
              <a:t>learn how to function within it</a:t>
            </a:r>
            <a:r>
              <a:rPr lang="en-GB" sz="1600" dirty="0"/>
              <a:t>. They learn the </a:t>
            </a:r>
            <a:r>
              <a:rPr lang="en-GB" sz="1600" b="1" dirty="0"/>
              <a:t>rules we have established </a:t>
            </a:r>
            <a:r>
              <a:rPr lang="en-GB" sz="1600" dirty="0"/>
              <a:t>– because the city and its regulations form a kind of system, </a:t>
            </a:r>
            <a:r>
              <a:rPr lang="en-GB" sz="1600" b="1" dirty="0"/>
              <a:t>a </a:t>
            </a:r>
            <a:r>
              <a:rPr lang="en-GB" sz="1600" b="1" i="1" dirty="0"/>
              <a:t>social contract</a:t>
            </a:r>
            <a:r>
              <a:rPr lang="en-GB" sz="1600" dirty="0"/>
              <a:t>. It is a </a:t>
            </a:r>
            <a:r>
              <a:rPr lang="en-GB" sz="1600" b="1" dirty="0"/>
              <a:t>language that must be learned</a:t>
            </a:r>
            <a:r>
              <a:rPr lang="en-GB" sz="1600" dirty="0"/>
              <a:t>: reading traffic signs, understanding traffic lights, and navigating the </a:t>
            </a:r>
            <a:r>
              <a:rPr lang="en-GB" sz="1600" b="1" dirty="0"/>
              <a:t>complex “grammar” of urban principles</a:t>
            </a:r>
            <a:r>
              <a:rPr lang="en-GB" sz="1600" dirty="0"/>
              <a:t>.</a:t>
            </a:r>
          </a:p>
          <a:p>
            <a:pPr marL="0" indent="0" algn="just">
              <a:lnSpc>
                <a:spcPct val="150000"/>
              </a:lnSpc>
              <a:buNone/>
            </a:pPr>
            <a:r>
              <a:rPr lang="en-GB" sz="1600" dirty="0"/>
              <a:t>Cities are also the </a:t>
            </a:r>
            <a:r>
              <a:rPr lang="en-GB" sz="1600" b="1" dirty="0"/>
              <a:t>legacy we leave to them</a:t>
            </a:r>
            <a:r>
              <a:rPr lang="en-GB" sz="1600" dirty="0"/>
              <a:t>. </a:t>
            </a:r>
          </a:p>
          <a:p>
            <a:pPr marL="0" indent="0" algn="just">
              <a:lnSpc>
                <a:spcPct val="150000"/>
              </a:lnSpc>
              <a:buNone/>
            </a:pPr>
            <a:r>
              <a:rPr lang="en-GB" sz="1600" dirty="0"/>
              <a:t>We can make the process of discovering this world </a:t>
            </a:r>
            <a:r>
              <a:rPr lang="en-GB" sz="1600" b="1" dirty="0"/>
              <a:t>more friendly and inclusive </a:t>
            </a:r>
            <a:r>
              <a:rPr lang="en-GB" sz="1600" dirty="0"/>
              <a:t>– so that children </a:t>
            </a:r>
            <a:r>
              <a:rPr lang="en-GB" sz="1600" b="1" dirty="0"/>
              <a:t>use urban spaces more willingly and safely today</a:t>
            </a:r>
            <a:r>
              <a:rPr lang="en-GB" sz="1600" dirty="0"/>
              <a:t>, and in the future have </a:t>
            </a:r>
            <a:r>
              <a:rPr lang="en-GB" sz="1600" b="1" dirty="0"/>
              <a:t>a system that supports them </a:t>
            </a:r>
            <a:r>
              <a:rPr lang="en-GB" sz="1600" dirty="0"/>
              <a:t>in the face of </a:t>
            </a:r>
            <a:r>
              <a:rPr lang="en-GB" sz="1600" b="1" dirty="0"/>
              <a:t>the rapid changes taking place on our planet</a:t>
            </a:r>
            <a:r>
              <a:rPr lang="en-GB" sz="1600" dirty="0"/>
              <a:t>.</a:t>
            </a:r>
          </a:p>
        </p:txBody>
      </p:sp>
    </p:spTree>
    <p:extLst>
      <p:ext uri="{BB962C8B-B14F-4D97-AF65-F5344CB8AC3E}">
        <p14:creationId xmlns:p14="http://schemas.microsoft.com/office/powerpoint/2010/main" val="367835696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a:extLst>
              <a:ext uri="{FF2B5EF4-FFF2-40B4-BE49-F238E27FC236}">
                <a16:creationId xmlns:a16="http://schemas.microsoft.com/office/drawing/2014/main" id="{1CC3E599-2252-2A98-65AB-C351AE2FA279}"/>
              </a:ext>
            </a:extLst>
          </p:cNvPr>
          <p:cNvSpPr>
            <a:spLocks noGrp="1"/>
          </p:cNvSpPr>
          <p:nvPr>
            <p:ph idx="1"/>
          </p:nvPr>
        </p:nvSpPr>
        <p:spPr>
          <a:xfrm>
            <a:off x="838200" y="480767"/>
            <a:ext cx="8409495" cy="5696196"/>
          </a:xfrm>
        </p:spPr>
        <p:txBody>
          <a:bodyPr>
            <a:normAutofit/>
          </a:bodyPr>
          <a:lstStyle/>
          <a:p>
            <a:pPr marL="0" indent="0" algn="just">
              <a:lnSpc>
                <a:spcPct val="150000"/>
              </a:lnSpc>
              <a:buNone/>
            </a:pPr>
            <a:r>
              <a:rPr lang="en-GB" sz="1600" b="0" i="0" u="none" strike="noStrike" dirty="0">
                <a:solidFill>
                  <a:srgbClr val="000000"/>
                </a:solidFill>
                <a:effectLst/>
              </a:rPr>
              <a:t>The foundation of this training is based on </a:t>
            </a:r>
            <a:r>
              <a:rPr lang="en-GB" sz="1600" b="1" i="0" u="none" strike="noStrike" dirty="0">
                <a:solidFill>
                  <a:srgbClr val="000000"/>
                </a:solidFill>
                <a:effectLst/>
              </a:rPr>
              <a:t>my research with children aged 7–10</a:t>
            </a:r>
            <a:r>
              <a:rPr lang="en-GB" sz="1600" b="0" i="0" u="none" strike="noStrike" dirty="0">
                <a:solidFill>
                  <a:srgbClr val="000000"/>
                </a:solidFill>
                <a:effectLst/>
              </a:rPr>
              <a:t> conducted in Polish schools, as well as the </a:t>
            </a:r>
            <a:r>
              <a:rPr lang="en-GB" sz="1600" b="1" i="0" u="none" strike="noStrike" dirty="0">
                <a:solidFill>
                  <a:srgbClr val="000000"/>
                </a:solidFill>
                <a:effectLst/>
              </a:rPr>
              <a:t>knowledge gained from working with both children and adults</a:t>
            </a:r>
            <a:r>
              <a:rPr lang="en-GB" sz="1600" b="0" i="0" u="none" strike="noStrike" dirty="0">
                <a:solidFill>
                  <a:srgbClr val="000000"/>
                </a:solidFill>
                <a:effectLst/>
              </a:rPr>
              <a:t> on creating child-friendly urban spaces.</a:t>
            </a:r>
          </a:p>
          <a:p>
            <a:pPr marL="0" indent="0" algn="just">
              <a:lnSpc>
                <a:spcPct val="150000"/>
              </a:lnSpc>
              <a:buNone/>
            </a:pPr>
            <a:r>
              <a:rPr lang="en-GB" sz="1600" b="0" i="0" u="none" strike="noStrike" dirty="0">
                <a:solidFill>
                  <a:srgbClr val="000000"/>
                </a:solidFill>
                <a:effectLst/>
              </a:rPr>
              <a:t>I focused on this age group because, in Poland, it marks a </a:t>
            </a:r>
            <a:r>
              <a:rPr lang="en-GB" sz="1600" b="1" i="0" u="none" strike="noStrike" dirty="0">
                <a:solidFill>
                  <a:srgbClr val="000000"/>
                </a:solidFill>
                <a:effectLst/>
              </a:rPr>
              <a:t>turning point in children’s social development and mobility</a:t>
            </a:r>
            <a:r>
              <a:rPr lang="en-GB" sz="1600" b="0" i="0" u="none" strike="noStrike" dirty="0">
                <a:solidFill>
                  <a:srgbClr val="000000"/>
                </a:solidFill>
                <a:effectLst/>
              </a:rPr>
              <a:t>. At the age of seven, children start compulsory education and, by law, can </a:t>
            </a:r>
            <a:r>
              <a:rPr lang="en-GB" sz="1600" b="1" i="0" u="none" strike="noStrike" dirty="0">
                <a:solidFill>
                  <a:srgbClr val="000000"/>
                </a:solidFill>
                <a:effectLst/>
              </a:rPr>
              <a:t>move independently in public space</a:t>
            </a:r>
            <a:r>
              <a:rPr lang="en-GB" sz="1600" b="0" i="0" u="none" strike="noStrike" dirty="0">
                <a:solidFill>
                  <a:srgbClr val="000000"/>
                </a:solidFill>
                <a:effectLst/>
              </a:rPr>
              <a:t>. The route to school, which they travel daily, is </a:t>
            </a:r>
            <a:r>
              <a:rPr lang="en-GB" sz="1600" b="1" i="0" u="none" strike="noStrike" dirty="0">
                <a:solidFill>
                  <a:srgbClr val="000000"/>
                </a:solidFill>
                <a:effectLst/>
              </a:rPr>
              <a:t>repetitive, familiar, and predictable</a:t>
            </a:r>
            <a:r>
              <a:rPr lang="en-GB" sz="1600" b="0" i="0" u="none" strike="noStrike" dirty="0">
                <a:solidFill>
                  <a:srgbClr val="000000"/>
                </a:solidFill>
                <a:effectLst/>
              </a:rPr>
              <a:t>, making it relatively safe and allowing them to focus on the </a:t>
            </a:r>
            <a:r>
              <a:rPr lang="en-GB" sz="1600" b="1" i="0" u="none" strike="noStrike" dirty="0">
                <a:solidFill>
                  <a:srgbClr val="000000"/>
                </a:solidFill>
                <a:effectLst/>
              </a:rPr>
              <a:t>experience of the space itself</a:t>
            </a:r>
            <a:r>
              <a:rPr lang="en-GB" sz="1600" b="0" i="0" u="none" strike="noStrike" dirty="0">
                <a:solidFill>
                  <a:srgbClr val="000000"/>
                </a:solidFill>
                <a:effectLst/>
              </a:rPr>
              <a:t>.</a:t>
            </a:r>
          </a:p>
          <a:p>
            <a:pPr marL="0" indent="0" algn="just">
              <a:lnSpc>
                <a:spcPct val="150000"/>
              </a:lnSpc>
              <a:buNone/>
            </a:pPr>
            <a:r>
              <a:rPr lang="en-GB" sz="1600" b="0" i="0" u="none" strike="noStrike" dirty="0">
                <a:solidFill>
                  <a:srgbClr val="000000"/>
                </a:solidFill>
                <a:effectLst/>
              </a:rPr>
              <a:t>Participants from other countries may notice </a:t>
            </a:r>
            <a:r>
              <a:rPr lang="en-GB" sz="1600" b="1" i="0" u="none" strike="noStrike" dirty="0">
                <a:solidFill>
                  <a:srgbClr val="000000"/>
                </a:solidFill>
                <a:effectLst/>
              </a:rPr>
              <a:t>cultural differences</a:t>
            </a:r>
            <a:r>
              <a:rPr lang="en-GB" sz="1600" b="0" i="0" u="none" strike="noStrike" dirty="0">
                <a:solidFill>
                  <a:srgbClr val="000000"/>
                </a:solidFill>
                <a:effectLst/>
              </a:rPr>
              <a:t>, especially regarding the </a:t>
            </a:r>
            <a:r>
              <a:rPr lang="en-GB" sz="1600" b="1" i="0" u="none" strike="noStrike" dirty="0">
                <a:solidFill>
                  <a:srgbClr val="000000"/>
                </a:solidFill>
                <a:effectLst/>
              </a:rPr>
              <a:t>role society assigns to children</a:t>
            </a:r>
            <a:r>
              <a:rPr lang="en-GB" sz="1600" b="0" i="0" u="none" strike="noStrike" dirty="0">
                <a:solidFill>
                  <a:srgbClr val="000000"/>
                </a:solidFill>
                <a:effectLst/>
              </a:rPr>
              <a:t>. However, my findings – compared with those of other researchers at </a:t>
            </a:r>
            <a:r>
              <a:rPr lang="en-GB" sz="1600" b="1" i="0" u="none" strike="noStrike" dirty="0">
                <a:solidFill>
                  <a:srgbClr val="000000"/>
                </a:solidFill>
                <a:effectLst/>
              </a:rPr>
              <a:t>international conferences</a:t>
            </a:r>
            <a:r>
              <a:rPr lang="en-GB" sz="1600" b="0" i="0" u="none" strike="noStrike" dirty="0">
                <a:solidFill>
                  <a:srgbClr val="000000"/>
                </a:solidFill>
                <a:effectLst/>
              </a:rPr>
              <a:t> – show that </a:t>
            </a:r>
            <a:r>
              <a:rPr lang="en-GB" sz="1600" b="1" i="0" u="none" strike="noStrike" dirty="0">
                <a:solidFill>
                  <a:srgbClr val="000000"/>
                </a:solidFill>
                <a:effectLst/>
              </a:rPr>
              <a:t>children’s basic needs are universal</a:t>
            </a:r>
            <a:r>
              <a:rPr lang="en-GB" sz="1600" b="0" i="0" u="none" strike="noStrike" dirty="0">
                <a:solidFill>
                  <a:srgbClr val="000000"/>
                </a:solidFill>
                <a:effectLst/>
              </a:rPr>
              <a:t>, regardless of country or city size.</a:t>
            </a:r>
          </a:p>
          <a:p>
            <a:pPr marL="0" indent="0" algn="just">
              <a:lnSpc>
                <a:spcPct val="150000"/>
              </a:lnSpc>
              <a:buNone/>
            </a:pPr>
            <a:r>
              <a:rPr lang="en-GB" sz="1600" b="0" i="0" u="none" strike="noStrike" dirty="0">
                <a:solidFill>
                  <a:srgbClr val="000000"/>
                </a:solidFill>
                <a:effectLst/>
              </a:rPr>
              <a:t>In this training, I focus on </a:t>
            </a:r>
            <a:r>
              <a:rPr lang="en-GB" sz="1600" b="1" i="0" u="none" strike="noStrike" dirty="0">
                <a:solidFill>
                  <a:srgbClr val="000000"/>
                </a:solidFill>
                <a:effectLst/>
              </a:rPr>
              <a:t>designing urban spaces that support children’s independence</a:t>
            </a:r>
            <a:r>
              <a:rPr lang="en-GB" sz="1600" b="0" i="0" u="none" strike="noStrike" dirty="0">
                <a:solidFill>
                  <a:srgbClr val="000000"/>
                </a:solidFill>
                <a:effectLst/>
              </a:rPr>
              <a:t>, which is why I will </a:t>
            </a:r>
            <a:r>
              <a:rPr lang="en-GB" sz="1600" b="1" i="0" u="none" strike="noStrike" dirty="0">
                <a:solidFill>
                  <a:srgbClr val="000000"/>
                </a:solidFill>
                <a:effectLst/>
              </a:rPr>
              <a:t>not be discussing playgrounds</a:t>
            </a:r>
            <a:r>
              <a:rPr lang="en-GB" sz="1600" b="0" i="0" u="none" strike="noStrike" dirty="0">
                <a:solidFill>
                  <a:srgbClr val="000000"/>
                </a:solidFill>
                <a:effectLst/>
              </a:rPr>
              <a:t>.</a:t>
            </a:r>
            <a:endParaRPr lang="en-GB" sz="1600" dirty="0"/>
          </a:p>
        </p:txBody>
      </p:sp>
      <p:pic>
        <p:nvPicPr>
          <p:cNvPr id="6" name="Obraz 5" descr="Obraz zawierający szkic, ilustracja, rysowanie, Kreskówka&#10;&#10;Opis wygenerowany automatycznie">
            <a:extLst>
              <a:ext uri="{FF2B5EF4-FFF2-40B4-BE49-F238E27FC236}">
                <a16:creationId xmlns:a16="http://schemas.microsoft.com/office/drawing/2014/main" id="{A0734AE7-C8A3-F4F9-F40F-D918EECA2F21}"/>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9363959" y="1615517"/>
            <a:ext cx="2828041" cy="3626966"/>
          </a:xfrm>
          <a:prstGeom prst="rect">
            <a:avLst/>
          </a:prstGeom>
        </p:spPr>
      </p:pic>
      <p:sp>
        <p:nvSpPr>
          <p:cNvPr id="2" name="pole tekstowe 1">
            <a:extLst>
              <a:ext uri="{FF2B5EF4-FFF2-40B4-BE49-F238E27FC236}">
                <a16:creationId xmlns:a16="http://schemas.microsoft.com/office/drawing/2014/main" id="{39CFEBA4-1D16-6BE0-2128-94B79023C887}"/>
              </a:ext>
            </a:extLst>
          </p:cNvPr>
          <p:cNvSpPr txBox="1"/>
          <p:nvPr/>
        </p:nvSpPr>
        <p:spPr>
          <a:xfrm>
            <a:off x="9629192" y="5462887"/>
            <a:ext cx="2562808" cy="430887"/>
          </a:xfrm>
          <a:prstGeom prst="rect">
            <a:avLst/>
          </a:prstGeom>
          <a:noFill/>
        </p:spPr>
        <p:txBody>
          <a:bodyPr wrap="square" rtlCol="0">
            <a:spAutoFit/>
          </a:bodyPr>
          <a:lstStyle/>
          <a:p>
            <a:r>
              <a:rPr lang="pl-PL" sz="1100" i="1" dirty="0"/>
              <a:t>Il. Marianna </a:t>
            </a:r>
            <a:r>
              <a:rPr lang="pl-PL" sz="1100" i="1" dirty="0" err="1"/>
              <a:t>Dziemska</a:t>
            </a:r>
            <a:r>
              <a:rPr lang="pl-PL" sz="1100" i="1" dirty="0"/>
              <a:t>, to the </a:t>
            </a:r>
            <a:r>
              <a:rPr lang="pl-PL" sz="1100" i="1" dirty="0" err="1"/>
              <a:t>book</a:t>
            </a:r>
            <a:r>
              <a:rPr lang="pl-PL" sz="1100" i="1" dirty="0"/>
              <a:t> „City for </a:t>
            </a:r>
            <a:r>
              <a:rPr lang="pl-PL" sz="1100" i="1" dirty="0" err="1"/>
              <a:t>children</a:t>
            </a:r>
            <a:r>
              <a:rPr lang="pl-PL" sz="1100" i="1" dirty="0"/>
              <a:t>. A </a:t>
            </a:r>
            <a:r>
              <a:rPr lang="pl-PL" sz="1100" i="1" dirty="0" err="1"/>
              <a:t>guide</a:t>
            </a:r>
            <a:r>
              <a:rPr lang="pl-PL" sz="1100" i="1" dirty="0"/>
              <a:t> for </a:t>
            </a:r>
            <a:r>
              <a:rPr lang="pl-PL" sz="1100" i="1" dirty="0" err="1"/>
              <a:t>explorers</a:t>
            </a:r>
            <a:r>
              <a:rPr lang="pl-PL" sz="1100" i="1" dirty="0"/>
              <a:t>”</a:t>
            </a:r>
          </a:p>
        </p:txBody>
      </p:sp>
    </p:spTree>
    <p:extLst>
      <p:ext uri="{BB962C8B-B14F-4D97-AF65-F5344CB8AC3E}">
        <p14:creationId xmlns:p14="http://schemas.microsoft.com/office/powerpoint/2010/main" val="201527783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A7FB62B2-CFFE-A490-6E8C-BA8774BF171D}"/>
              </a:ext>
            </a:extLst>
          </p:cNvPr>
          <p:cNvSpPr>
            <a:spLocks noGrp="1"/>
          </p:cNvSpPr>
          <p:nvPr>
            <p:ph type="title"/>
          </p:nvPr>
        </p:nvSpPr>
        <p:spPr/>
        <p:txBody>
          <a:bodyPr>
            <a:normAutofit/>
          </a:bodyPr>
          <a:lstStyle/>
          <a:p>
            <a:r>
              <a:rPr lang="en-GB" sz="3600" dirty="0"/>
              <a:t>The training consists of three parts:</a:t>
            </a:r>
            <a:endParaRPr lang="en-GB" sz="3600" dirty="0">
              <a:highlight>
                <a:srgbClr val="FFFF00"/>
              </a:highlight>
            </a:endParaRPr>
          </a:p>
        </p:txBody>
      </p:sp>
      <p:sp>
        <p:nvSpPr>
          <p:cNvPr id="3" name="Symbol zastępczy zawartości 2">
            <a:extLst>
              <a:ext uri="{FF2B5EF4-FFF2-40B4-BE49-F238E27FC236}">
                <a16:creationId xmlns:a16="http://schemas.microsoft.com/office/drawing/2014/main" id="{B774DC08-A248-2CD8-8F1A-9541D7AD1EBC}"/>
              </a:ext>
            </a:extLst>
          </p:cNvPr>
          <p:cNvSpPr>
            <a:spLocks noGrp="1"/>
          </p:cNvSpPr>
          <p:nvPr>
            <p:ph idx="1"/>
          </p:nvPr>
        </p:nvSpPr>
        <p:spPr/>
        <p:txBody>
          <a:bodyPr/>
          <a:lstStyle/>
          <a:p>
            <a:pPr marL="0" indent="0" algn="l">
              <a:buNone/>
            </a:pPr>
            <a:r>
              <a:rPr lang="en-GB" b="1" i="0" u="none" strike="noStrike" dirty="0">
                <a:solidFill>
                  <a:srgbClr val="000000"/>
                </a:solidFill>
                <a:effectLst/>
              </a:rPr>
              <a:t>Part 1: Theoretical background</a:t>
            </a:r>
            <a:endParaRPr lang="en-GB" b="0" i="0" u="none" strike="noStrike" dirty="0">
              <a:solidFill>
                <a:srgbClr val="000000"/>
              </a:solidFill>
              <a:effectLst/>
            </a:endParaRPr>
          </a:p>
          <a:p>
            <a:pPr marL="971550" lvl="1" indent="-514350">
              <a:buFont typeface="+mj-lt"/>
              <a:buAutoNum type="arabicPeriod"/>
            </a:pPr>
            <a:r>
              <a:rPr lang="en-GB" b="0" i="0" u="none" strike="noStrike" dirty="0">
                <a:solidFill>
                  <a:srgbClr val="000000"/>
                </a:solidFill>
                <a:effectLst/>
              </a:rPr>
              <a:t>Legal aspects</a:t>
            </a:r>
          </a:p>
          <a:p>
            <a:pPr marL="971550" lvl="1" indent="-514350">
              <a:buFont typeface="+mj-lt"/>
              <a:buAutoNum type="arabicPeriod"/>
            </a:pPr>
            <a:r>
              <a:rPr lang="en-GB" b="0" i="0" u="none" strike="noStrike" dirty="0">
                <a:solidFill>
                  <a:srgbClr val="000000"/>
                </a:solidFill>
                <a:effectLst/>
              </a:rPr>
              <a:t>Psychophysical aspects</a:t>
            </a:r>
          </a:p>
          <a:p>
            <a:pPr marL="971550" lvl="1" indent="-514350">
              <a:buFont typeface="+mj-lt"/>
              <a:buAutoNum type="arabicPeriod"/>
            </a:pPr>
            <a:endParaRPr lang="en-GB" b="0" i="0" u="none" strike="noStrike" dirty="0">
              <a:solidFill>
                <a:srgbClr val="000000"/>
              </a:solidFill>
              <a:effectLst/>
            </a:endParaRPr>
          </a:p>
          <a:p>
            <a:pPr marL="0" indent="0" algn="l">
              <a:buNone/>
            </a:pPr>
            <a:r>
              <a:rPr lang="en-GB" b="1" i="0" u="none" strike="noStrike" dirty="0">
                <a:solidFill>
                  <a:srgbClr val="000000"/>
                </a:solidFill>
                <a:effectLst/>
              </a:rPr>
              <a:t>Part 2: Practical exercises</a:t>
            </a:r>
          </a:p>
          <a:p>
            <a:pPr algn="l"/>
            <a:endParaRPr lang="en-GB" b="0" i="0" u="none" strike="noStrike" dirty="0">
              <a:solidFill>
                <a:srgbClr val="000000"/>
              </a:solidFill>
              <a:effectLst/>
            </a:endParaRPr>
          </a:p>
          <a:p>
            <a:pPr marL="0" indent="0" algn="l">
              <a:buNone/>
            </a:pPr>
            <a:r>
              <a:rPr lang="en-GB" b="1" i="0" u="none" strike="noStrike" dirty="0">
                <a:solidFill>
                  <a:srgbClr val="000000"/>
                </a:solidFill>
                <a:effectLst/>
              </a:rPr>
              <a:t>Part 3: How and why?</a:t>
            </a:r>
            <a:endParaRPr lang="en-GB" b="0" i="0" u="none" strike="noStrike" dirty="0">
              <a:solidFill>
                <a:srgbClr val="000000"/>
              </a:solidFill>
              <a:effectLst/>
            </a:endParaRPr>
          </a:p>
        </p:txBody>
      </p:sp>
    </p:spTree>
    <p:extLst>
      <p:ext uri="{BB962C8B-B14F-4D97-AF65-F5344CB8AC3E}">
        <p14:creationId xmlns:p14="http://schemas.microsoft.com/office/powerpoint/2010/main" val="131514325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D3C626-F0F7-896C-F2CE-22BA414890F5}"/>
            </a:ext>
          </a:extLst>
        </p:cNvPr>
        <p:cNvGrpSpPr/>
        <p:nvPr/>
      </p:nvGrpSpPr>
      <p:grpSpPr>
        <a:xfrm>
          <a:off x="0" y="0"/>
          <a:ext cx="0" cy="0"/>
          <a:chOff x="0" y="0"/>
          <a:chExt cx="0" cy="0"/>
        </a:xfrm>
      </p:grpSpPr>
      <p:sp>
        <p:nvSpPr>
          <p:cNvPr id="3" name="Prostokąt 2">
            <a:extLst>
              <a:ext uri="{FF2B5EF4-FFF2-40B4-BE49-F238E27FC236}">
                <a16:creationId xmlns:a16="http://schemas.microsoft.com/office/drawing/2014/main" id="{DA406C96-8575-786A-C56D-F291BE824CA9}"/>
              </a:ext>
            </a:extLst>
          </p:cNvPr>
          <p:cNvSpPr/>
          <p:nvPr/>
        </p:nvSpPr>
        <p:spPr>
          <a:xfrm>
            <a:off x="5348867" y="0"/>
            <a:ext cx="6843133" cy="685799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 name="Tytuł 1">
            <a:extLst>
              <a:ext uri="{FF2B5EF4-FFF2-40B4-BE49-F238E27FC236}">
                <a16:creationId xmlns:a16="http://schemas.microsoft.com/office/drawing/2014/main" id="{B7F31FD4-6C0E-8E68-116C-1883F2204D3D}"/>
              </a:ext>
            </a:extLst>
          </p:cNvPr>
          <p:cNvSpPr>
            <a:spLocks noGrp="1"/>
          </p:cNvSpPr>
          <p:nvPr>
            <p:ph type="title"/>
          </p:nvPr>
        </p:nvSpPr>
        <p:spPr>
          <a:xfrm>
            <a:off x="636402" y="365125"/>
            <a:ext cx="4697597" cy="1325563"/>
          </a:xfrm>
        </p:spPr>
        <p:txBody>
          <a:bodyPr/>
          <a:lstStyle/>
          <a:p>
            <a:r>
              <a:rPr lang="pl-PL" dirty="0"/>
              <a:t>Part 1</a:t>
            </a:r>
          </a:p>
        </p:txBody>
      </p:sp>
      <p:sp>
        <p:nvSpPr>
          <p:cNvPr id="7" name="pole tekstowe 6">
            <a:extLst>
              <a:ext uri="{FF2B5EF4-FFF2-40B4-BE49-F238E27FC236}">
                <a16:creationId xmlns:a16="http://schemas.microsoft.com/office/drawing/2014/main" id="{53516A80-14D9-3B24-5F39-FB6FBAE40578}"/>
              </a:ext>
            </a:extLst>
          </p:cNvPr>
          <p:cNvSpPr txBox="1"/>
          <p:nvPr/>
        </p:nvSpPr>
        <p:spPr>
          <a:xfrm>
            <a:off x="636402" y="2598932"/>
            <a:ext cx="4363301" cy="1660134"/>
          </a:xfrm>
          <a:prstGeom prst="rect">
            <a:avLst/>
          </a:prstGeom>
          <a:noFill/>
        </p:spPr>
        <p:txBody>
          <a:bodyPr wrap="square">
            <a:spAutoFit/>
          </a:bodyPr>
          <a:lstStyle/>
          <a:p>
            <a:pPr>
              <a:lnSpc>
                <a:spcPct val="107000"/>
              </a:lnSpc>
              <a:spcAft>
                <a:spcPts val="800"/>
              </a:spcAft>
            </a:pPr>
            <a:r>
              <a:rPr lang="pl-PL" sz="2800" noProof="1">
                <a:latin typeface="Calibri" panose="020F0502020204030204" pitchFamily="34" charset="0"/>
                <a:cs typeface="Times New Roman" panose="02020603050405020304" pitchFamily="18" charset="0"/>
              </a:rPr>
              <a:t>Theoretical background</a:t>
            </a:r>
          </a:p>
          <a:p>
            <a:pPr marL="514350" indent="-514350">
              <a:lnSpc>
                <a:spcPct val="107000"/>
              </a:lnSpc>
              <a:spcAft>
                <a:spcPts val="800"/>
              </a:spcAft>
              <a:buFont typeface="+mj-lt"/>
              <a:buAutoNum type="arabicPeriod"/>
            </a:pPr>
            <a:r>
              <a:rPr lang="pl-PL" sz="2800" noProof="1">
                <a:latin typeface="Calibri" panose="020F0502020204030204" pitchFamily="34" charset="0"/>
                <a:cs typeface="Times New Roman" panose="02020603050405020304" pitchFamily="18" charset="0"/>
              </a:rPr>
              <a:t>Legal aspects</a:t>
            </a:r>
          </a:p>
          <a:p>
            <a:pPr marL="514350" indent="-514350">
              <a:lnSpc>
                <a:spcPct val="107000"/>
              </a:lnSpc>
              <a:spcAft>
                <a:spcPts val="800"/>
              </a:spcAft>
              <a:buFont typeface="+mj-lt"/>
              <a:buAutoNum type="arabicPeriod"/>
            </a:pPr>
            <a:r>
              <a:rPr lang="pl-PL" sz="2800" noProof="1">
                <a:latin typeface="Calibri" panose="020F0502020204030204" pitchFamily="34" charset="0"/>
                <a:cs typeface="Times New Roman" panose="02020603050405020304" pitchFamily="18" charset="0"/>
              </a:rPr>
              <a:t>Psychophysical aspects</a:t>
            </a:r>
          </a:p>
        </p:txBody>
      </p:sp>
      <p:pic>
        <p:nvPicPr>
          <p:cNvPr id="5" name="Obraz 4" descr="Obraz zawierający rysowanie, szkic, Ludzka twarz, ubrania&#10;&#10;Zawartość wygenerowana przez sztuczną inteligencję może być niepoprawna.">
            <a:extLst>
              <a:ext uri="{FF2B5EF4-FFF2-40B4-BE49-F238E27FC236}">
                <a16:creationId xmlns:a16="http://schemas.microsoft.com/office/drawing/2014/main" id="{BEAB1258-13FF-4257-6A68-E521C461A4F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065247" y="0"/>
            <a:ext cx="7126753" cy="6858000"/>
          </a:xfrm>
          <a:prstGeom prst="rect">
            <a:avLst/>
          </a:prstGeom>
        </p:spPr>
      </p:pic>
      <p:sp>
        <p:nvSpPr>
          <p:cNvPr id="6" name="pole tekstowe 5">
            <a:extLst>
              <a:ext uri="{FF2B5EF4-FFF2-40B4-BE49-F238E27FC236}">
                <a16:creationId xmlns:a16="http://schemas.microsoft.com/office/drawing/2014/main" id="{5CFB71FF-D26B-EA27-3EBE-A2750826900D}"/>
              </a:ext>
            </a:extLst>
          </p:cNvPr>
          <p:cNvSpPr txBox="1"/>
          <p:nvPr/>
        </p:nvSpPr>
        <p:spPr>
          <a:xfrm>
            <a:off x="2753287" y="6358626"/>
            <a:ext cx="2562808" cy="430887"/>
          </a:xfrm>
          <a:prstGeom prst="rect">
            <a:avLst/>
          </a:prstGeom>
          <a:noFill/>
        </p:spPr>
        <p:txBody>
          <a:bodyPr wrap="square" rtlCol="0">
            <a:spAutoFit/>
          </a:bodyPr>
          <a:lstStyle/>
          <a:p>
            <a:r>
              <a:rPr lang="pl-PL" sz="1100" i="1" dirty="0"/>
              <a:t>Il. Marianna </a:t>
            </a:r>
            <a:r>
              <a:rPr lang="pl-PL" sz="1100" i="1" dirty="0" err="1"/>
              <a:t>Dziemska</a:t>
            </a:r>
            <a:r>
              <a:rPr lang="pl-PL" sz="1100" i="1" dirty="0"/>
              <a:t>, to the </a:t>
            </a:r>
            <a:r>
              <a:rPr lang="pl-PL" sz="1100" i="1" dirty="0" err="1"/>
              <a:t>book</a:t>
            </a:r>
            <a:r>
              <a:rPr lang="pl-PL" sz="1100" i="1" dirty="0"/>
              <a:t> „City for </a:t>
            </a:r>
            <a:r>
              <a:rPr lang="pl-PL" sz="1100" i="1" dirty="0" err="1"/>
              <a:t>children</a:t>
            </a:r>
            <a:r>
              <a:rPr lang="pl-PL" sz="1100" i="1" dirty="0"/>
              <a:t>. A </a:t>
            </a:r>
            <a:r>
              <a:rPr lang="pl-PL" sz="1100" i="1" dirty="0" err="1"/>
              <a:t>guide</a:t>
            </a:r>
            <a:r>
              <a:rPr lang="pl-PL" sz="1100" i="1" dirty="0"/>
              <a:t> for </a:t>
            </a:r>
            <a:r>
              <a:rPr lang="pl-PL" sz="1100" i="1" dirty="0" err="1"/>
              <a:t>explorers</a:t>
            </a:r>
            <a:r>
              <a:rPr lang="pl-PL" sz="1100" i="1" dirty="0"/>
              <a:t>”</a:t>
            </a:r>
          </a:p>
        </p:txBody>
      </p:sp>
    </p:spTree>
    <p:extLst>
      <p:ext uri="{BB962C8B-B14F-4D97-AF65-F5344CB8AC3E}">
        <p14:creationId xmlns:p14="http://schemas.microsoft.com/office/powerpoint/2010/main" val="353928676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8FA9F741-C9E0-DD65-514B-D226C83389A5}"/>
              </a:ext>
            </a:extLst>
          </p:cNvPr>
          <p:cNvSpPr>
            <a:spLocks noGrp="1"/>
          </p:cNvSpPr>
          <p:nvPr>
            <p:ph type="title"/>
          </p:nvPr>
        </p:nvSpPr>
        <p:spPr/>
        <p:txBody>
          <a:bodyPr>
            <a:normAutofit/>
          </a:bodyPr>
          <a:lstStyle/>
          <a:p>
            <a:r>
              <a:rPr lang="pl-PL" sz="3600" dirty="0"/>
              <a:t>1.1. LEGAL ASPECTS</a:t>
            </a:r>
          </a:p>
        </p:txBody>
      </p:sp>
      <p:sp>
        <p:nvSpPr>
          <p:cNvPr id="3" name="Symbol zastępczy zawartości 2">
            <a:extLst>
              <a:ext uri="{FF2B5EF4-FFF2-40B4-BE49-F238E27FC236}">
                <a16:creationId xmlns:a16="http://schemas.microsoft.com/office/drawing/2014/main" id="{F7F5A2FB-9AE6-17E1-7352-8C5F4DDD7F3A}"/>
              </a:ext>
            </a:extLst>
          </p:cNvPr>
          <p:cNvSpPr>
            <a:spLocks noGrp="1"/>
          </p:cNvSpPr>
          <p:nvPr>
            <p:ph idx="1"/>
          </p:nvPr>
        </p:nvSpPr>
        <p:spPr/>
        <p:txBody>
          <a:bodyPr>
            <a:normAutofit/>
          </a:bodyPr>
          <a:lstStyle/>
          <a:p>
            <a:pPr algn="just">
              <a:lnSpc>
                <a:spcPct val="150000"/>
              </a:lnSpc>
              <a:spcBef>
                <a:spcPts val="1600"/>
              </a:spcBef>
              <a:buFont typeface="Wingdings" pitchFamily="2" charset="2"/>
              <a:buChar char="§"/>
            </a:pPr>
            <a:r>
              <a:rPr lang="pl-PL" sz="1800" dirty="0" err="1"/>
              <a:t>All</a:t>
            </a:r>
            <a:r>
              <a:rPr lang="pl-PL" sz="1800" dirty="0"/>
              <a:t> </a:t>
            </a:r>
            <a:r>
              <a:rPr lang="pl-PL" sz="1800" dirty="0" err="1"/>
              <a:t>human</a:t>
            </a:r>
            <a:r>
              <a:rPr lang="pl-PL" sz="1800" dirty="0"/>
              <a:t> </a:t>
            </a:r>
            <a:r>
              <a:rPr lang="pl-PL" sz="1800" dirty="0" err="1"/>
              <a:t>rights</a:t>
            </a:r>
            <a:r>
              <a:rPr lang="pl-PL" sz="1800" dirty="0"/>
              <a:t> </a:t>
            </a:r>
            <a:r>
              <a:rPr lang="pl-PL" sz="1800" dirty="0" err="1"/>
              <a:t>documents</a:t>
            </a:r>
            <a:r>
              <a:rPr lang="pl-PL" sz="1800" dirty="0"/>
              <a:t> </a:t>
            </a:r>
            <a:r>
              <a:rPr lang="pl-PL" sz="1800" dirty="0" err="1"/>
              <a:t>apply</a:t>
            </a:r>
            <a:r>
              <a:rPr lang="pl-PL" sz="1800" dirty="0"/>
              <a:t> to </a:t>
            </a:r>
            <a:r>
              <a:rPr lang="pl-PL" sz="1800" dirty="0" err="1"/>
              <a:t>children</a:t>
            </a:r>
            <a:r>
              <a:rPr lang="pl-PL" sz="1800" dirty="0"/>
              <a:t> as </a:t>
            </a:r>
            <a:r>
              <a:rPr lang="pl-PL" sz="1800" dirty="0" err="1"/>
              <a:t>well</a:t>
            </a:r>
            <a:r>
              <a:rPr lang="pl-PL" sz="1800" dirty="0"/>
              <a:t>, </a:t>
            </a:r>
            <a:r>
              <a:rPr lang="pl-PL" sz="1800" dirty="0" err="1"/>
              <a:t>since</a:t>
            </a:r>
            <a:r>
              <a:rPr lang="pl-PL" sz="1800" dirty="0"/>
              <a:t> </a:t>
            </a:r>
            <a:r>
              <a:rPr lang="pl-PL" sz="1800" dirty="0" err="1"/>
              <a:t>they</a:t>
            </a:r>
            <a:r>
              <a:rPr lang="pl-PL" sz="1800" dirty="0"/>
              <a:t> </a:t>
            </a:r>
            <a:r>
              <a:rPr lang="pl-PL" sz="1800" dirty="0" err="1"/>
              <a:t>guarantee</a:t>
            </a:r>
            <a:r>
              <a:rPr lang="pl-PL" sz="1800" dirty="0"/>
              <a:t> </a:t>
            </a:r>
            <a:r>
              <a:rPr lang="pl-PL" sz="1800" dirty="0" err="1"/>
              <a:t>rights</a:t>
            </a:r>
            <a:r>
              <a:rPr lang="pl-PL" sz="1800" dirty="0"/>
              <a:t> to </a:t>
            </a:r>
            <a:r>
              <a:rPr lang="pl-PL" sz="1800" b="1" dirty="0" err="1"/>
              <a:t>every</a:t>
            </a:r>
            <a:r>
              <a:rPr lang="pl-PL" sz="1800" b="1" dirty="0"/>
              <a:t> person</a:t>
            </a:r>
            <a:r>
              <a:rPr lang="pl-PL" sz="1800" dirty="0"/>
              <a:t>, </a:t>
            </a:r>
            <a:r>
              <a:rPr lang="pl-PL" sz="1800" dirty="0" err="1"/>
              <a:t>regardless</a:t>
            </a:r>
            <a:r>
              <a:rPr lang="pl-PL" sz="1800" dirty="0"/>
              <a:t> of </a:t>
            </a:r>
            <a:r>
              <a:rPr lang="pl-PL" sz="1800" dirty="0" err="1"/>
              <a:t>age</a:t>
            </a:r>
            <a:r>
              <a:rPr lang="pl-PL" sz="1800" dirty="0"/>
              <a:t>. </a:t>
            </a:r>
            <a:r>
              <a:rPr lang="pl-PL" sz="1800" dirty="0" err="1"/>
              <a:t>These</a:t>
            </a:r>
            <a:r>
              <a:rPr lang="pl-PL" sz="1800" dirty="0"/>
              <a:t> </a:t>
            </a:r>
            <a:r>
              <a:rPr lang="pl-PL" sz="1800" dirty="0" err="1"/>
              <a:t>include</a:t>
            </a:r>
            <a:r>
              <a:rPr lang="pl-PL" sz="1800" dirty="0"/>
              <a:t>, </a:t>
            </a:r>
            <a:r>
              <a:rPr lang="pl-PL" sz="1800" dirty="0" err="1"/>
              <a:t>among</a:t>
            </a:r>
            <a:r>
              <a:rPr lang="pl-PL" sz="1800" dirty="0"/>
              <a:t> </a:t>
            </a:r>
            <a:r>
              <a:rPr lang="pl-PL" sz="1800" dirty="0" err="1"/>
              <a:t>others</a:t>
            </a:r>
            <a:r>
              <a:rPr lang="pl-PL" sz="1800" dirty="0"/>
              <a:t>, the </a:t>
            </a:r>
            <a:r>
              <a:rPr lang="pl-PL" sz="1800" b="1" dirty="0"/>
              <a:t>Universal </a:t>
            </a:r>
            <a:r>
              <a:rPr lang="pl-PL" sz="1800" b="1" dirty="0" err="1"/>
              <a:t>Declaration</a:t>
            </a:r>
            <a:r>
              <a:rPr lang="pl-PL" sz="1800" b="1" dirty="0"/>
              <a:t> of Human </a:t>
            </a:r>
            <a:r>
              <a:rPr lang="pl-PL" sz="1800" b="1" dirty="0" err="1"/>
              <a:t>Rights</a:t>
            </a:r>
            <a:r>
              <a:rPr lang="pl-PL" sz="1800" b="1" dirty="0"/>
              <a:t> </a:t>
            </a:r>
            <a:r>
              <a:rPr lang="pl-PL" sz="1800" dirty="0"/>
              <a:t>and, in Poland, </a:t>
            </a:r>
            <a:r>
              <a:rPr lang="pl-PL" sz="1800" b="1" dirty="0"/>
              <a:t>the </a:t>
            </a:r>
            <a:r>
              <a:rPr lang="pl-PL" sz="1800" b="1" dirty="0" err="1"/>
              <a:t>Constitution</a:t>
            </a:r>
            <a:r>
              <a:rPr lang="pl-PL" sz="1800" b="1" dirty="0"/>
              <a:t> of the Republic of Poland</a:t>
            </a:r>
            <a:r>
              <a:rPr lang="pl-PL" sz="1800" dirty="0"/>
              <a:t>.</a:t>
            </a:r>
          </a:p>
          <a:p>
            <a:pPr algn="just">
              <a:lnSpc>
                <a:spcPct val="150000"/>
              </a:lnSpc>
              <a:spcBef>
                <a:spcPts val="1600"/>
              </a:spcBef>
              <a:buFont typeface="Wingdings" pitchFamily="2" charset="2"/>
              <a:buChar char="§"/>
            </a:pPr>
            <a:r>
              <a:rPr lang="pl-PL" sz="1800" dirty="0" err="1"/>
              <a:t>Because</a:t>
            </a:r>
            <a:r>
              <a:rPr lang="pl-PL" sz="1800" dirty="0"/>
              <a:t> </a:t>
            </a:r>
            <a:r>
              <a:rPr lang="pl-PL" sz="1800" dirty="0" err="1"/>
              <a:t>children</a:t>
            </a:r>
            <a:r>
              <a:rPr lang="pl-PL" sz="1800" dirty="0"/>
              <a:t> </a:t>
            </a:r>
            <a:r>
              <a:rPr lang="pl-PL" sz="1800" dirty="0" err="1"/>
              <a:t>are</a:t>
            </a:r>
            <a:r>
              <a:rPr lang="pl-PL" sz="1800" dirty="0"/>
              <a:t> </a:t>
            </a:r>
            <a:r>
              <a:rPr lang="pl-PL" sz="1800" b="1" dirty="0"/>
              <a:t>not </a:t>
            </a:r>
            <a:r>
              <a:rPr lang="pl-PL" sz="1800" b="1" dirty="0" err="1"/>
              <a:t>yet</a:t>
            </a:r>
            <a:r>
              <a:rPr lang="pl-PL" sz="1800" b="1" dirty="0"/>
              <a:t> </a:t>
            </a:r>
            <a:r>
              <a:rPr lang="pl-PL" sz="1800" b="1" dirty="0" err="1"/>
              <a:t>fully</a:t>
            </a:r>
            <a:r>
              <a:rPr lang="pl-PL" sz="1800" b="1" dirty="0"/>
              <a:t> </a:t>
            </a:r>
            <a:r>
              <a:rPr lang="pl-PL" sz="1800" b="1" dirty="0" err="1"/>
              <a:t>mature</a:t>
            </a:r>
            <a:r>
              <a:rPr lang="pl-PL" sz="1800" b="1" dirty="0"/>
              <a:t> </a:t>
            </a:r>
            <a:r>
              <a:rPr lang="pl-PL" sz="1800" b="1" dirty="0" err="1"/>
              <a:t>or</a:t>
            </a:r>
            <a:r>
              <a:rPr lang="pl-PL" sz="1800" b="1" dirty="0"/>
              <a:t> independent</a:t>
            </a:r>
            <a:r>
              <a:rPr lang="pl-PL" sz="1800" dirty="0"/>
              <a:t>, </a:t>
            </a:r>
            <a:r>
              <a:rPr lang="pl-PL" sz="1800" dirty="0" err="1"/>
              <a:t>they</a:t>
            </a:r>
            <a:r>
              <a:rPr lang="pl-PL" sz="1800" dirty="0"/>
              <a:t> </a:t>
            </a:r>
            <a:r>
              <a:rPr lang="pl-PL" sz="1800" dirty="0" err="1"/>
              <a:t>require</a:t>
            </a:r>
            <a:r>
              <a:rPr lang="pl-PL" sz="1800" dirty="0"/>
              <a:t> </a:t>
            </a:r>
            <a:r>
              <a:rPr lang="pl-PL" sz="1800" b="1" dirty="0" err="1"/>
              <a:t>special</a:t>
            </a:r>
            <a:r>
              <a:rPr lang="pl-PL" sz="1800" b="1" dirty="0"/>
              <a:t> </a:t>
            </a:r>
            <a:r>
              <a:rPr lang="pl-PL" sz="1800" b="1" dirty="0" err="1"/>
              <a:t>protection</a:t>
            </a:r>
            <a:r>
              <a:rPr lang="pl-PL" sz="1800" b="1" dirty="0"/>
              <a:t> and suport</a:t>
            </a:r>
            <a:r>
              <a:rPr lang="pl-PL" sz="1800" dirty="0"/>
              <a:t>. </a:t>
            </a:r>
            <a:r>
              <a:rPr lang="pl-PL" sz="1800" dirty="0" err="1"/>
              <a:t>This</a:t>
            </a:r>
            <a:r>
              <a:rPr lang="pl-PL" sz="1800" dirty="0"/>
              <a:t> </a:t>
            </a:r>
            <a:r>
              <a:rPr lang="pl-PL" sz="1800" dirty="0" err="1"/>
              <a:t>is</a:t>
            </a:r>
            <a:r>
              <a:rPr lang="pl-PL" sz="1800" dirty="0"/>
              <a:t> </a:t>
            </a:r>
            <a:r>
              <a:rPr lang="pl-PL" sz="1800" dirty="0" err="1"/>
              <a:t>ensured</a:t>
            </a:r>
            <a:r>
              <a:rPr lang="pl-PL" sz="1800" dirty="0"/>
              <a:t> by </a:t>
            </a:r>
            <a:r>
              <a:rPr lang="pl-PL" sz="1800" b="1" dirty="0" err="1"/>
              <a:t>children’s</a:t>
            </a:r>
            <a:r>
              <a:rPr lang="pl-PL" sz="1800" b="1" dirty="0"/>
              <a:t> </a:t>
            </a:r>
            <a:r>
              <a:rPr lang="pl-PL" sz="1800" b="1" dirty="0" err="1"/>
              <a:t>rights</a:t>
            </a:r>
            <a:r>
              <a:rPr lang="pl-PL" sz="1800" dirty="0"/>
              <a:t>, </a:t>
            </a:r>
            <a:r>
              <a:rPr lang="pl-PL" sz="1800" dirty="0" err="1"/>
              <a:t>defined</a:t>
            </a:r>
            <a:r>
              <a:rPr lang="pl-PL" sz="1800" dirty="0"/>
              <a:t> in </a:t>
            </a:r>
            <a:r>
              <a:rPr lang="pl-PL" sz="1800" dirty="0" err="1"/>
              <a:t>documents</a:t>
            </a:r>
            <a:r>
              <a:rPr lang="pl-PL" sz="1800" dirty="0"/>
              <a:t> </a:t>
            </a:r>
            <a:r>
              <a:rPr lang="pl-PL" sz="1800" dirty="0" err="1"/>
              <a:t>such</a:t>
            </a:r>
            <a:r>
              <a:rPr lang="pl-PL" sz="1800" dirty="0"/>
              <a:t> as the </a:t>
            </a:r>
            <a:r>
              <a:rPr lang="pl-PL" sz="1800" b="1" dirty="0" err="1"/>
              <a:t>Convention</a:t>
            </a:r>
            <a:r>
              <a:rPr lang="pl-PL" sz="1800" b="1" dirty="0"/>
              <a:t> on the </a:t>
            </a:r>
            <a:r>
              <a:rPr lang="pl-PL" sz="1800" b="1" dirty="0" err="1"/>
              <a:t>Rights</a:t>
            </a:r>
            <a:r>
              <a:rPr lang="pl-PL" sz="1800" b="1" dirty="0"/>
              <a:t> of the Child </a:t>
            </a:r>
            <a:r>
              <a:rPr lang="pl-PL" sz="1800" dirty="0"/>
              <a:t>and the </a:t>
            </a:r>
            <a:r>
              <a:rPr lang="pl-PL" sz="1800" b="1" dirty="0" err="1"/>
              <a:t>Constitution</a:t>
            </a:r>
            <a:r>
              <a:rPr lang="pl-PL" sz="1800" dirty="0"/>
              <a:t>.</a:t>
            </a:r>
          </a:p>
        </p:txBody>
      </p:sp>
    </p:spTree>
    <p:extLst>
      <p:ext uri="{BB962C8B-B14F-4D97-AF65-F5344CB8AC3E}">
        <p14:creationId xmlns:p14="http://schemas.microsoft.com/office/powerpoint/2010/main" val="83661350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6F750D0-CCB1-389A-A592-20F1224FF4FB}"/>
              </a:ext>
            </a:extLst>
          </p:cNvPr>
          <p:cNvSpPr>
            <a:spLocks noGrp="1"/>
          </p:cNvSpPr>
          <p:nvPr>
            <p:ph type="title"/>
          </p:nvPr>
        </p:nvSpPr>
        <p:spPr/>
        <p:txBody>
          <a:bodyPr>
            <a:normAutofit/>
          </a:bodyPr>
          <a:lstStyle/>
          <a:p>
            <a:r>
              <a:rPr lang="pl-PL" sz="3600" dirty="0"/>
              <a:t>1.1.1. </a:t>
            </a:r>
            <a:r>
              <a:rPr lang="pl-PL" sz="3600" dirty="0" err="1"/>
              <a:t>Convention</a:t>
            </a:r>
            <a:r>
              <a:rPr lang="pl-PL" sz="3600" dirty="0"/>
              <a:t> on the </a:t>
            </a:r>
            <a:r>
              <a:rPr lang="pl-PL" sz="3600" dirty="0" err="1"/>
              <a:t>Rights</a:t>
            </a:r>
            <a:r>
              <a:rPr lang="pl-PL" sz="3600" dirty="0"/>
              <a:t> of the Child</a:t>
            </a:r>
          </a:p>
        </p:txBody>
      </p:sp>
      <p:sp>
        <p:nvSpPr>
          <p:cNvPr id="3" name="Symbol zastępczy zawartości 2">
            <a:extLst>
              <a:ext uri="{FF2B5EF4-FFF2-40B4-BE49-F238E27FC236}">
                <a16:creationId xmlns:a16="http://schemas.microsoft.com/office/drawing/2014/main" id="{9F210BEE-91C3-E7DE-AC00-AB31BBC75416}"/>
              </a:ext>
            </a:extLst>
          </p:cNvPr>
          <p:cNvSpPr>
            <a:spLocks noGrp="1"/>
          </p:cNvSpPr>
          <p:nvPr>
            <p:ph idx="1"/>
          </p:nvPr>
        </p:nvSpPr>
        <p:spPr/>
        <p:txBody>
          <a:bodyPr>
            <a:normAutofit/>
          </a:bodyPr>
          <a:lstStyle/>
          <a:p>
            <a:pPr algn="just">
              <a:lnSpc>
                <a:spcPct val="150000"/>
              </a:lnSpc>
              <a:spcBef>
                <a:spcPts val="1600"/>
              </a:spcBef>
              <a:buFont typeface="Wingdings" pitchFamily="2" charset="2"/>
              <a:buChar char="§"/>
            </a:pPr>
            <a:r>
              <a:rPr lang="pl-PL" sz="1800" dirty="0"/>
              <a:t>The </a:t>
            </a:r>
            <a:r>
              <a:rPr lang="pl-PL" sz="1800" b="1" dirty="0" err="1"/>
              <a:t>Convention</a:t>
            </a:r>
            <a:r>
              <a:rPr lang="pl-PL" sz="1800" b="1" dirty="0"/>
              <a:t> on the </a:t>
            </a:r>
            <a:r>
              <a:rPr lang="pl-PL" sz="1800" b="1" dirty="0" err="1"/>
              <a:t>Rights</a:t>
            </a:r>
            <a:r>
              <a:rPr lang="pl-PL" sz="1800" b="1" dirty="0"/>
              <a:t> of the Child</a:t>
            </a:r>
            <a:r>
              <a:rPr lang="en-GB" sz="1800" b="0" i="0" u="none" strike="noStrike" dirty="0">
                <a:solidFill>
                  <a:srgbClr val="000000"/>
                </a:solidFill>
                <a:effectLst/>
              </a:rPr>
              <a:t> – </a:t>
            </a:r>
            <a:r>
              <a:rPr lang="pl-PL" sz="1800" dirty="0"/>
              <a:t>the most </a:t>
            </a:r>
            <a:r>
              <a:rPr lang="pl-PL" sz="1800" dirty="0" err="1"/>
              <a:t>important</a:t>
            </a:r>
            <a:r>
              <a:rPr lang="pl-PL" sz="1800" dirty="0"/>
              <a:t> </a:t>
            </a:r>
            <a:r>
              <a:rPr lang="pl-PL" sz="1800" dirty="0" err="1"/>
              <a:t>document</a:t>
            </a:r>
            <a:r>
              <a:rPr lang="pl-PL" sz="1800" dirty="0"/>
              <a:t> </a:t>
            </a:r>
            <a:r>
              <a:rPr lang="pl-PL" sz="1800" dirty="0" err="1"/>
              <a:t>dedicated</a:t>
            </a:r>
            <a:r>
              <a:rPr lang="pl-PL" sz="1800" dirty="0"/>
              <a:t> to </a:t>
            </a:r>
            <a:r>
              <a:rPr lang="pl-PL" sz="1800" dirty="0" err="1"/>
              <a:t>children’s</a:t>
            </a:r>
            <a:r>
              <a:rPr lang="pl-PL" sz="1800" dirty="0"/>
              <a:t> </a:t>
            </a:r>
            <a:r>
              <a:rPr lang="pl-PL" sz="1800" dirty="0" err="1"/>
              <a:t>rights</a:t>
            </a:r>
            <a:r>
              <a:rPr lang="en-GB" sz="1800" b="0" i="0" u="none" strike="noStrike" dirty="0">
                <a:solidFill>
                  <a:srgbClr val="000000"/>
                </a:solidFill>
                <a:effectLst/>
              </a:rPr>
              <a:t> – </a:t>
            </a:r>
            <a:r>
              <a:rPr lang="pl-PL" sz="1800" dirty="0" err="1"/>
              <a:t>is</a:t>
            </a:r>
            <a:r>
              <a:rPr lang="pl-PL" sz="1800" dirty="0"/>
              <a:t> </a:t>
            </a:r>
            <a:r>
              <a:rPr lang="pl-PL" sz="1800" dirty="0" err="1"/>
              <a:t>an</a:t>
            </a:r>
            <a:r>
              <a:rPr lang="pl-PL" sz="1800" dirty="0"/>
              <a:t> </a:t>
            </a:r>
            <a:r>
              <a:rPr lang="pl-PL" sz="1800" dirty="0" err="1"/>
              <a:t>international</a:t>
            </a:r>
            <a:r>
              <a:rPr lang="pl-PL" sz="1800" dirty="0"/>
              <a:t> </a:t>
            </a:r>
            <a:r>
              <a:rPr lang="pl-PL" sz="1800" dirty="0" err="1"/>
              <a:t>treaty</a:t>
            </a:r>
            <a:r>
              <a:rPr lang="pl-PL" sz="1800" dirty="0"/>
              <a:t> </a:t>
            </a:r>
            <a:r>
              <a:rPr lang="pl-PL" sz="1800" dirty="0" err="1"/>
              <a:t>adopted</a:t>
            </a:r>
            <a:r>
              <a:rPr lang="pl-PL" sz="1800" dirty="0"/>
              <a:t> by the </a:t>
            </a:r>
            <a:r>
              <a:rPr lang="pl-PL" sz="1800" b="1" dirty="0"/>
              <a:t>United Nations General Assembly </a:t>
            </a:r>
            <a:r>
              <a:rPr lang="pl-PL" sz="1800" dirty="0"/>
              <a:t>on 20 </a:t>
            </a:r>
            <a:r>
              <a:rPr lang="pl-PL" sz="1800" dirty="0" err="1"/>
              <a:t>November</a:t>
            </a:r>
            <a:r>
              <a:rPr lang="pl-PL" sz="1800" dirty="0"/>
              <a:t> </a:t>
            </a:r>
            <a:r>
              <a:rPr lang="pl-PL" sz="1800" b="1" dirty="0"/>
              <a:t>1989</a:t>
            </a:r>
            <a:r>
              <a:rPr lang="pl-PL" sz="1800" dirty="0"/>
              <a:t> and </a:t>
            </a:r>
            <a:r>
              <a:rPr lang="pl-PL" sz="1800" dirty="0" err="1"/>
              <a:t>ratified</a:t>
            </a:r>
            <a:r>
              <a:rPr lang="pl-PL" sz="1800" dirty="0"/>
              <a:t> by Poland in </a:t>
            </a:r>
            <a:r>
              <a:rPr lang="pl-PL" sz="1800" b="1" dirty="0"/>
              <a:t>1991</a:t>
            </a:r>
            <a:r>
              <a:rPr lang="pl-PL" sz="1800" dirty="0"/>
              <a:t>.</a:t>
            </a:r>
          </a:p>
          <a:p>
            <a:pPr algn="just">
              <a:lnSpc>
                <a:spcPct val="150000"/>
              </a:lnSpc>
              <a:spcBef>
                <a:spcPts val="1600"/>
              </a:spcBef>
              <a:buFont typeface="Wingdings" pitchFamily="2" charset="2"/>
              <a:buChar char="§"/>
            </a:pPr>
            <a:r>
              <a:rPr lang="pl-PL" sz="1800" dirty="0" err="1"/>
              <a:t>Ratification</a:t>
            </a:r>
            <a:r>
              <a:rPr lang="pl-PL" sz="1800" dirty="0"/>
              <a:t> </a:t>
            </a:r>
            <a:r>
              <a:rPr lang="pl-PL" sz="1800" dirty="0" err="1"/>
              <a:t>requires</a:t>
            </a:r>
            <a:r>
              <a:rPr lang="pl-PL" sz="1800" dirty="0"/>
              <a:t> </a:t>
            </a:r>
            <a:r>
              <a:rPr lang="pl-PL" sz="1800" dirty="0" err="1"/>
              <a:t>that</a:t>
            </a:r>
            <a:r>
              <a:rPr lang="pl-PL" sz="1800" dirty="0"/>
              <a:t> </a:t>
            </a:r>
            <a:r>
              <a:rPr lang="pl-PL" sz="1800" dirty="0" err="1"/>
              <a:t>national</a:t>
            </a:r>
            <a:r>
              <a:rPr lang="pl-PL" sz="1800" dirty="0"/>
              <a:t> </a:t>
            </a:r>
            <a:r>
              <a:rPr lang="pl-PL" sz="1800" dirty="0" err="1"/>
              <a:t>laws</a:t>
            </a:r>
            <a:r>
              <a:rPr lang="pl-PL" sz="1800" dirty="0"/>
              <a:t> (</a:t>
            </a:r>
            <a:r>
              <a:rPr lang="pl-PL" sz="1800" dirty="0" err="1"/>
              <a:t>such</a:t>
            </a:r>
            <a:r>
              <a:rPr lang="pl-PL" sz="1800" dirty="0"/>
              <a:t> as the </a:t>
            </a:r>
            <a:r>
              <a:rPr lang="pl-PL" sz="1800" dirty="0" err="1"/>
              <a:t>civil</a:t>
            </a:r>
            <a:r>
              <a:rPr lang="pl-PL" sz="1800" dirty="0"/>
              <a:t> </a:t>
            </a:r>
            <a:r>
              <a:rPr lang="pl-PL" sz="1800" dirty="0" err="1"/>
              <a:t>code</a:t>
            </a:r>
            <a:r>
              <a:rPr lang="pl-PL" sz="1800" dirty="0"/>
              <a:t>, </a:t>
            </a:r>
            <a:r>
              <a:rPr lang="pl-PL" sz="1800" dirty="0" err="1"/>
              <a:t>criminal</a:t>
            </a:r>
            <a:r>
              <a:rPr lang="pl-PL" sz="1800" dirty="0"/>
              <a:t> </a:t>
            </a:r>
            <a:r>
              <a:rPr lang="pl-PL" sz="1800" dirty="0" err="1"/>
              <a:t>code</a:t>
            </a:r>
            <a:r>
              <a:rPr lang="pl-PL" sz="1800" dirty="0"/>
              <a:t>, and </a:t>
            </a:r>
            <a:r>
              <a:rPr lang="pl-PL" sz="1800" dirty="0" err="1"/>
              <a:t>constitution</a:t>
            </a:r>
            <a:r>
              <a:rPr lang="pl-PL" sz="1800" dirty="0"/>
              <a:t>) be </a:t>
            </a:r>
            <a:r>
              <a:rPr lang="pl-PL" sz="1800" dirty="0" err="1"/>
              <a:t>adjusted</a:t>
            </a:r>
            <a:r>
              <a:rPr lang="pl-PL" sz="1800" dirty="0"/>
              <a:t> to </a:t>
            </a:r>
            <a:r>
              <a:rPr lang="pl-PL" sz="1800" dirty="0" err="1"/>
              <a:t>comply</a:t>
            </a:r>
            <a:r>
              <a:rPr lang="pl-PL" sz="1800" dirty="0"/>
              <a:t> with the </a:t>
            </a:r>
            <a:r>
              <a:rPr lang="pl-PL" sz="1800" dirty="0" err="1"/>
              <a:t>Convention’s</a:t>
            </a:r>
            <a:r>
              <a:rPr lang="pl-PL" sz="1800" dirty="0"/>
              <a:t> </a:t>
            </a:r>
            <a:r>
              <a:rPr lang="pl-PL" sz="1800" dirty="0" err="1"/>
              <a:t>provisions</a:t>
            </a:r>
            <a:r>
              <a:rPr lang="pl-PL" sz="1800" dirty="0"/>
              <a:t>.</a:t>
            </a:r>
          </a:p>
          <a:p>
            <a:pPr algn="just">
              <a:lnSpc>
                <a:spcPct val="150000"/>
              </a:lnSpc>
              <a:spcBef>
                <a:spcPts val="1600"/>
              </a:spcBef>
              <a:buFont typeface="Wingdings" pitchFamily="2" charset="2"/>
              <a:buChar char="§"/>
            </a:pPr>
            <a:r>
              <a:rPr lang="pl-PL" sz="1800" dirty="0"/>
              <a:t>The </a:t>
            </a:r>
            <a:r>
              <a:rPr lang="pl-PL" sz="1800" dirty="0" err="1"/>
              <a:t>Convention</a:t>
            </a:r>
            <a:r>
              <a:rPr lang="pl-PL" sz="1800" dirty="0"/>
              <a:t> </a:t>
            </a:r>
            <a:r>
              <a:rPr lang="pl-PL" sz="1800" dirty="0" err="1"/>
              <a:t>forms</a:t>
            </a:r>
            <a:r>
              <a:rPr lang="pl-PL" sz="1800" dirty="0"/>
              <a:t> the </a:t>
            </a:r>
            <a:r>
              <a:rPr lang="pl-PL" sz="1800" b="1" dirty="0" err="1"/>
              <a:t>foundation</a:t>
            </a:r>
            <a:r>
              <a:rPr lang="pl-PL" sz="1800" b="1" dirty="0"/>
              <a:t> for </a:t>
            </a:r>
            <a:r>
              <a:rPr lang="pl-PL" sz="1800" b="1" dirty="0" err="1"/>
              <a:t>actions</a:t>
            </a:r>
            <a:r>
              <a:rPr lang="pl-PL" sz="1800" b="1" dirty="0"/>
              <a:t> </a:t>
            </a:r>
            <a:r>
              <a:rPr lang="pl-PL" sz="1800" b="1" dirty="0" err="1"/>
              <a:t>taken</a:t>
            </a:r>
            <a:r>
              <a:rPr lang="pl-PL" sz="1800" b="1" dirty="0"/>
              <a:t> on </a:t>
            </a:r>
            <a:r>
              <a:rPr lang="pl-PL" sz="1800" b="1" dirty="0" err="1"/>
              <a:t>behalf</a:t>
            </a:r>
            <a:r>
              <a:rPr lang="pl-PL" sz="1800" b="1" dirty="0"/>
              <a:t> of </a:t>
            </a:r>
            <a:r>
              <a:rPr lang="pl-PL" sz="1800" b="1" dirty="0" err="1"/>
              <a:t>children</a:t>
            </a:r>
            <a:r>
              <a:rPr lang="pl-PL" sz="1800" dirty="0"/>
              <a:t>, </a:t>
            </a:r>
            <a:r>
              <a:rPr lang="pl-PL" sz="1800" dirty="0" err="1"/>
              <a:t>both</a:t>
            </a:r>
            <a:r>
              <a:rPr lang="pl-PL" sz="1800" dirty="0"/>
              <a:t> by </a:t>
            </a:r>
            <a:r>
              <a:rPr lang="pl-PL" sz="1800" dirty="0" err="1"/>
              <a:t>international</a:t>
            </a:r>
            <a:r>
              <a:rPr lang="pl-PL" sz="1800" dirty="0"/>
              <a:t> and </a:t>
            </a:r>
            <a:r>
              <a:rPr lang="pl-PL" sz="1800" dirty="0" err="1"/>
              <a:t>national</a:t>
            </a:r>
            <a:r>
              <a:rPr lang="pl-PL" sz="1800" dirty="0"/>
              <a:t> </a:t>
            </a:r>
            <a:r>
              <a:rPr lang="pl-PL" sz="1800" dirty="0" err="1"/>
              <a:t>institutions</a:t>
            </a:r>
            <a:r>
              <a:rPr lang="en-GB" sz="1800" b="0" i="0" u="none" strike="noStrike" dirty="0">
                <a:solidFill>
                  <a:srgbClr val="000000"/>
                </a:solidFill>
                <a:effectLst/>
              </a:rPr>
              <a:t> – </a:t>
            </a:r>
            <a:r>
              <a:rPr lang="pl-PL" sz="1800" dirty="0" err="1"/>
              <a:t>including</a:t>
            </a:r>
            <a:r>
              <a:rPr lang="pl-PL" sz="1800" dirty="0"/>
              <a:t> the </a:t>
            </a:r>
            <a:r>
              <a:rPr lang="pl-PL" sz="1800" b="1" dirty="0"/>
              <a:t>Ombudsman for </a:t>
            </a:r>
            <a:r>
              <a:rPr lang="pl-PL" sz="1800" b="1" dirty="0" err="1"/>
              <a:t>Children</a:t>
            </a:r>
            <a:r>
              <a:rPr lang="pl-PL" sz="1800" dirty="0"/>
              <a:t>.</a:t>
            </a:r>
          </a:p>
          <a:p>
            <a:pPr algn="just">
              <a:lnSpc>
                <a:spcPct val="150000"/>
              </a:lnSpc>
              <a:spcBef>
                <a:spcPts val="1600"/>
              </a:spcBef>
              <a:buFont typeface="Wingdings" pitchFamily="2" charset="2"/>
              <a:buChar char="§"/>
            </a:pPr>
            <a:r>
              <a:rPr lang="pl-PL" sz="1800" dirty="0"/>
              <a:t>It </a:t>
            </a:r>
            <a:r>
              <a:rPr lang="pl-PL" sz="1800" dirty="0" err="1"/>
              <a:t>is</a:t>
            </a:r>
            <a:r>
              <a:rPr lang="pl-PL" sz="1800" dirty="0"/>
              <a:t> in </a:t>
            </a:r>
            <a:r>
              <a:rPr lang="pl-PL" sz="1800" dirty="0" err="1"/>
              <a:t>force</a:t>
            </a:r>
            <a:r>
              <a:rPr lang="pl-PL" sz="1800" dirty="0"/>
              <a:t> in </a:t>
            </a:r>
            <a:r>
              <a:rPr lang="pl-PL" sz="1800" b="1" dirty="0" err="1"/>
              <a:t>all</a:t>
            </a:r>
            <a:r>
              <a:rPr lang="pl-PL" sz="1800" b="1" dirty="0"/>
              <a:t> </a:t>
            </a:r>
            <a:r>
              <a:rPr lang="pl-PL" sz="1800" b="1" dirty="0" err="1"/>
              <a:t>countries</a:t>
            </a:r>
            <a:r>
              <a:rPr lang="pl-PL" sz="1800" b="1" dirty="0"/>
              <a:t> of the </a:t>
            </a:r>
            <a:r>
              <a:rPr lang="pl-PL" sz="1800" b="1" dirty="0" err="1"/>
              <a:t>world</a:t>
            </a:r>
            <a:r>
              <a:rPr lang="pl-PL" sz="1800" dirty="0"/>
              <a:t>, </a:t>
            </a:r>
            <a:r>
              <a:rPr lang="pl-PL" sz="1800" dirty="0" err="1"/>
              <a:t>except</a:t>
            </a:r>
            <a:r>
              <a:rPr lang="pl-PL" sz="1800" dirty="0"/>
              <a:t> for the United </a:t>
            </a:r>
            <a:r>
              <a:rPr lang="pl-PL" sz="1800" dirty="0" err="1"/>
              <a:t>States</a:t>
            </a:r>
            <a:r>
              <a:rPr lang="pl-PL" sz="1800" dirty="0"/>
              <a:t> and Somalia. </a:t>
            </a:r>
          </a:p>
        </p:txBody>
      </p:sp>
    </p:spTree>
    <p:extLst>
      <p:ext uri="{BB962C8B-B14F-4D97-AF65-F5344CB8AC3E}">
        <p14:creationId xmlns:p14="http://schemas.microsoft.com/office/powerpoint/2010/main" val="24528493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81FA39-3D90-0056-1677-6AA7347819A6}"/>
            </a:ext>
          </a:extLst>
        </p:cNvPr>
        <p:cNvGrpSpPr/>
        <p:nvPr/>
      </p:nvGrpSpPr>
      <p:grpSpPr>
        <a:xfrm>
          <a:off x="0" y="0"/>
          <a:ext cx="0" cy="0"/>
          <a:chOff x="0" y="0"/>
          <a:chExt cx="0" cy="0"/>
        </a:xfrm>
      </p:grpSpPr>
      <p:sp>
        <p:nvSpPr>
          <p:cNvPr id="2" name="Tytuł 1">
            <a:extLst>
              <a:ext uri="{FF2B5EF4-FFF2-40B4-BE49-F238E27FC236}">
                <a16:creationId xmlns:a16="http://schemas.microsoft.com/office/drawing/2014/main" id="{F544782E-78F1-3573-209C-1FDF315464C7}"/>
              </a:ext>
            </a:extLst>
          </p:cNvPr>
          <p:cNvSpPr>
            <a:spLocks noGrp="1"/>
          </p:cNvSpPr>
          <p:nvPr>
            <p:ph type="title"/>
          </p:nvPr>
        </p:nvSpPr>
        <p:spPr/>
        <p:txBody>
          <a:bodyPr>
            <a:normAutofit/>
          </a:bodyPr>
          <a:lstStyle/>
          <a:p>
            <a:r>
              <a:rPr lang="pl-PL" sz="3600" dirty="0"/>
              <a:t>1.1.1. </a:t>
            </a:r>
            <a:r>
              <a:rPr lang="pl-PL" sz="3600" dirty="0" err="1"/>
              <a:t>Convention</a:t>
            </a:r>
            <a:r>
              <a:rPr lang="pl-PL" sz="3600" dirty="0"/>
              <a:t> on the </a:t>
            </a:r>
            <a:r>
              <a:rPr lang="pl-PL" sz="3600" dirty="0" err="1"/>
              <a:t>Rights</a:t>
            </a:r>
            <a:r>
              <a:rPr lang="pl-PL" sz="3600" dirty="0"/>
              <a:t> of the Child</a:t>
            </a:r>
          </a:p>
        </p:txBody>
      </p:sp>
      <p:sp>
        <p:nvSpPr>
          <p:cNvPr id="3" name="Symbol zastępczy zawartości 2">
            <a:extLst>
              <a:ext uri="{FF2B5EF4-FFF2-40B4-BE49-F238E27FC236}">
                <a16:creationId xmlns:a16="http://schemas.microsoft.com/office/drawing/2014/main" id="{D9B93982-E993-91B4-2CAF-814F8BD7E8FD}"/>
              </a:ext>
            </a:extLst>
          </p:cNvPr>
          <p:cNvSpPr>
            <a:spLocks noGrp="1"/>
          </p:cNvSpPr>
          <p:nvPr>
            <p:ph idx="1"/>
          </p:nvPr>
        </p:nvSpPr>
        <p:spPr/>
        <p:txBody>
          <a:bodyPr>
            <a:noAutofit/>
          </a:bodyPr>
          <a:lstStyle/>
          <a:p>
            <a:pPr algn="just">
              <a:lnSpc>
                <a:spcPct val="150000"/>
              </a:lnSpc>
              <a:spcBef>
                <a:spcPts val="1600"/>
              </a:spcBef>
              <a:buFont typeface="Wingdings" pitchFamily="2" charset="2"/>
              <a:buChar char="§"/>
            </a:pPr>
            <a:r>
              <a:rPr lang="pl-PL" sz="1800" dirty="0"/>
              <a:t>The </a:t>
            </a:r>
            <a:r>
              <a:rPr lang="pl-PL" sz="1800" b="1" dirty="0" err="1"/>
              <a:t>Convention</a:t>
            </a:r>
            <a:r>
              <a:rPr lang="pl-PL" sz="1800" b="1" dirty="0"/>
              <a:t> </a:t>
            </a:r>
            <a:r>
              <a:rPr lang="pl-PL" sz="1800" dirty="0" err="1"/>
              <a:t>defines</a:t>
            </a:r>
            <a:r>
              <a:rPr lang="pl-PL" sz="1800" dirty="0"/>
              <a:t> the </a:t>
            </a:r>
            <a:r>
              <a:rPr lang="pl-PL" sz="1800" dirty="0" err="1"/>
              <a:t>relationship</a:t>
            </a:r>
            <a:r>
              <a:rPr lang="pl-PL" sz="1800" dirty="0"/>
              <a:t> </a:t>
            </a:r>
            <a:r>
              <a:rPr lang="pl-PL" sz="1800" dirty="0" err="1"/>
              <a:t>between</a:t>
            </a:r>
            <a:r>
              <a:rPr lang="pl-PL" sz="1800" dirty="0"/>
              <a:t> the </a:t>
            </a:r>
            <a:r>
              <a:rPr lang="pl-PL" sz="1800" b="1" dirty="0" err="1"/>
              <a:t>state</a:t>
            </a:r>
            <a:r>
              <a:rPr lang="pl-PL" sz="1800" b="1" dirty="0"/>
              <a:t> </a:t>
            </a:r>
            <a:r>
              <a:rPr lang="pl-PL" sz="1800" dirty="0"/>
              <a:t>(</a:t>
            </a:r>
            <a:r>
              <a:rPr lang="pl-PL" sz="1800" dirty="0" err="1"/>
              <a:t>that</a:t>
            </a:r>
            <a:r>
              <a:rPr lang="pl-PL" sz="1800" dirty="0"/>
              <a:t> </a:t>
            </a:r>
            <a:r>
              <a:rPr lang="pl-PL" sz="1800" dirty="0" err="1"/>
              <a:t>is</a:t>
            </a:r>
            <a:r>
              <a:rPr lang="pl-PL" sz="1800" dirty="0"/>
              <a:t>, </a:t>
            </a:r>
            <a:r>
              <a:rPr lang="pl-PL" sz="1800" dirty="0" err="1"/>
              <a:t>adults</a:t>
            </a:r>
            <a:r>
              <a:rPr lang="pl-PL" sz="1800" dirty="0"/>
              <a:t>) and </a:t>
            </a:r>
            <a:r>
              <a:rPr lang="pl-PL" sz="1800" b="1" dirty="0" err="1"/>
              <a:t>children</a:t>
            </a:r>
            <a:r>
              <a:rPr lang="pl-PL" sz="1800" dirty="0"/>
              <a:t>.</a:t>
            </a:r>
          </a:p>
          <a:p>
            <a:pPr algn="just">
              <a:lnSpc>
                <a:spcPct val="150000"/>
              </a:lnSpc>
              <a:spcBef>
                <a:spcPts val="1600"/>
              </a:spcBef>
              <a:buFont typeface="Wingdings" pitchFamily="2" charset="2"/>
              <a:buChar char="§"/>
            </a:pPr>
            <a:r>
              <a:rPr lang="pl-PL" sz="1800" dirty="0"/>
              <a:t>It </a:t>
            </a:r>
            <a:r>
              <a:rPr lang="pl-PL" sz="1800" dirty="0" err="1"/>
              <a:t>recognizes</a:t>
            </a:r>
            <a:r>
              <a:rPr lang="pl-PL" sz="1800" dirty="0"/>
              <a:t> the </a:t>
            </a:r>
            <a:r>
              <a:rPr lang="pl-PL" sz="1800" b="1" dirty="0" err="1"/>
              <a:t>individual</a:t>
            </a:r>
            <a:r>
              <a:rPr lang="pl-PL" sz="1800" b="1" dirty="0"/>
              <a:t> </a:t>
            </a:r>
            <a:r>
              <a:rPr lang="pl-PL" sz="1800" b="1" dirty="0" err="1"/>
              <a:t>agency</a:t>
            </a:r>
            <a:r>
              <a:rPr lang="pl-PL" sz="1800" b="1" dirty="0"/>
              <a:t> of the </a:t>
            </a:r>
            <a:r>
              <a:rPr lang="pl-PL" sz="1800" b="1" dirty="0" err="1"/>
              <a:t>child</a:t>
            </a:r>
            <a:r>
              <a:rPr lang="pl-PL" sz="1800" b="1" dirty="0"/>
              <a:t> </a:t>
            </a:r>
            <a:r>
              <a:rPr lang="pl-PL" sz="1800" dirty="0"/>
              <a:t>and </a:t>
            </a:r>
            <a:r>
              <a:rPr lang="pl-PL" sz="1800" dirty="0" err="1"/>
              <a:t>establishes</a:t>
            </a:r>
            <a:r>
              <a:rPr lang="pl-PL" sz="1800" dirty="0"/>
              <a:t> a </a:t>
            </a:r>
            <a:r>
              <a:rPr lang="pl-PL" sz="1800" dirty="0" err="1"/>
              <a:t>catalogue</a:t>
            </a:r>
            <a:r>
              <a:rPr lang="pl-PL" sz="1800" dirty="0"/>
              <a:t> of </a:t>
            </a:r>
            <a:r>
              <a:rPr lang="pl-PL" sz="1800" dirty="0" err="1"/>
              <a:t>rights</a:t>
            </a:r>
            <a:r>
              <a:rPr lang="pl-PL" sz="1800" dirty="0"/>
              <a:t> – </a:t>
            </a:r>
            <a:r>
              <a:rPr lang="pl-PL" sz="1800" b="1" dirty="0" err="1"/>
              <a:t>civil</a:t>
            </a:r>
            <a:r>
              <a:rPr lang="pl-PL" sz="1800" b="1" dirty="0"/>
              <a:t>, </a:t>
            </a:r>
            <a:r>
              <a:rPr lang="pl-PL" sz="1800" b="1" dirty="0" err="1"/>
              <a:t>social</a:t>
            </a:r>
            <a:r>
              <a:rPr lang="pl-PL" sz="1800" b="1" dirty="0"/>
              <a:t>, </a:t>
            </a:r>
            <a:r>
              <a:rPr lang="pl-PL" sz="1800" b="1" dirty="0" err="1"/>
              <a:t>cultural</a:t>
            </a:r>
            <a:r>
              <a:rPr lang="pl-PL" sz="1800" b="1" dirty="0"/>
              <a:t>, </a:t>
            </a:r>
            <a:r>
              <a:rPr lang="pl-PL" sz="1800" b="1" dirty="0" err="1"/>
              <a:t>political</a:t>
            </a:r>
            <a:r>
              <a:rPr lang="pl-PL" sz="1800" b="1" dirty="0"/>
              <a:t>, and </a:t>
            </a:r>
            <a:r>
              <a:rPr lang="pl-PL" sz="1800" b="1" dirty="0" err="1"/>
              <a:t>economic</a:t>
            </a:r>
            <a:r>
              <a:rPr lang="pl-PL" sz="1800" b="1" dirty="0"/>
              <a:t> </a:t>
            </a:r>
            <a:r>
              <a:rPr lang="pl-PL" sz="1800" dirty="0"/>
              <a:t>(to the </a:t>
            </a:r>
            <a:r>
              <a:rPr lang="pl-PL" sz="1800" dirty="0" err="1"/>
              <a:t>extent</a:t>
            </a:r>
            <a:r>
              <a:rPr lang="pl-PL" sz="1800" dirty="0"/>
              <a:t> </a:t>
            </a:r>
            <a:r>
              <a:rPr lang="pl-PL" sz="1800" dirty="0" err="1"/>
              <a:t>necessary</a:t>
            </a:r>
            <a:r>
              <a:rPr lang="pl-PL" sz="1800" dirty="0"/>
              <a:t> to </a:t>
            </a:r>
            <a:r>
              <a:rPr lang="pl-PL" sz="1800" dirty="0" err="1"/>
              <a:t>protect</a:t>
            </a:r>
            <a:r>
              <a:rPr lang="pl-PL" sz="1800" dirty="0"/>
              <a:t> </a:t>
            </a:r>
            <a:r>
              <a:rPr lang="pl-PL" sz="1800" dirty="0" err="1"/>
              <a:t>children</a:t>
            </a:r>
            <a:r>
              <a:rPr lang="pl-PL" sz="1800" dirty="0"/>
              <a:t> from </a:t>
            </a:r>
            <a:r>
              <a:rPr lang="pl-PL" sz="1800" dirty="0" err="1"/>
              <a:t>being</a:t>
            </a:r>
            <a:r>
              <a:rPr lang="pl-PL" sz="1800" dirty="0"/>
              <a:t> </a:t>
            </a:r>
            <a:r>
              <a:rPr lang="pl-PL" sz="1800" dirty="0" err="1"/>
              <a:t>forced</a:t>
            </a:r>
            <a:r>
              <a:rPr lang="pl-PL" sz="1800" dirty="0"/>
              <a:t> </a:t>
            </a:r>
            <a:r>
              <a:rPr lang="pl-PL" sz="1800" dirty="0" err="1"/>
              <a:t>into</a:t>
            </a:r>
            <a:r>
              <a:rPr lang="pl-PL" sz="1800" dirty="0"/>
              <a:t> </a:t>
            </a:r>
            <a:r>
              <a:rPr lang="pl-PL" sz="1800" dirty="0" err="1"/>
              <a:t>labor</a:t>
            </a:r>
            <a:r>
              <a:rPr lang="pl-PL" sz="1800" dirty="0"/>
              <a:t>).</a:t>
            </a:r>
          </a:p>
          <a:p>
            <a:pPr algn="just">
              <a:lnSpc>
                <a:spcPct val="150000"/>
              </a:lnSpc>
              <a:spcBef>
                <a:spcPts val="1600"/>
              </a:spcBef>
              <a:buFont typeface="Wingdings" pitchFamily="2" charset="2"/>
              <a:buChar char="§"/>
            </a:pPr>
            <a:r>
              <a:rPr lang="pl-PL" sz="1800" dirty="0"/>
              <a:t>The </a:t>
            </a:r>
            <a:r>
              <a:rPr lang="pl-PL" sz="1800" dirty="0" err="1"/>
              <a:t>provisions</a:t>
            </a:r>
            <a:r>
              <a:rPr lang="pl-PL" sz="1800" dirty="0"/>
              <a:t> of the </a:t>
            </a:r>
            <a:r>
              <a:rPr lang="pl-PL" sz="1800" b="1" dirty="0" err="1"/>
              <a:t>Convention</a:t>
            </a:r>
            <a:r>
              <a:rPr lang="pl-PL" sz="1800" b="1" dirty="0"/>
              <a:t> on the </a:t>
            </a:r>
            <a:r>
              <a:rPr lang="pl-PL" sz="1800" b="1" dirty="0" err="1"/>
              <a:t>Rights</a:t>
            </a:r>
            <a:r>
              <a:rPr lang="pl-PL" sz="1800" b="1" dirty="0"/>
              <a:t> of the Child </a:t>
            </a:r>
            <a:r>
              <a:rPr lang="pl-PL" sz="1800" dirty="0"/>
              <a:t>form the </a:t>
            </a:r>
            <a:r>
              <a:rPr lang="pl-PL" sz="1800" dirty="0" err="1"/>
              <a:t>basis</a:t>
            </a:r>
            <a:r>
              <a:rPr lang="pl-PL" sz="1800" dirty="0"/>
              <a:t> of </a:t>
            </a:r>
            <a:r>
              <a:rPr lang="pl-PL" sz="1800" b="1" dirty="0" err="1"/>
              <a:t>UNICEF</a:t>
            </a:r>
            <a:r>
              <a:rPr lang="pl-PL" sz="1800" dirty="0" err="1"/>
              <a:t>’s</a:t>
            </a:r>
            <a:r>
              <a:rPr lang="pl-PL" sz="1800" dirty="0"/>
              <a:t> </a:t>
            </a:r>
            <a:r>
              <a:rPr lang="pl-PL" sz="1800" dirty="0" err="1"/>
              <a:t>work</a:t>
            </a:r>
            <a:r>
              <a:rPr lang="pl-PL" sz="1800" dirty="0"/>
              <a:t>, </a:t>
            </a:r>
            <a:r>
              <a:rPr lang="pl-PL" sz="1800" dirty="0" err="1"/>
              <a:t>which</a:t>
            </a:r>
            <a:r>
              <a:rPr lang="pl-PL" sz="1800" dirty="0"/>
              <a:t> </a:t>
            </a:r>
            <a:r>
              <a:rPr lang="pl-PL" sz="1800" dirty="0" err="1"/>
              <a:t>strives</a:t>
            </a:r>
            <a:r>
              <a:rPr lang="pl-PL" sz="1800" dirty="0"/>
              <a:t> to </a:t>
            </a:r>
            <a:r>
              <a:rPr lang="pl-PL" sz="1800" dirty="0" err="1"/>
              <a:t>ensure</a:t>
            </a:r>
            <a:r>
              <a:rPr lang="pl-PL" sz="1800" dirty="0"/>
              <a:t> </a:t>
            </a:r>
            <a:r>
              <a:rPr lang="pl-PL" sz="1800" dirty="0" err="1"/>
              <a:t>that</a:t>
            </a:r>
            <a:r>
              <a:rPr lang="pl-PL" sz="1800" dirty="0"/>
              <a:t> </a:t>
            </a:r>
            <a:r>
              <a:rPr lang="pl-PL" sz="1800" dirty="0" err="1"/>
              <a:t>these</a:t>
            </a:r>
            <a:r>
              <a:rPr lang="pl-PL" sz="1800" dirty="0"/>
              <a:t> </a:t>
            </a:r>
            <a:r>
              <a:rPr lang="pl-PL" sz="1800" dirty="0" err="1"/>
              <a:t>principles</a:t>
            </a:r>
            <a:r>
              <a:rPr lang="pl-PL" sz="1800" dirty="0"/>
              <a:t> </a:t>
            </a:r>
            <a:r>
              <a:rPr lang="pl-PL" sz="1800" dirty="0" err="1"/>
              <a:t>become</a:t>
            </a:r>
            <a:r>
              <a:rPr lang="pl-PL" sz="1800" dirty="0"/>
              <a:t> the </a:t>
            </a:r>
            <a:r>
              <a:rPr lang="pl-PL" sz="1800" b="1" dirty="0" err="1"/>
              <a:t>ethical</a:t>
            </a:r>
            <a:r>
              <a:rPr lang="pl-PL" sz="1800" b="1" dirty="0"/>
              <a:t> and </a:t>
            </a:r>
            <a:r>
              <a:rPr lang="pl-PL" sz="1800" b="1" dirty="0" err="1"/>
              <a:t>international</a:t>
            </a:r>
            <a:r>
              <a:rPr lang="pl-PL" sz="1800" b="1" dirty="0"/>
              <a:t> standard </a:t>
            </a:r>
            <a:r>
              <a:rPr lang="pl-PL" sz="1800" dirty="0"/>
              <a:t>for </a:t>
            </a:r>
            <a:r>
              <a:rPr lang="pl-PL" sz="1800" dirty="0" err="1"/>
              <a:t>treating</a:t>
            </a:r>
            <a:r>
              <a:rPr lang="pl-PL" sz="1800" dirty="0"/>
              <a:t> </a:t>
            </a:r>
            <a:r>
              <a:rPr lang="pl-PL" sz="1800" dirty="0" err="1"/>
              <a:t>children</a:t>
            </a:r>
            <a:r>
              <a:rPr lang="pl-PL" sz="1800" dirty="0"/>
              <a:t>.</a:t>
            </a:r>
          </a:p>
        </p:txBody>
      </p:sp>
    </p:spTree>
    <p:extLst>
      <p:ext uri="{BB962C8B-B14F-4D97-AF65-F5344CB8AC3E}">
        <p14:creationId xmlns:p14="http://schemas.microsoft.com/office/powerpoint/2010/main" val="295263732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83E44DD4-0F2E-297A-B96C-BB5506C2B62C}"/>
              </a:ext>
            </a:extLst>
          </p:cNvPr>
          <p:cNvSpPr>
            <a:spLocks noGrp="1"/>
          </p:cNvSpPr>
          <p:nvPr>
            <p:ph type="title"/>
          </p:nvPr>
        </p:nvSpPr>
        <p:spPr/>
        <p:txBody>
          <a:bodyPr>
            <a:normAutofit/>
          </a:bodyPr>
          <a:lstStyle/>
          <a:p>
            <a:r>
              <a:rPr lang="pl-PL" sz="3600" dirty="0"/>
              <a:t>1.1.1. </a:t>
            </a:r>
            <a:r>
              <a:rPr lang="pl-PL" sz="3600" dirty="0" err="1"/>
              <a:t>Convention</a:t>
            </a:r>
            <a:r>
              <a:rPr lang="pl-PL" sz="3600" dirty="0"/>
              <a:t> on the </a:t>
            </a:r>
            <a:r>
              <a:rPr lang="pl-PL" sz="3600" dirty="0" err="1"/>
              <a:t>Rights</a:t>
            </a:r>
            <a:r>
              <a:rPr lang="pl-PL" sz="3600" dirty="0"/>
              <a:t> of the Child – </a:t>
            </a:r>
            <a:r>
              <a:rPr lang="pl-PL" sz="3600" dirty="0" err="1"/>
              <a:t>Articles</a:t>
            </a:r>
            <a:endParaRPr lang="pl-PL" sz="3600" dirty="0"/>
          </a:p>
        </p:txBody>
      </p:sp>
      <p:sp>
        <p:nvSpPr>
          <p:cNvPr id="3" name="Symbol zastępczy zawartości 2">
            <a:extLst>
              <a:ext uri="{FF2B5EF4-FFF2-40B4-BE49-F238E27FC236}">
                <a16:creationId xmlns:a16="http://schemas.microsoft.com/office/drawing/2014/main" id="{E883848E-ABE5-8EF8-6CFF-ECBE1D42C8AE}"/>
              </a:ext>
            </a:extLst>
          </p:cNvPr>
          <p:cNvSpPr>
            <a:spLocks noGrp="1"/>
          </p:cNvSpPr>
          <p:nvPr>
            <p:ph idx="1"/>
          </p:nvPr>
        </p:nvSpPr>
        <p:spPr/>
        <p:txBody>
          <a:bodyPr>
            <a:normAutofit fontScale="85000" lnSpcReduction="10000"/>
          </a:bodyPr>
          <a:lstStyle/>
          <a:p>
            <a:pPr algn="just">
              <a:lnSpc>
                <a:spcPct val="170000"/>
              </a:lnSpc>
              <a:spcBef>
                <a:spcPts val="1600"/>
              </a:spcBef>
              <a:buFont typeface="Wingdings" pitchFamily="2" charset="2"/>
              <a:buChar char="§"/>
            </a:pPr>
            <a:r>
              <a:rPr lang="pl-PL" sz="1800" dirty="0" err="1"/>
              <a:t>Four</a:t>
            </a:r>
            <a:r>
              <a:rPr lang="pl-PL" sz="1800" dirty="0"/>
              <a:t> “</a:t>
            </a:r>
            <a:r>
              <a:rPr lang="pl-PL" sz="1800" dirty="0" err="1"/>
              <a:t>general</a:t>
            </a:r>
            <a:r>
              <a:rPr lang="pl-PL" sz="1800" dirty="0"/>
              <a:t> </a:t>
            </a:r>
            <a:r>
              <a:rPr lang="pl-PL" sz="1800" dirty="0" err="1"/>
              <a:t>principles</a:t>
            </a:r>
            <a:r>
              <a:rPr lang="pl-PL" sz="1800" dirty="0"/>
              <a:t>” </a:t>
            </a:r>
            <a:r>
              <a:rPr lang="pl-PL" sz="1800" dirty="0" err="1"/>
              <a:t>play</a:t>
            </a:r>
            <a:r>
              <a:rPr lang="pl-PL" sz="1800" dirty="0"/>
              <a:t> a </a:t>
            </a:r>
            <a:r>
              <a:rPr lang="pl-PL" sz="1800" dirty="0" err="1"/>
              <a:t>fundamental</a:t>
            </a:r>
            <a:r>
              <a:rPr lang="pl-PL" sz="1800" dirty="0"/>
              <a:t> role in </a:t>
            </a:r>
            <a:r>
              <a:rPr lang="pl-PL" sz="1800" dirty="0" err="1"/>
              <a:t>interpreting</a:t>
            </a:r>
            <a:r>
              <a:rPr lang="pl-PL" sz="1800" dirty="0"/>
              <a:t> and </a:t>
            </a:r>
            <a:r>
              <a:rPr lang="pl-PL" sz="1800" dirty="0" err="1"/>
              <a:t>applying</a:t>
            </a:r>
            <a:r>
              <a:rPr lang="pl-PL" sz="1800" dirty="0"/>
              <a:t> </a:t>
            </a:r>
            <a:r>
              <a:rPr lang="pl-PL" sz="1800" dirty="0" err="1"/>
              <a:t>children’s</a:t>
            </a:r>
            <a:r>
              <a:rPr lang="pl-PL" sz="1800" dirty="0"/>
              <a:t> </a:t>
            </a:r>
            <a:r>
              <a:rPr lang="pl-PL" sz="1800" dirty="0" err="1"/>
              <a:t>rights</a:t>
            </a:r>
            <a:r>
              <a:rPr lang="pl-PL" sz="1800" dirty="0"/>
              <a:t>: non-</a:t>
            </a:r>
            <a:r>
              <a:rPr lang="pl-PL" sz="1800" dirty="0" err="1"/>
              <a:t>discrimination</a:t>
            </a:r>
            <a:r>
              <a:rPr lang="pl-PL" sz="1800" dirty="0"/>
              <a:t> (</a:t>
            </a:r>
            <a:r>
              <a:rPr lang="pl-PL" sz="1800" dirty="0">
                <a:hlinkClick r:id="rId2" action="ppaction://hlinksldjump"/>
              </a:rPr>
              <a:t>Art. 2</a:t>
            </a:r>
            <a:r>
              <a:rPr lang="pl-PL" sz="1800" dirty="0"/>
              <a:t>), the </a:t>
            </a:r>
            <a:r>
              <a:rPr lang="pl-PL" sz="1800" dirty="0" err="1"/>
              <a:t>best</a:t>
            </a:r>
            <a:r>
              <a:rPr lang="pl-PL" sz="1800" dirty="0"/>
              <a:t> </a:t>
            </a:r>
            <a:r>
              <a:rPr lang="pl-PL" sz="1800" dirty="0" err="1"/>
              <a:t>interests</a:t>
            </a:r>
            <a:r>
              <a:rPr lang="pl-PL" sz="1800" dirty="0"/>
              <a:t> of the </a:t>
            </a:r>
            <a:r>
              <a:rPr lang="pl-PL" sz="1800" dirty="0" err="1"/>
              <a:t>child</a:t>
            </a:r>
            <a:r>
              <a:rPr lang="pl-PL" sz="1800" dirty="0"/>
              <a:t> (</a:t>
            </a:r>
            <a:r>
              <a:rPr lang="pl-PL" sz="1800" dirty="0">
                <a:hlinkClick r:id="rId3" action="ppaction://hlinksldjump"/>
              </a:rPr>
              <a:t>Art. 3</a:t>
            </a:r>
            <a:r>
              <a:rPr lang="pl-PL" sz="1800" dirty="0"/>
              <a:t>), the </a:t>
            </a:r>
            <a:r>
              <a:rPr lang="pl-PL" sz="1800" dirty="0" err="1"/>
              <a:t>right</a:t>
            </a:r>
            <a:r>
              <a:rPr lang="pl-PL" sz="1800" dirty="0"/>
              <a:t> to life, </a:t>
            </a:r>
            <a:r>
              <a:rPr lang="pl-PL" sz="1800" dirty="0" err="1"/>
              <a:t>survival</a:t>
            </a:r>
            <a:r>
              <a:rPr lang="pl-PL" sz="1800" dirty="0"/>
              <a:t>, and development (</a:t>
            </a:r>
            <a:r>
              <a:rPr lang="pl-PL" sz="1800" dirty="0">
                <a:hlinkClick r:id="rId4" action="ppaction://hlinksldjump"/>
              </a:rPr>
              <a:t>Art. 6</a:t>
            </a:r>
            <a:r>
              <a:rPr lang="pl-PL" sz="1800" dirty="0"/>
              <a:t>) and </a:t>
            </a:r>
            <a:r>
              <a:rPr lang="pl-PL" sz="1800" dirty="0" err="1"/>
              <a:t>respect</a:t>
            </a:r>
            <a:r>
              <a:rPr lang="pl-PL" sz="1800" dirty="0"/>
              <a:t> for the </a:t>
            </a:r>
            <a:r>
              <a:rPr lang="pl-PL" sz="1800" dirty="0" err="1"/>
              <a:t>views</a:t>
            </a:r>
            <a:r>
              <a:rPr lang="pl-PL" sz="1800" dirty="0"/>
              <a:t> of the </a:t>
            </a:r>
            <a:r>
              <a:rPr lang="pl-PL" sz="1800" dirty="0" err="1"/>
              <a:t>child</a:t>
            </a:r>
            <a:r>
              <a:rPr lang="pl-PL" sz="1800" dirty="0"/>
              <a:t> (</a:t>
            </a:r>
            <a:r>
              <a:rPr lang="pl-PL" sz="1800" dirty="0">
                <a:hlinkClick r:id="rId5" action="ppaction://hlinksldjump"/>
              </a:rPr>
              <a:t>Art. 12</a:t>
            </a:r>
            <a:r>
              <a:rPr lang="pl-PL" sz="1800" dirty="0"/>
              <a:t>).</a:t>
            </a:r>
          </a:p>
          <a:p>
            <a:pPr algn="just">
              <a:lnSpc>
                <a:spcPct val="170000"/>
              </a:lnSpc>
              <a:spcBef>
                <a:spcPts val="1600"/>
              </a:spcBef>
              <a:buFont typeface="Wingdings" pitchFamily="2" charset="2"/>
              <a:buChar char="§"/>
            </a:pPr>
            <a:r>
              <a:rPr lang="pl-PL" sz="1800" dirty="0" err="1"/>
              <a:t>According</a:t>
            </a:r>
            <a:r>
              <a:rPr lang="pl-PL" sz="1800" dirty="0"/>
              <a:t> to </a:t>
            </a:r>
            <a:r>
              <a:rPr lang="pl-PL" sz="1800" dirty="0" err="1"/>
              <a:t>Article</a:t>
            </a:r>
            <a:r>
              <a:rPr lang="pl-PL" sz="1800" dirty="0"/>
              <a:t> 12 of the </a:t>
            </a:r>
            <a:r>
              <a:rPr lang="pl-PL" sz="1800" dirty="0" err="1"/>
              <a:t>Convention</a:t>
            </a:r>
            <a:r>
              <a:rPr lang="pl-PL" sz="1800" dirty="0"/>
              <a:t> on the </a:t>
            </a:r>
            <a:r>
              <a:rPr lang="pl-PL" sz="1800" dirty="0" err="1"/>
              <a:t>Rights</a:t>
            </a:r>
            <a:r>
              <a:rPr lang="pl-PL" sz="1800" dirty="0"/>
              <a:t> of the Child, </a:t>
            </a:r>
            <a:r>
              <a:rPr lang="pl-PL" sz="1800" dirty="0" err="1"/>
              <a:t>children</a:t>
            </a:r>
            <a:r>
              <a:rPr lang="pl-PL" sz="1800" dirty="0"/>
              <a:t> </a:t>
            </a:r>
            <a:r>
              <a:rPr lang="pl-PL" sz="1800" dirty="0" err="1"/>
              <a:t>should</a:t>
            </a:r>
            <a:r>
              <a:rPr lang="pl-PL" sz="1800" dirty="0"/>
              <a:t> be </a:t>
            </a:r>
            <a:r>
              <a:rPr lang="pl-PL" sz="1800" dirty="0" err="1"/>
              <a:t>heard</a:t>
            </a:r>
            <a:r>
              <a:rPr lang="pl-PL" sz="1800" dirty="0"/>
              <a:t> in </a:t>
            </a:r>
            <a:r>
              <a:rPr lang="pl-PL" sz="1800" dirty="0" err="1"/>
              <a:t>all</a:t>
            </a:r>
            <a:r>
              <a:rPr lang="pl-PL" sz="1800" dirty="0"/>
              <a:t> </a:t>
            </a:r>
            <a:r>
              <a:rPr lang="pl-PL" sz="1800" dirty="0" err="1"/>
              <a:t>matters</a:t>
            </a:r>
            <a:r>
              <a:rPr lang="pl-PL" sz="1800" dirty="0"/>
              <a:t> </a:t>
            </a:r>
            <a:r>
              <a:rPr lang="pl-PL" sz="1800" dirty="0" err="1"/>
              <a:t>that</a:t>
            </a:r>
            <a:r>
              <a:rPr lang="pl-PL" sz="1800" dirty="0"/>
              <a:t> </a:t>
            </a:r>
            <a:r>
              <a:rPr lang="pl-PL" sz="1800" dirty="0" err="1"/>
              <a:t>affect</a:t>
            </a:r>
            <a:r>
              <a:rPr lang="pl-PL" sz="1800" dirty="0"/>
              <a:t> </a:t>
            </a:r>
            <a:r>
              <a:rPr lang="pl-PL" sz="1800" dirty="0" err="1"/>
              <a:t>them</a:t>
            </a:r>
            <a:r>
              <a:rPr lang="pl-PL" sz="1800" dirty="0"/>
              <a:t>.</a:t>
            </a:r>
          </a:p>
          <a:p>
            <a:pPr algn="just">
              <a:lnSpc>
                <a:spcPct val="170000"/>
              </a:lnSpc>
              <a:spcBef>
                <a:spcPts val="1600"/>
              </a:spcBef>
              <a:buFont typeface="Wingdings" pitchFamily="2" charset="2"/>
              <a:buChar char="§"/>
            </a:pPr>
            <a:r>
              <a:rPr lang="pl-PL" sz="1800" dirty="0" err="1"/>
              <a:t>Adults</a:t>
            </a:r>
            <a:r>
              <a:rPr lang="pl-PL" sz="1800" dirty="0"/>
              <a:t> </a:t>
            </a:r>
            <a:r>
              <a:rPr lang="pl-PL" sz="1800" dirty="0" err="1"/>
              <a:t>should</a:t>
            </a:r>
            <a:r>
              <a:rPr lang="pl-PL" sz="1800" dirty="0"/>
              <a:t> </a:t>
            </a:r>
            <a:r>
              <a:rPr lang="pl-PL" sz="1800" dirty="0" err="1"/>
              <a:t>inform</a:t>
            </a:r>
            <a:r>
              <a:rPr lang="pl-PL" sz="1800" dirty="0"/>
              <a:t> and </a:t>
            </a:r>
            <a:r>
              <a:rPr lang="pl-PL" sz="1800" dirty="0" err="1"/>
              <a:t>support</a:t>
            </a:r>
            <a:r>
              <a:rPr lang="pl-PL" sz="1800" dirty="0"/>
              <a:t> </a:t>
            </a:r>
            <a:r>
              <a:rPr lang="pl-PL" sz="1800" dirty="0" err="1"/>
              <a:t>children</a:t>
            </a:r>
            <a:r>
              <a:rPr lang="pl-PL" sz="1800" dirty="0"/>
              <a:t>, </a:t>
            </a:r>
            <a:r>
              <a:rPr lang="pl-PL" sz="1800" dirty="0" err="1"/>
              <a:t>helping</a:t>
            </a:r>
            <a:r>
              <a:rPr lang="pl-PL" sz="1800" dirty="0"/>
              <a:t> </a:t>
            </a:r>
            <a:r>
              <a:rPr lang="pl-PL" sz="1800" dirty="0" err="1"/>
              <a:t>them</a:t>
            </a:r>
            <a:r>
              <a:rPr lang="pl-PL" sz="1800" dirty="0"/>
              <a:t> </a:t>
            </a:r>
            <a:r>
              <a:rPr lang="pl-PL" sz="1800" dirty="0" err="1"/>
              <a:t>develop</a:t>
            </a:r>
            <a:r>
              <a:rPr lang="pl-PL" sz="1800" dirty="0"/>
              <a:t> the </a:t>
            </a:r>
            <a:r>
              <a:rPr lang="pl-PL" sz="1800" dirty="0" err="1"/>
              <a:t>skills</a:t>
            </a:r>
            <a:r>
              <a:rPr lang="pl-PL" sz="1800" dirty="0"/>
              <a:t> and </a:t>
            </a:r>
            <a:r>
              <a:rPr lang="pl-PL" sz="1800" dirty="0" err="1"/>
              <a:t>confidence</a:t>
            </a:r>
            <a:r>
              <a:rPr lang="pl-PL" sz="1800" dirty="0"/>
              <a:t> </a:t>
            </a:r>
            <a:r>
              <a:rPr lang="pl-PL" sz="1800" dirty="0" err="1"/>
              <a:t>needed</a:t>
            </a:r>
            <a:r>
              <a:rPr lang="pl-PL" sz="1800" dirty="0"/>
              <a:t> to </a:t>
            </a:r>
            <a:r>
              <a:rPr lang="pl-PL" sz="1800" dirty="0" err="1"/>
              <a:t>make</a:t>
            </a:r>
            <a:r>
              <a:rPr lang="pl-PL" sz="1800" dirty="0"/>
              <a:t> the </a:t>
            </a:r>
            <a:r>
              <a:rPr lang="pl-PL" sz="1800" dirty="0" err="1"/>
              <a:t>best</a:t>
            </a:r>
            <a:r>
              <a:rPr lang="pl-PL" sz="1800" dirty="0"/>
              <a:t> </a:t>
            </a:r>
            <a:r>
              <a:rPr lang="pl-PL" sz="1800" dirty="0" err="1"/>
              <a:t>decisions</a:t>
            </a:r>
            <a:r>
              <a:rPr lang="pl-PL" sz="1800" dirty="0"/>
              <a:t> for </a:t>
            </a:r>
            <a:r>
              <a:rPr lang="pl-PL" sz="1800" dirty="0" err="1"/>
              <a:t>themselves</a:t>
            </a:r>
            <a:r>
              <a:rPr lang="pl-PL" sz="1800" dirty="0"/>
              <a:t>.</a:t>
            </a:r>
          </a:p>
          <a:p>
            <a:pPr algn="just">
              <a:lnSpc>
                <a:spcPct val="170000"/>
              </a:lnSpc>
              <a:spcBef>
                <a:spcPts val="1600"/>
              </a:spcBef>
              <a:buFont typeface="Wingdings" pitchFamily="2" charset="2"/>
              <a:buChar char="§"/>
            </a:pPr>
            <a:r>
              <a:rPr lang="pl-PL" sz="1800" dirty="0"/>
              <a:t>The </a:t>
            </a:r>
            <a:r>
              <a:rPr lang="pl-PL" sz="1800" dirty="0" err="1"/>
              <a:t>right</a:t>
            </a:r>
            <a:r>
              <a:rPr lang="pl-PL" sz="1800" dirty="0"/>
              <a:t> to </a:t>
            </a:r>
            <a:r>
              <a:rPr lang="pl-PL" sz="1800" dirty="0" err="1"/>
              <a:t>participation</a:t>
            </a:r>
            <a:r>
              <a:rPr lang="pl-PL" sz="1800" dirty="0"/>
              <a:t> </a:t>
            </a:r>
            <a:r>
              <a:rPr lang="pl-PL" sz="1800" dirty="0" err="1"/>
              <a:t>is</a:t>
            </a:r>
            <a:r>
              <a:rPr lang="pl-PL" sz="1800" dirty="0"/>
              <a:t> </a:t>
            </a:r>
            <a:r>
              <a:rPr lang="pl-PL" sz="1800" dirty="0" err="1"/>
              <a:t>closely</a:t>
            </a:r>
            <a:r>
              <a:rPr lang="pl-PL" sz="1800" dirty="0"/>
              <a:t> </a:t>
            </a:r>
            <a:r>
              <a:rPr lang="pl-PL" sz="1800" dirty="0" err="1"/>
              <a:t>linked</a:t>
            </a:r>
            <a:r>
              <a:rPr lang="pl-PL" sz="1800" dirty="0"/>
              <a:t> to </a:t>
            </a:r>
            <a:r>
              <a:rPr lang="pl-PL" sz="1800" dirty="0" err="1"/>
              <a:t>several</a:t>
            </a:r>
            <a:r>
              <a:rPr lang="pl-PL" sz="1800" dirty="0"/>
              <a:t> </a:t>
            </a:r>
            <a:r>
              <a:rPr lang="pl-PL" sz="1800" dirty="0" err="1"/>
              <a:t>other</a:t>
            </a:r>
            <a:r>
              <a:rPr lang="pl-PL" sz="1800" dirty="0"/>
              <a:t> </a:t>
            </a:r>
            <a:r>
              <a:rPr lang="pl-PL" sz="1800" dirty="0" err="1"/>
              <a:t>rights</a:t>
            </a:r>
            <a:r>
              <a:rPr lang="pl-PL" sz="1800" dirty="0"/>
              <a:t> </a:t>
            </a:r>
            <a:r>
              <a:rPr lang="pl-PL" sz="1800" dirty="0" err="1"/>
              <a:t>enshrined</a:t>
            </a:r>
            <a:r>
              <a:rPr lang="pl-PL" sz="1800" dirty="0"/>
              <a:t> in the </a:t>
            </a:r>
            <a:r>
              <a:rPr lang="pl-PL" sz="1800" dirty="0" err="1"/>
              <a:t>Convention</a:t>
            </a:r>
            <a:r>
              <a:rPr lang="en-GB" sz="1800" b="0" i="0" u="none" strike="noStrike" dirty="0">
                <a:solidFill>
                  <a:srgbClr val="000000"/>
                </a:solidFill>
                <a:effectLst/>
              </a:rPr>
              <a:t> – </a:t>
            </a:r>
            <a:r>
              <a:rPr lang="pl-PL" sz="1800" dirty="0" err="1"/>
              <a:t>specifically</a:t>
            </a:r>
            <a:r>
              <a:rPr lang="pl-PL" sz="1800" dirty="0"/>
              <a:t> in </a:t>
            </a:r>
            <a:r>
              <a:rPr lang="pl-PL" sz="1800" dirty="0" err="1"/>
              <a:t>Articles</a:t>
            </a:r>
            <a:r>
              <a:rPr lang="pl-PL" sz="1800" dirty="0"/>
              <a:t> 13-17 (</a:t>
            </a:r>
            <a:r>
              <a:rPr lang="pl-PL" sz="1800" dirty="0" err="1"/>
              <a:t>freedom</a:t>
            </a:r>
            <a:r>
              <a:rPr lang="pl-PL" sz="1800" dirty="0"/>
              <a:t> of </a:t>
            </a:r>
            <a:r>
              <a:rPr lang="pl-PL" sz="1800" dirty="0" err="1"/>
              <a:t>expression</a:t>
            </a:r>
            <a:r>
              <a:rPr lang="pl-PL" sz="1800" dirty="0"/>
              <a:t>, </a:t>
            </a:r>
            <a:r>
              <a:rPr lang="pl-PL" sz="1800" dirty="0" err="1"/>
              <a:t>thought</a:t>
            </a:r>
            <a:r>
              <a:rPr lang="pl-PL" sz="1800" dirty="0"/>
              <a:t>, </a:t>
            </a:r>
            <a:r>
              <a:rPr lang="pl-PL" sz="1800" dirty="0" err="1"/>
              <a:t>conscience</a:t>
            </a:r>
            <a:r>
              <a:rPr lang="pl-PL" sz="1800" dirty="0"/>
              <a:t>, </a:t>
            </a:r>
            <a:r>
              <a:rPr lang="pl-PL" sz="1800" dirty="0" err="1"/>
              <a:t>association</a:t>
            </a:r>
            <a:r>
              <a:rPr lang="pl-PL" sz="1800" dirty="0"/>
              <a:t>, </a:t>
            </a:r>
            <a:r>
              <a:rPr lang="pl-PL" sz="1800" dirty="0" err="1"/>
              <a:t>privacy</a:t>
            </a:r>
            <a:r>
              <a:rPr lang="pl-PL" sz="1800" dirty="0"/>
              <a:t>, and </a:t>
            </a:r>
            <a:r>
              <a:rPr lang="pl-PL" sz="1800" dirty="0" err="1"/>
              <a:t>access</a:t>
            </a:r>
            <a:r>
              <a:rPr lang="pl-PL" sz="1800" dirty="0"/>
              <a:t> to </a:t>
            </a:r>
            <a:r>
              <a:rPr lang="pl-PL" sz="1800" dirty="0" err="1"/>
              <a:t>information</a:t>
            </a:r>
            <a:r>
              <a:rPr lang="pl-PL" sz="1800" dirty="0"/>
              <a:t>) (</a:t>
            </a:r>
            <a:r>
              <a:rPr lang="pl-PL" sz="1800" dirty="0">
                <a:sym typeface="Wingdings" pitchFamily="2" charset="2"/>
              </a:rPr>
              <a:t> </a:t>
            </a:r>
            <a:r>
              <a:rPr lang="pl-PL" sz="1800" dirty="0">
                <a:sym typeface="Wingdings" pitchFamily="2" charset="2"/>
                <a:hlinkClick r:id="rId6" action="ppaction://hlinksldjump"/>
              </a:rPr>
              <a:t>Art. 13</a:t>
            </a:r>
            <a:r>
              <a:rPr lang="pl-PL" sz="1800" dirty="0">
                <a:sym typeface="Wingdings" pitchFamily="2" charset="2"/>
              </a:rPr>
              <a:t>, </a:t>
            </a:r>
            <a:r>
              <a:rPr lang="pl-PL" sz="1800" dirty="0">
                <a:sym typeface="Wingdings" pitchFamily="2" charset="2"/>
                <a:hlinkClick r:id="rId7" action="ppaction://hlinksldjump"/>
              </a:rPr>
              <a:t>Art. 14</a:t>
            </a:r>
            <a:r>
              <a:rPr lang="pl-PL" sz="1800" dirty="0">
                <a:sym typeface="Wingdings" pitchFamily="2" charset="2"/>
              </a:rPr>
              <a:t>, </a:t>
            </a:r>
            <a:r>
              <a:rPr lang="pl-PL" sz="1800" dirty="0">
                <a:sym typeface="Wingdings" pitchFamily="2" charset="2"/>
                <a:hlinkClick r:id="rId8" action="ppaction://hlinksldjump"/>
              </a:rPr>
              <a:t>Art. 15</a:t>
            </a:r>
            <a:r>
              <a:rPr lang="pl-PL" sz="1800" dirty="0">
                <a:sym typeface="Wingdings" pitchFamily="2" charset="2"/>
              </a:rPr>
              <a:t>, </a:t>
            </a:r>
            <a:r>
              <a:rPr lang="pl-PL" sz="1800" dirty="0">
                <a:sym typeface="Wingdings" pitchFamily="2" charset="2"/>
                <a:hlinkClick r:id="rId9" action="ppaction://hlinksldjump"/>
              </a:rPr>
              <a:t>Art. 16</a:t>
            </a:r>
            <a:r>
              <a:rPr lang="pl-PL" sz="1800" dirty="0">
                <a:sym typeface="Wingdings" pitchFamily="2" charset="2"/>
              </a:rPr>
              <a:t>, </a:t>
            </a:r>
            <a:r>
              <a:rPr lang="pl-PL" sz="1800" dirty="0">
                <a:sym typeface="Wingdings" pitchFamily="2" charset="2"/>
                <a:hlinkClick r:id="rId10" action="ppaction://hlinksldjump"/>
              </a:rPr>
              <a:t>Art. 17</a:t>
            </a:r>
            <a:r>
              <a:rPr lang="pl-PL" sz="1800" dirty="0">
                <a:sym typeface="Wingdings" pitchFamily="2" charset="2"/>
              </a:rPr>
              <a:t>)</a:t>
            </a:r>
            <a:r>
              <a:rPr lang="pl-PL" sz="1800" dirty="0"/>
              <a:t>.</a:t>
            </a:r>
          </a:p>
        </p:txBody>
      </p:sp>
    </p:spTree>
    <p:extLst>
      <p:ext uri="{BB962C8B-B14F-4D97-AF65-F5344CB8AC3E}">
        <p14:creationId xmlns:p14="http://schemas.microsoft.com/office/powerpoint/2010/main" val="358859512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C8497FA-3BE8-4C4E-5063-DB569B5BB14D}"/>
              </a:ext>
            </a:extLst>
          </p:cNvPr>
          <p:cNvSpPr>
            <a:spLocks noGrp="1"/>
          </p:cNvSpPr>
          <p:nvPr>
            <p:ph type="title"/>
          </p:nvPr>
        </p:nvSpPr>
        <p:spPr/>
        <p:txBody>
          <a:bodyPr>
            <a:normAutofit/>
          </a:bodyPr>
          <a:lstStyle/>
          <a:p>
            <a:r>
              <a:rPr lang="pl-PL" sz="3600" dirty="0" err="1">
                <a:solidFill>
                  <a:srgbClr val="0070C0"/>
                </a:solidFill>
              </a:rPr>
              <a:t>Article</a:t>
            </a:r>
            <a:r>
              <a:rPr lang="pl-PL" sz="3600" dirty="0">
                <a:solidFill>
                  <a:srgbClr val="0070C0"/>
                </a:solidFill>
              </a:rPr>
              <a:t> 2, </a:t>
            </a:r>
            <a:r>
              <a:rPr lang="pl-PL" sz="3600" dirty="0" err="1">
                <a:solidFill>
                  <a:srgbClr val="0070C0"/>
                </a:solidFill>
              </a:rPr>
              <a:t>Convention</a:t>
            </a:r>
            <a:r>
              <a:rPr lang="pl-PL" sz="3600" dirty="0">
                <a:solidFill>
                  <a:srgbClr val="0070C0"/>
                </a:solidFill>
              </a:rPr>
              <a:t> on the </a:t>
            </a:r>
            <a:r>
              <a:rPr lang="pl-PL" sz="3600" dirty="0" err="1">
                <a:solidFill>
                  <a:srgbClr val="0070C0"/>
                </a:solidFill>
              </a:rPr>
              <a:t>Rights</a:t>
            </a:r>
            <a:r>
              <a:rPr lang="pl-PL" sz="3600" dirty="0">
                <a:solidFill>
                  <a:srgbClr val="0070C0"/>
                </a:solidFill>
              </a:rPr>
              <a:t> of the Child</a:t>
            </a:r>
          </a:p>
        </p:txBody>
      </p:sp>
      <p:sp>
        <p:nvSpPr>
          <p:cNvPr id="3" name="Symbol zastępczy zawartości 2">
            <a:extLst>
              <a:ext uri="{FF2B5EF4-FFF2-40B4-BE49-F238E27FC236}">
                <a16:creationId xmlns:a16="http://schemas.microsoft.com/office/drawing/2014/main" id="{B759E519-56ED-F13A-896C-D48A660EBC3D}"/>
              </a:ext>
            </a:extLst>
          </p:cNvPr>
          <p:cNvSpPr>
            <a:spLocks noGrp="1"/>
          </p:cNvSpPr>
          <p:nvPr>
            <p:ph idx="1"/>
          </p:nvPr>
        </p:nvSpPr>
        <p:spPr/>
        <p:txBody>
          <a:bodyPr>
            <a:normAutofit/>
          </a:bodyPr>
          <a:lstStyle/>
          <a:p>
            <a:pPr marL="342900" indent="-342900" algn="just">
              <a:lnSpc>
                <a:spcPct val="150000"/>
              </a:lnSpc>
              <a:buFont typeface="+mj-lt"/>
              <a:buAutoNum type="arabicPeriod"/>
            </a:pPr>
            <a:r>
              <a:rPr lang="pl-PL" sz="1400" dirty="0" err="1"/>
              <a:t>States</a:t>
            </a:r>
            <a:r>
              <a:rPr lang="pl-PL" sz="1400" dirty="0"/>
              <a:t> </a:t>
            </a:r>
            <a:r>
              <a:rPr lang="pl-PL" sz="1400" dirty="0" err="1"/>
              <a:t>Parties</a:t>
            </a:r>
            <a:r>
              <a:rPr lang="pl-PL" sz="1400" dirty="0"/>
              <a:t> </a:t>
            </a:r>
            <a:r>
              <a:rPr lang="pl-PL" sz="1400" dirty="0" err="1"/>
              <a:t>shall</a:t>
            </a:r>
            <a:r>
              <a:rPr lang="pl-PL" sz="1400" dirty="0"/>
              <a:t> </a:t>
            </a:r>
            <a:r>
              <a:rPr lang="pl-PL" sz="1400" dirty="0" err="1"/>
              <a:t>respect</a:t>
            </a:r>
            <a:r>
              <a:rPr lang="pl-PL" sz="1400" dirty="0"/>
              <a:t> and </a:t>
            </a:r>
            <a:r>
              <a:rPr lang="pl-PL" sz="1400" dirty="0" err="1"/>
              <a:t>ensure</a:t>
            </a:r>
            <a:r>
              <a:rPr lang="pl-PL" sz="1400" dirty="0"/>
              <a:t> the </a:t>
            </a:r>
            <a:r>
              <a:rPr lang="pl-PL" sz="1400" dirty="0" err="1"/>
              <a:t>rights</a:t>
            </a:r>
            <a:r>
              <a:rPr lang="pl-PL" sz="1400" dirty="0"/>
              <a:t> set </a:t>
            </a:r>
            <a:r>
              <a:rPr lang="pl-PL" sz="1400" dirty="0" err="1"/>
              <a:t>forth</a:t>
            </a:r>
            <a:r>
              <a:rPr lang="pl-PL" sz="1400" dirty="0"/>
              <a:t> in the </a:t>
            </a:r>
            <a:r>
              <a:rPr lang="pl-PL" sz="1400" dirty="0" err="1"/>
              <a:t>present</a:t>
            </a:r>
            <a:r>
              <a:rPr lang="pl-PL" sz="1400" dirty="0"/>
              <a:t> </a:t>
            </a:r>
            <a:r>
              <a:rPr lang="pl-PL" sz="1400" dirty="0" err="1"/>
              <a:t>Convention</a:t>
            </a:r>
            <a:r>
              <a:rPr lang="pl-PL" sz="1400" dirty="0"/>
              <a:t> to </a:t>
            </a:r>
            <a:r>
              <a:rPr lang="pl-PL" sz="1400" dirty="0" err="1"/>
              <a:t>each</a:t>
            </a:r>
            <a:r>
              <a:rPr lang="pl-PL" sz="1400" dirty="0"/>
              <a:t> </a:t>
            </a:r>
            <a:r>
              <a:rPr lang="pl-PL" sz="1400" dirty="0" err="1"/>
              <a:t>child</a:t>
            </a:r>
            <a:r>
              <a:rPr lang="pl-PL" sz="1400" dirty="0"/>
              <a:t> </a:t>
            </a:r>
            <a:r>
              <a:rPr lang="pl-PL" sz="1400" dirty="0" err="1"/>
              <a:t>within</a:t>
            </a:r>
            <a:r>
              <a:rPr lang="pl-PL" sz="1400" dirty="0"/>
              <a:t> </a:t>
            </a:r>
            <a:r>
              <a:rPr lang="pl-PL" sz="1400" dirty="0" err="1"/>
              <a:t>their</a:t>
            </a:r>
            <a:r>
              <a:rPr lang="pl-PL" sz="1400" dirty="0"/>
              <a:t> </a:t>
            </a:r>
            <a:r>
              <a:rPr lang="pl-PL" sz="1400" dirty="0" err="1"/>
              <a:t>jurisdiction</a:t>
            </a:r>
            <a:r>
              <a:rPr lang="pl-PL" sz="1400" dirty="0"/>
              <a:t> </a:t>
            </a:r>
            <a:r>
              <a:rPr lang="pl-PL" sz="1400" dirty="0" err="1"/>
              <a:t>without</a:t>
            </a:r>
            <a:r>
              <a:rPr lang="pl-PL" sz="1400" dirty="0"/>
              <a:t> </a:t>
            </a:r>
            <a:r>
              <a:rPr lang="pl-PL" sz="1400" dirty="0" err="1"/>
              <a:t>discrimination</a:t>
            </a:r>
            <a:r>
              <a:rPr lang="pl-PL" sz="1400" dirty="0"/>
              <a:t> of </a:t>
            </a:r>
            <a:r>
              <a:rPr lang="pl-PL" sz="1400" dirty="0" err="1"/>
              <a:t>any</a:t>
            </a:r>
            <a:r>
              <a:rPr lang="pl-PL" sz="1400" dirty="0"/>
              <a:t> </a:t>
            </a:r>
            <a:r>
              <a:rPr lang="pl-PL" sz="1400" dirty="0" err="1"/>
              <a:t>kind</a:t>
            </a:r>
            <a:r>
              <a:rPr lang="pl-PL" sz="1400" dirty="0"/>
              <a:t>, </a:t>
            </a:r>
            <a:r>
              <a:rPr lang="pl-PL" sz="1400" dirty="0" err="1"/>
              <a:t>irrespective</a:t>
            </a:r>
            <a:r>
              <a:rPr lang="pl-PL" sz="1400" dirty="0"/>
              <a:t> of the </a:t>
            </a:r>
            <a:r>
              <a:rPr lang="pl-PL" sz="1400" dirty="0" err="1"/>
              <a:t>child's</a:t>
            </a:r>
            <a:r>
              <a:rPr lang="pl-PL" sz="1400" dirty="0"/>
              <a:t> </a:t>
            </a:r>
            <a:r>
              <a:rPr lang="pl-PL" sz="1400" dirty="0" err="1"/>
              <a:t>or</a:t>
            </a:r>
            <a:r>
              <a:rPr lang="pl-PL" sz="1400" dirty="0"/>
              <a:t> </a:t>
            </a:r>
            <a:r>
              <a:rPr lang="pl-PL" sz="1400" dirty="0" err="1"/>
              <a:t>his</a:t>
            </a:r>
            <a:r>
              <a:rPr lang="pl-PL" sz="1400" dirty="0"/>
              <a:t> </a:t>
            </a:r>
            <a:r>
              <a:rPr lang="pl-PL" sz="1400" dirty="0" err="1"/>
              <a:t>or</a:t>
            </a:r>
            <a:r>
              <a:rPr lang="pl-PL" sz="1400" dirty="0"/>
              <a:t> </a:t>
            </a:r>
            <a:r>
              <a:rPr lang="pl-PL" sz="1400" dirty="0" err="1"/>
              <a:t>her</a:t>
            </a:r>
            <a:r>
              <a:rPr lang="pl-PL" sz="1400" dirty="0"/>
              <a:t> </a:t>
            </a:r>
            <a:r>
              <a:rPr lang="pl-PL" sz="1400" dirty="0" err="1"/>
              <a:t>parent's</a:t>
            </a:r>
            <a:r>
              <a:rPr lang="pl-PL" sz="1400" dirty="0"/>
              <a:t> </a:t>
            </a:r>
            <a:r>
              <a:rPr lang="pl-PL" sz="1400" dirty="0" err="1"/>
              <a:t>or</a:t>
            </a:r>
            <a:r>
              <a:rPr lang="pl-PL" sz="1400" dirty="0"/>
              <a:t> </a:t>
            </a:r>
            <a:r>
              <a:rPr lang="pl-PL" sz="1400" dirty="0" err="1"/>
              <a:t>legal</a:t>
            </a:r>
            <a:r>
              <a:rPr lang="pl-PL" sz="1400" dirty="0"/>
              <a:t> </a:t>
            </a:r>
            <a:r>
              <a:rPr lang="pl-PL" sz="1400" dirty="0" err="1"/>
              <a:t>guardian's</a:t>
            </a:r>
            <a:r>
              <a:rPr lang="pl-PL" sz="1400" dirty="0"/>
              <a:t> race, </a:t>
            </a:r>
            <a:r>
              <a:rPr lang="pl-PL" sz="1400" dirty="0" err="1"/>
              <a:t>colour</a:t>
            </a:r>
            <a:r>
              <a:rPr lang="pl-PL" sz="1400" dirty="0"/>
              <a:t>, sex, </a:t>
            </a:r>
            <a:r>
              <a:rPr lang="pl-PL" sz="1400" dirty="0" err="1"/>
              <a:t>language</a:t>
            </a:r>
            <a:r>
              <a:rPr lang="pl-PL" sz="1400" dirty="0"/>
              <a:t>, </a:t>
            </a:r>
            <a:r>
              <a:rPr lang="pl-PL" sz="1400" dirty="0" err="1"/>
              <a:t>religion</a:t>
            </a:r>
            <a:r>
              <a:rPr lang="pl-PL" sz="1400" dirty="0"/>
              <a:t>, </a:t>
            </a:r>
            <a:r>
              <a:rPr lang="pl-PL" sz="1400" dirty="0" err="1"/>
              <a:t>political</a:t>
            </a:r>
            <a:r>
              <a:rPr lang="pl-PL" sz="1400" dirty="0"/>
              <a:t> </a:t>
            </a:r>
            <a:r>
              <a:rPr lang="pl-PL" sz="1400" dirty="0" err="1"/>
              <a:t>or</a:t>
            </a:r>
            <a:r>
              <a:rPr lang="pl-PL" sz="1400" dirty="0"/>
              <a:t> </a:t>
            </a:r>
            <a:r>
              <a:rPr lang="pl-PL" sz="1400" dirty="0" err="1"/>
              <a:t>other</a:t>
            </a:r>
            <a:r>
              <a:rPr lang="pl-PL" sz="1400" dirty="0"/>
              <a:t> </a:t>
            </a:r>
            <a:r>
              <a:rPr lang="pl-PL" sz="1400" dirty="0" err="1"/>
              <a:t>opinion</a:t>
            </a:r>
            <a:r>
              <a:rPr lang="pl-PL" sz="1400" dirty="0"/>
              <a:t>, </a:t>
            </a:r>
            <a:r>
              <a:rPr lang="pl-PL" sz="1400" dirty="0" err="1"/>
              <a:t>national</a:t>
            </a:r>
            <a:r>
              <a:rPr lang="pl-PL" sz="1400" dirty="0"/>
              <a:t>, </a:t>
            </a:r>
            <a:r>
              <a:rPr lang="pl-PL" sz="1400" dirty="0" err="1"/>
              <a:t>ethnic</a:t>
            </a:r>
            <a:r>
              <a:rPr lang="pl-PL" sz="1400" dirty="0"/>
              <a:t> </a:t>
            </a:r>
            <a:r>
              <a:rPr lang="pl-PL" sz="1400" dirty="0" err="1"/>
              <a:t>or</a:t>
            </a:r>
            <a:r>
              <a:rPr lang="pl-PL" sz="1400" dirty="0"/>
              <a:t> </a:t>
            </a:r>
            <a:r>
              <a:rPr lang="pl-PL" sz="1400" dirty="0" err="1"/>
              <a:t>social</a:t>
            </a:r>
            <a:r>
              <a:rPr lang="pl-PL" sz="1400" dirty="0"/>
              <a:t> </a:t>
            </a:r>
            <a:r>
              <a:rPr lang="pl-PL" sz="1400" dirty="0" err="1"/>
              <a:t>origin</a:t>
            </a:r>
            <a:r>
              <a:rPr lang="pl-PL" sz="1400" dirty="0"/>
              <a:t>, </a:t>
            </a:r>
            <a:r>
              <a:rPr lang="pl-PL" sz="1400" dirty="0" err="1"/>
              <a:t>property</a:t>
            </a:r>
            <a:r>
              <a:rPr lang="pl-PL" sz="1400" dirty="0"/>
              <a:t>, </a:t>
            </a:r>
            <a:r>
              <a:rPr lang="pl-PL" sz="1400" dirty="0" err="1"/>
              <a:t>disability</a:t>
            </a:r>
            <a:r>
              <a:rPr lang="pl-PL" sz="1400" dirty="0"/>
              <a:t>, </a:t>
            </a:r>
            <a:r>
              <a:rPr lang="pl-PL" sz="1400" dirty="0" err="1"/>
              <a:t>birth</a:t>
            </a:r>
            <a:r>
              <a:rPr lang="pl-PL" sz="1400" dirty="0"/>
              <a:t> </a:t>
            </a:r>
            <a:r>
              <a:rPr lang="pl-PL" sz="1400" dirty="0" err="1"/>
              <a:t>or</a:t>
            </a:r>
            <a:r>
              <a:rPr lang="pl-PL" sz="1400" dirty="0"/>
              <a:t> </a:t>
            </a:r>
            <a:r>
              <a:rPr lang="pl-PL" sz="1400" dirty="0" err="1"/>
              <a:t>other</a:t>
            </a:r>
            <a:r>
              <a:rPr lang="pl-PL" sz="1400" dirty="0"/>
              <a:t> status.</a:t>
            </a:r>
          </a:p>
          <a:p>
            <a:pPr marL="342900" indent="-342900" algn="just">
              <a:lnSpc>
                <a:spcPct val="150000"/>
              </a:lnSpc>
              <a:buFont typeface="+mj-lt"/>
              <a:buAutoNum type="arabicPeriod"/>
            </a:pPr>
            <a:r>
              <a:rPr lang="pl-PL" sz="1400" dirty="0" err="1"/>
              <a:t>States</a:t>
            </a:r>
            <a:r>
              <a:rPr lang="pl-PL" sz="1400" dirty="0"/>
              <a:t> </a:t>
            </a:r>
            <a:r>
              <a:rPr lang="pl-PL" sz="1400" dirty="0" err="1"/>
              <a:t>Parties</a:t>
            </a:r>
            <a:r>
              <a:rPr lang="pl-PL" sz="1400" dirty="0"/>
              <a:t> </a:t>
            </a:r>
            <a:r>
              <a:rPr lang="pl-PL" sz="1400" dirty="0" err="1"/>
              <a:t>shall</a:t>
            </a:r>
            <a:r>
              <a:rPr lang="pl-PL" sz="1400" dirty="0"/>
              <a:t> </a:t>
            </a:r>
            <a:r>
              <a:rPr lang="pl-PL" sz="1400" dirty="0" err="1"/>
              <a:t>take</a:t>
            </a:r>
            <a:r>
              <a:rPr lang="pl-PL" sz="1400" dirty="0"/>
              <a:t> </a:t>
            </a:r>
            <a:r>
              <a:rPr lang="pl-PL" sz="1400" dirty="0" err="1"/>
              <a:t>all</a:t>
            </a:r>
            <a:r>
              <a:rPr lang="pl-PL" sz="1400" dirty="0"/>
              <a:t> </a:t>
            </a:r>
            <a:r>
              <a:rPr lang="pl-PL" sz="1400" dirty="0" err="1"/>
              <a:t>appropriate</a:t>
            </a:r>
            <a:r>
              <a:rPr lang="pl-PL" sz="1400" dirty="0"/>
              <a:t> </a:t>
            </a:r>
            <a:r>
              <a:rPr lang="pl-PL" sz="1400" dirty="0" err="1"/>
              <a:t>measures</a:t>
            </a:r>
            <a:r>
              <a:rPr lang="pl-PL" sz="1400" dirty="0"/>
              <a:t> to </a:t>
            </a:r>
            <a:r>
              <a:rPr lang="pl-PL" sz="1400" dirty="0" err="1"/>
              <a:t>ensure</a:t>
            </a:r>
            <a:r>
              <a:rPr lang="pl-PL" sz="1400" dirty="0"/>
              <a:t> </a:t>
            </a:r>
            <a:r>
              <a:rPr lang="pl-PL" sz="1400" dirty="0" err="1"/>
              <a:t>that</a:t>
            </a:r>
            <a:r>
              <a:rPr lang="pl-PL" sz="1400" dirty="0"/>
              <a:t> the </a:t>
            </a:r>
            <a:r>
              <a:rPr lang="pl-PL" sz="1400" dirty="0" err="1"/>
              <a:t>child</a:t>
            </a:r>
            <a:r>
              <a:rPr lang="pl-PL" sz="1400" dirty="0"/>
              <a:t> </a:t>
            </a:r>
            <a:r>
              <a:rPr lang="pl-PL" sz="1400" dirty="0" err="1"/>
              <a:t>is</a:t>
            </a:r>
            <a:r>
              <a:rPr lang="pl-PL" sz="1400" dirty="0"/>
              <a:t> </a:t>
            </a:r>
            <a:r>
              <a:rPr lang="pl-PL" sz="1400" dirty="0" err="1"/>
              <a:t>protected</a:t>
            </a:r>
            <a:r>
              <a:rPr lang="pl-PL" sz="1400" dirty="0"/>
              <a:t> </a:t>
            </a:r>
            <a:r>
              <a:rPr lang="pl-PL" sz="1400" dirty="0" err="1"/>
              <a:t>against</a:t>
            </a:r>
            <a:r>
              <a:rPr lang="pl-PL" sz="1400" dirty="0"/>
              <a:t> </a:t>
            </a:r>
            <a:r>
              <a:rPr lang="pl-PL" sz="1400" dirty="0" err="1"/>
              <a:t>all</a:t>
            </a:r>
            <a:r>
              <a:rPr lang="pl-PL" sz="1400" dirty="0"/>
              <a:t> </a:t>
            </a:r>
            <a:r>
              <a:rPr lang="pl-PL" sz="1400" dirty="0" err="1"/>
              <a:t>forms</a:t>
            </a:r>
            <a:r>
              <a:rPr lang="pl-PL" sz="1400" dirty="0"/>
              <a:t> of </a:t>
            </a:r>
            <a:r>
              <a:rPr lang="pl-PL" sz="1400" dirty="0" err="1"/>
              <a:t>discrimination</a:t>
            </a:r>
            <a:r>
              <a:rPr lang="pl-PL" sz="1400" dirty="0"/>
              <a:t> </a:t>
            </a:r>
            <a:r>
              <a:rPr lang="pl-PL" sz="1400" dirty="0" err="1"/>
              <a:t>or</a:t>
            </a:r>
            <a:r>
              <a:rPr lang="pl-PL" sz="1400" dirty="0"/>
              <a:t> </a:t>
            </a:r>
            <a:r>
              <a:rPr lang="pl-PL" sz="1400" dirty="0" err="1"/>
              <a:t>punishment</a:t>
            </a:r>
            <a:r>
              <a:rPr lang="pl-PL" sz="1400" dirty="0"/>
              <a:t> on the </a:t>
            </a:r>
            <a:r>
              <a:rPr lang="pl-PL" sz="1400" dirty="0" err="1"/>
              <a:t>basis</a:t>
            </a:r>
            <a:r>
              <a:rPr lang="pl-PL" sz="1400" dirty="0"/>
              <a:t> of the status, </a:t>
            </a:r>
            <a:r>
              <a:rPr lang="pl-PL" sz="1400" dirty="0" err="1"/>
              <a:t>activities</a:t>
            </a:r>
            <a:r>
              <a:rPr lang="pl-PL" sz="1400" dirty="0"/>
              <a:t>, </a:t>
            </a:r>
            <a:r>
              <a:rPr lang="pl-PL" sz="1400" dirty="0" err="1"/>
              <a:t>expressed</a:t>
            </a:r>
            <a:r>
              <a:rPr lang="pl-PL" sz="1400" dirty="0"/>
              <a:t> </a:t>
            </a:r>
            <a:r>
              <a:rPr lang="pl-PL" sz="1400" dirty="0" err="1"/>
              <a:t>opinions</a:t>
            </a:r>
            <a:r>
              <a:rPr lang="pl-PL" sz="1400" dirty="0"/>
              <a:t>, </a:t>
            </a:r>
            <a:r>
              <a:rPr lang="pl-PL" sz="1400" dirty="0" err="1"/>
              <a:t>or</a:t>
            </a:r>
            <a:r>
              <a:rPr lang="pl-PL" sz="1400" dirty="0"/>
              <a:t> </a:t>
            </a:r>
            <a:r>
              <a:rPr lang="pl-PL" sz="1400" dirty="0" err="1"/>
              <a:t>beliefs</a:t>
            </a:r>
            <a:r>
              <a:rPr lang="pl-PL" sz="1400" dirty="0"/>
              <a:t> of the </a:t>
            </a:r>
            <a:r>
              <a:rPr lang="pl-PL" sz="1400" dirty="0" err="1"/>
              <a:t>child's</a:t>
            </a:r>
            <a:r>
              <a:rPr lang="pl-PL" sz="1400" dirty="0"/>
              <a:t> </a:t>
            </a:r>
            <a:r>
              <a:rPr lang="pl-PL" sz="1400" dirty="0" err="1"/>
              <a:t>parents</a:t>
            </a:r>
            <a:r>
              <a:rPr lang="pl-PL" sz="1400" dirty="0"/>
              <a:t>, </a:t>
            </a:r>
            <a:r>
              <a:rPr lang="pl-PL" sz="1400" dirty="0" err="1"/>
              <a:t>legal</a:t>
            </a:r>
            <a:r>
              <a:rPr lang="pl-PL" sz="1400" dirty="0"/>
              <a:t> </a:t>
            </a:r>
            <a:r>
              <a:rPr lang="pl-PL" sz="1400" dirty="0" err="1"/>
              <a:t>guardians</a:t>
            </a:r>
            <a:r>
              <a:rPr lang="pl-PL" sz="1400" dirty="0"/>
              <a:t>, </a:t>
            </a:r>
            <a:r>
              <a:rPr lang="pl-PL" sz="1400" dirty="0" err="1"/>
              <a:t>or</a:t>
            </a:r>
            <a:r>
              <a:rPr lang="pl-PL" sz="1400" dirty="0"/>
              <a:t> family </a:t>
            </a:r>
            <a:r>
              <a:rPr lang="pl-PL" sz="1400" dirty="0" err="1"/>
              <a:t>members</a:t>
            </a:r>
            <a:r>
              <a:rPr lang="pl-PL" sz="1400" dirty="0"/>
              <a:t>.</a:t>
            </a:r>
          </a:p>
          <a:p>
            <a:pPr marL="0" indent="0" algn="r">
              <a:lnSpc>
                <a:spcPct val="150000"/>
              </a:lnSpc>
              <a:spcAft>
                <a:spcPts val="1000"/>
              </a:spcAft>
              <a:buNone/>
            </a:pPr>
            <a:r>
              <a:rPr lang="pl-PL" sz="1200" i="1" dirty="0" err="1"/>
              <a:t>Convention</a:t>
            </a:r>
            <a:r>
              <a:rPr lang="pl-PL" sz="1200" i="1" dirty="0"/>
              <a:t> on the </a:t>
            </a:r>
            <a:r>
              <a:rPr lang="pl-PL" sz="1200" i="1" dirty="0" err="1"/>
              <a:t>Rights</a:t>
            </a:r>
            <a:r>
              <a:rPr lang="pl-PL" sz="1200" i="1" dirty="0"/>
              <a:t> of the Child, </a:t>
            </a:r>
            <a:r>
              <a:rPr lang="pl-PL" sz="1200" i="1" dirty="0" err="1"/>
              <a:t>adopted</a:t>
            </a:r>
            <a:r>
              <a:rPr lang="pl-PL" sz="1200" i="1" dirty="0"/>
              <a:t> by the United Nations General Assembly on 20 </a:t>
            </a:r>
            <a:r>
              <a:rPr lang="pl-PL" sz="1200" i="1" dirty="0" err="1"/>
              <a:t>November</a:t>
            </a:r>
            <a:r>
              <a:rPr lang="pl-PL" sz="1200" i="1" dirty="0"/>
              <a:t> 1989</a:t>
            </a:r>
          </a:p>
        </p:txBody>
      </p:sp>
      <p:sp>
        <p:nvSpPr>
          <p:cNvPr id="4" name="Pagon 3">
            <a:hlinkClick r:id="rId2" action="ppaction://hlinksldjump"/>
            <a:extLst>
              <a:ext uri="{FF2B5EF4-FFF2-40B4-BE49-F238E27FC236}">
                <a16:creationId xmlns:a16="http://schemas.microsoft.com/office/drawing/2014/main" id="{2AFBFB98-14D0-E422-A3BC-73F466067903}"/>
              </a:ext>
            </a:extLst>
          </p:cNvPr>
          <p:cNvSpPr/>
          <p:nvPr/>
        </p:nvSpPr>
        <p:spPr>
          <a:xfrm rot="10800000">
            <a:off x="10813800" y="5952875"/>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Tree>
    <p:extLst>
      <p:ext uri="{BB962C8B-B14F-4D97-AF65-F5344CB8AC3E}">
        <p14:creationId xmlns:p14="http://schemas.microsoft.com/office/powerpoint/2010/main" val="280709291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E635BE8-259F-5DA4-817C-762BD9C1D496}"/>
              </a:ext>
            </a:extLst>
          </p:cNvPr>
          <p:cNvSpPr>
            <a:spLocks noGrp="1"/>
          </p:cNvSpPr>
          <p:nvPr>
            <p:ph type="title"/>
          </p:nvPr>
        </p:nvSpPr>
        <p:spPr/>
        <p:txBody>
          <a:bodyPr>
            <a:normAutofit/>
          </a:bodyPr>
          <a:lstStyle/>
          <a:p>
            <a:r>
              <a:rPr lang="pl-PL" sz="3600" dirty="0" err="1">
                <a:solidFill>
                  <a:srgbClr val="0070C0"/>
                </a:solidFill>
              </a:rPr>
              <a:t>Article</a:t>
            </a:r>
            <a:r>
              <a:rPr lang="pl-PL" sz="3600" dirty="0">
                <a:solidFill>
                  <a:srgbClr val="0070C0"/>
                </a:solidFill>
              </a:rPr>
              <a:t> 3, </a:t>
            </a:r>
            <a:r>
              <a:rPr lang="pl-PL" sz="3600" dirty="0" err="1">
                <a:solidFill>
                  <a:srgbClr val="0070C0"/>
                </a:solidFill>
              </a:rPr>
              <a:t>Convention</a:t>
            </a:r>
            <a:r>
              <a:rPr lang="pl-PL" sz="3600" dirty="0">
                <a:solidFill>
                  <a:srgbClr val="0070C0"/>
                </a:solidFill>
              </a:rPr>
              <a:t> on the </a:t>
            </a:r>
            <a:r>
              <a:rPr lang="pl-PL" sz="3600" dirty="0" err="1">
                <a:solidFill>
                  <a:srgbClr val="0070C0"/>
                </a:solidFill>
              </a:rPr>
              <a:t>Rights</a:t>
            </a:r>
            <a:r>
              <a:rPr lang="pl-PL" sz="3600" dirty="0">
                <a:solidFill>
                  <a:srgbClr val="0070C0"/>
                </a:solidFill>
              </a:rPr>
              <a:t> of the Child</a:t>
            </a:r>
          </a:p>
        </p:txBody>
      </p:sp>
      <p:sp>
        <p:nvSpPr>
          <p:cNvPr id="3" name="Symbol zastępczy zawartości 2">
            <a:extLst>
              <a:ext uri="{FF2B5EF4-FFF2-40B4-BE49-F238E27FC236}">
                <a16:creationId xmlns:a16="http://schemas.microsoft.com/office/drawing/2014/main" id="{67BCE54F-0C39-313F-0D29-2BFDB574065F}"/>
              </a:ext>
            </a:extLst>
          </p:cNvPr>
          <p:cNvSpPr>
            <a:spLocks noGrp="1"/>
          </p:cNvSpPr>
          <p:nvPr>
            <p:ph idx="1"/>
          </p:nvPr>
        </p:nvSpPr>
        <p:spPr/>
        <p:txBody>
          <a:bodyPr>
            <a:normAutofit/>
          </a:bodyPr>
          <a:lstStyle/>
          <a:p>
            <a:pPr marL="342900" indent="-342900" algn="just">
              <a:lnSpc>
                <a:spcPct val="150000"/>
              </a:lnSpc>
              <a:buFont typeface="+mj-lt"/>
              <a:buAutoNum type="arabicPeriod"/>
            </a:pPr>
            <a:r>
              <a:rPr lang="pl-PL" sz="1400" dirty="0"/>
              <a:t>In </a:t>
            </a:r>
            <a:r>
              <a:rPr lang="pl-PL" sz="1400" dirty="0" err="1"/>
              <a:t>all</a:t>
            </a:r>
            <a:r>
              <a:rPr lang="pl-PL" sz="1400" dirty="0"/>
              <a:t> </a:t>
            </a:r>
            <a:r>
              <a:rPr lang="pl-PL" sz="1400" dirty="0" err="1"/>
              <a:t>actions</a:t>
            </a:r>
            <a:r>
              <a:rPr lang="pl-PL" sz="1400" dirty="0"/>
              <a:t> </a:t>
            </a:r>
            <a:r>
              <a:rPr lang="pl-PL" sz="1400" dirty="0" err="1"/>
              <a:t>concerning</a:t>
            </a:r>
            <a:r>
              <a:rPr lang="pl-PL" sz="1400" dirty="0"/>
              <a:t> </a:t>
            </a:r>
            <a:r>
              <a:rPr lang="pl-PL" sz="1400" dirty="0" err="1"/>
              <a:t>children</a:t>
            </a:r>
            <a:r>
              <a:rPr lang="pl-PL" sz="1400" dirty="0"/>
              <a:t>, </a:t>
            </a:r>
            <a:r>
              <a:rPr lang="pl-PL" sz="1400" dirty="0" err="1"/>
              <a:t>whether</a:t>
            </a:r>
            <a:r>
              <a:rPr lang="pl-PL" sz="1400" dirty="0"/>
              <a:t> </a:t>
            </a:r>
            <a:r>
              <a:rPr lang="pl-PL" sz="1400" dirty="0" err="1"/>
              <a:t>undertaken</a:t>
            </a:r>
            <a:r>
              <a:rPr lang="pl-PL" sz="1400" dirty="0"/>
              <a:t> by public </a:t>
            </a:r>
            <a:r>
              <a:rPr lang="pl-PL" sz="1400" dirty="0" err="1"/>
              <a:t>or</a:t>
            </a:r>
            <a:r>
              <a:rPr lang="pl-PL" sz="1400" dirty="0"/>
              <a:t> </a:t>
            </a:r>
            <a:r>
              <a:rPr lang="pl-PL" sz="1400" dirty="0" err="1"/>
              <a:t>private</a:t>
            </a:r>
            <a:r>
              <a:rPr lang="pl-PL" sz="1400" dirty="0"/>
              <a:t> </a:t>
            </a:r>
            <a:r>
              <a:rPr lang="pl-PL" sz="1400" dirty="0" err="1"/>
              <a:t>social</a:t>
            </a:r>
            <a:r>
              <a:rPr lang="pl-PL" sz="1400" dirty="0"/>
              <a:t> </a:t>
            </a:r>
            <a:r>
              <a:rPr lang="pl-PL" sz="1400" dirty="0" err="1"/>
              <a:t>welfare</a:t>
            </a:r>
            <a:r>
              <a:rPr lang="pl-PL" sz="1400" dirty="0"/>
              <a:t> </a:t>
            </a:r>
            <a:r>
              <a:rPr lang="pl-PL" sz="1400" dirty="0" err="1"/>
              <a:t>institutions</a:t>
            </a:r>
            <a:r>
              <a:rPr lang="pl-PL" sz="1400" dirty="0"/>
              <a:t>, </a:t>
            </a:r>
            <a:r>
              <a:rPr lang="pl-PL" sz="1400" dirty="0" err="1"/>
              <a:t>courts</a:t>
            </a:r>
            <a:r>
              <a:rPr lang="pl-PL" sz="1400" dirty="0"/>
              <a:t> of law, </a:t>
            </a:r>
            <a:r>
              <a:rPr lang="pl-PL" sz="1400" dirty="0" err="1"/>
              <a:t>administrative</a:t>
            </a:r>
            <a:r>
              <a:rPr lang="pl-PL" sz="1400" dirty="0"/>
              <a:t> </a:t>
            </a:r>
            <a:r>
              <a:rPr lang="pl-PL" sz="1400" dirty="0" err="1"/>
              <a:t>authorities</a:t>
            </a:r>
            <a:r>
              <a:rPr lang="pl-PL" sz="1400" dirty="0"/>
              <a:t> </a:t>
            </a:r>
            <a:r>
              <a:rPr lang="pl-PL" sz="1400" dirty="0" err="1"/>
              <a:t>or</a:t>
            </a:r>
            <a:r>
              <a:rPr lang="pl-PL" sz="1400" dirty="0"/>
              <a:t> </a:t>
            </a:r>
            <a:r>
              <a:rPr lang="pl-PL" sz="1400" dirty="0" err="1"/>
              <a:t>legislative</a:t>
            </a:r>
            <a:r>
              <a:rPr lang="pl-PL" sz="1400" dirty="0"/>
              <a:t> </a:t>
            </a:r>
            <a:r>
              <a:rPr lang="pl-PL" sz="1400" dirty="0" err="1"/>
              <a:t>bodies</a:t>
            </a:r>
            <a:r>
              <a:rPr lang="pl-PL" sz="1400" dirty="0"/>
              <a:t>, the </a:t>
            </a:r>
            <a:r>
              <a:rPr lang="pl-PL" sz="1400" dirty="0" err="1"/>
              <a:t>best</a:t>
            </a:r>
            <a:r>
              <a:rPr lang="pl-PL" sz="1400" dirty="0"/>
              <a:t> </a:t>
            </a:r>
            <a:r>
              <a:rPr lang="pl-PL" sz="1400" dirty="0" err="1"/>
              <a:t>interests</a:t>
            </a:r>
            <a:r>
              <a:rPr lang="pl-PL" sz="1400" dirty="0"/>
              <a:t> of the </a:t>
            </a:r>
            <a:r>
              <a:rPr lang="pl-PL" sz="1400" dirty="0" err="1"/>
              <a:t>child</a:t>
            </a:r>
            <a:r>
              <a:rPr lang="pl-PL" sz="1400" dirty="0"/>
              <a:t> </a:t>
            </a:r>
            <a:r>
              <a:rPr lang="pl-PL" sz="1400" dirty="0" err="1"/>
              <a:t>shall</a:t>
            </a:r>
            <a:r>
              <a:rPr lang="pl-PL" sz="1400" dirty="0"/>
              <a:t> be a </a:t>
            </a:r>
            <a:r>
              <a:rPr lang="pl-PL" sz="1400" dirty="0" err="1"/>
              <a:t>primary</a:t>
            </a:r>
            <a:r>
              <a:rPr lang="pl-PL" sz="1400" dirty="0"/>
              <a:t> </a:t>
            </a:r>
            <a:r>
              <a:rPr lang="pl-PL" sz="1400" dirty="0" err="1"/>
              <a:t>consideration</a:t>
            </a:r>
            <a:r>
              <a:rPr lang="pl-PL" sz="1400" dirty="0"/>
              <a:t>.</a:t>
            </a:r>
          </a:p>
          <a:p>
            <a:pPr marL="342900" indent="-342900" algn="just">
              <a:lnSpc>
                <a:spcPct val="150000"/>
              </a:lnSpc>
              <a:buFont typeface="+mj-lt"/>
              <a:buAutoNum type="arabicPeriod"/>
            </a:pPr>
            <a:r>
              <a:rPr lang="pl-PL" sz="1400" dirty="0" err="1"/>
              <a:t>States</a:t>
            </a:r>
            <a:r>
              <a:rPr lang="pl-PL" sz="1400" dirty="0"/>
              <a:t> </a:t>
            </a:r>
            <a:r>
              <a:rPr lang="pl-PL" sz="1400" dirty="0" err="1"/>
              <a:t>Parties</a:t>
            </a:r>
            <a:r>
              <a:rPr lang="pl-PL" sz="1400" dirty="0"/>
              <a:t> </a:t>
            </a:r>
            <a:r>
              <a:rPr lang="pl-PL" sz="1400" dirty="0" err="1"/>
              <a:t>undertake</a:t>
            </a:r>
            <a:r>
              <a:rPr lang="pl-PL" sz="1400" dirty="0"/>
              <a:t> to </a:t>
            </a:r>
            <a:r>
              <a:rPr lang="pl-PL" sz="1400" dirty="0" err="1"/>
              <a:t>ensure</a:t>
            </a:r>
            <a:r>
              <a:rPr lang="pl-PL" sz="1400" dirty="0"/>
              <a:t> the </a:t>
            </a:r>
            <a:r>
              <a:rPr lang="pl-PL" sz="1400" dirty="0" err="1"/>
              <a:t>child</a:t>
            </a:r>
            <a:r>
              <a:rPr lang="pl-PL" sz="1400" dirty="0"/>
              <a:t> </a:t>
            </a:r>
            <a:r>
              <a:rPr lang="pl-PL" sz="1400" dirty="0" err="1"/>
              <a:t>such</a:t>
            </a:r>
            <a:r>
              <a:rPr lang="pl-PL" sz="1400" dirty="0"/>
              <a:t> </a:t>
            </a:r>
            <a:r>
              <a:rPr lang="pl-PL" sz="1400" dirty="0" err="1"/>
              <a:t>protection</a:t>
            </a:r>
            <a:r>
              <a:rPr lang="pl-PL" sz="1400" dirty="0"/>
              <a:t> and </a:t>
            </a:r>
            <a:r>
              <a:rPr lang="pl-PL" sz="1400" dirty="0" err="1"/>
              <a:t>care</a:t>
            </a:r>
            <a:r>
              <a:rPr lang="pl-PL" sz="1400" dirty="0"/>
              <a:t> as </a:t>
            </a:r>
            <a:r>
              <a:rPr lang="pl-PL" sz="1400" dirty="0" err="1"/>
              <a:t>is</a:t>
            </a:r>
            <a:r>
              <a:rPr lang="pl-PL" sz="1400" dirty="0"/>
              <a:t> </a:t>
            </a:r>
            <a:r>
              <a:rPr lang="pl-PL" sz="1400" dirty="0" err="1"/>
              <a:t>necessary</a:t>
            </a:r>
            <a:r>
              <a:rPr lang="pl-PL" sz="1400" dirty="0"/>
              <a:t> for </a:t>
            </a:r>
            <a:r>
              <a:rPr lang="pl-PL" sz="1400" dirty="0" err="1"/>
              <a:t>his</a:t>
            </a:r>
            <a:r>
              <a:rPr lang="pl-PL" sz="1400" dirty="0"/>
              <a:t> </a:t>
            </a:r>
            <a:r>
              <a:rPr lang="pl-PL" sz="1400" dirty="0" err="1"/>
              <a:t>or</a:t>
            </a:r>
            <a:r>
              <a:rPr lang="pl-PL" sz="1400" dirty="0"/>
              <a:t> </a:t>
            </a:r>
            <a:r>
              <a:rPr lang="pl-PL" sz="1400" dirty="0" err="1"/>
              <a:t>her</a:t>
            </a:r>
            <a:r>
              <a:rPr lang="pl-PL" sz="1400" dirty="0"/>
              <a:t> </a:t>
            </a:r>
            <a:r>
              <a:rPr lang="pl-PL" sz="1400" dirty="0" err="1"/>
              <a:t>well-being</a:t>
            </a:r>
            <a:r>
              <a:rPr lang="pl-PL" sz="1400" dirty="0"/>
              <a:t>, </a:t>
            </a:r>
            <a:r>
              <a:rPr lang="pl-PL" sz="1400" dirty="0" err="1"/>
              <a:t>taking</a:t>
            </a:r>
            <a:r>
              <a:rPr lang="pl-PL" sz="1400" dirty="0"/>
              <a:t> </a:t>
            </a:r>
            <a:r>
              <a:rPr lang="pl-PL" sz="1400" dirty="0" err="1"/>
              <a:t>into</a:t>
            </a:r>
            <a:r>
              <a:rPr lang="pl-PL" sz="1400" dirty="0"/>
              <a:t> </a:t>
            </a:r>
            <a:r>
              <a:rPr lang="pl-PL" sz="1400" dirty="0" err="1"/>
              <a:t>account</a:t>
            </a:r>
            <a:r>
              <a:rPr lang="pl-PL" sz="1400" dirty="0"/>
              <a:t> the </a:t>
            </a:r>
            <a:r>
              <a:rPr lang="pl-PL" sz="1400" dirty="0" err="1"/>
              <a:t>rights</a:t>
            </a:r>
            <a:r>
              <a:rPr lang="pl-PL" sz="1400" dirty="0"/>
              <a:t> and </a:t>
            </a:r>
            <a:r>
              <a:rPr lang="pl-PL" sz="1400" dirty="0" err="1"/>
              <a:t>duties</a:t>
            </a:r>
            <a:r>
              <a:rPr lang="pl-PL" sz="1400" dirty="0"/>
              <a:t> of </a:t>
            </a:r>
            <a:r>
              <a:rPr lang="pl-PL" sz="1400" dirty="0" err="1"/>
              <a:t>his</a:t>
            </a:r>
            <a:r>
              <a:rPr lang="pl-PL" sz="1400" dirty="0"/>
              <a:t> </a:t>
            </a:r>
            <a:r>
              <a:rPr lang="pl-PL" sz="1400" dirty="0" err="1"/>
              <a:t>or</a:t>
            </a:r>
            <a:r>
              <a:rPr lang="pl-PL" sz="1400" dirty="0"/>
              <a:t> </a:t>
            </a:r>
            <a:r>
              <a:rPr lang="pl-PL" sz="1400" dirty="0" err="1"/>
              <a:t>her</a:t>
            </a:r>
            <a:r>
              <a:rPr lang="pl-PL" sz="1400" dirty="0"/>
              <a:t> </a:t>
            </a:r>
            <a:r>
              <a:rPr lang="pl-PL" sz="1400" dirty="0" err="1"/>
              <a:t>parents</a:t>
            </a:r>
            <a:r>
              <a:rPr lang="pl-PL" sz="1400" dirty="0"/>
              <a:t>, </a:t>
            </a:r>
            <a:r>
              <a:rPr lang="pl-PL" sz="1400" dirty="0" err="1"/>
              <a:t>legal</a:t>
            </a:r>
            <a:r>
              <a:rPr lang="pl-PL" sz="1400" dirty="0"/>
              <a:t> </a:t>
            </a:r>
            <a:r>
              <a:rPr lang="pl-PL" sz="1400" dirty="0" err="1"/>
              <a:t>guardians</a:t>
            </a:r>
            <a:r>
              <a:rPr lang="pl-PL" sz="1400" dirty="0"/>
              <a:t>, </a:t>
            </a:r>
            <a:r>
              <a:rPr lang="pl-PL" sz="1400" dirty="0" err="1"/>
              <a:t>or</a:t>
            </a:r>
            <a:r>
              <a:rPr lang="pl-PL" sz="1400" dirty="0"/>
              <a:t> </a:t>
            </a:r>
            <a:r>
              <a:rPr lang="pl-PL" sz="1400" dirty="0" err="1"/>
              <a:t>other</a:t>
            </a:r>
            <a:r>
              <a:rPr lang="pl-PL" sz="1400" dirty="0"/>
              <a:t> </a:t>
            </a:r>
            <a:r>
              <a:rPr lang="pl-PL" sz="1400" dirty="0" err="1"/>
              <a:t>individuals</a:t>
            </a:r>
            <a:r>
              <a:rPr lang="pl-PL" sz="1400" dirty="0"/>
              <a:t> </a:t>
            </a:r>
            <a:r>
              <a:rPr lang="pl-PL" sz="1400" dirty="0" err="1"/>
              <a:t>legally</a:t>
            </a:r>
            <a:r>
              <a:rPr lang="pl-PL" sz="1400" dirty="0"/>
              <a:t> </a:t>
            </a:r>
            <a:r>
              <a:rPr lang="pl-PL" sz="1400" dirty="0" err="1"/>
              <a:t>responsible</a:t>
            </a:r>
            <a:r>
              <a:rPr lang="pl-PL" sz="1400" dirty="0"/>
              <a:t> for </a:t>
            </a:r>
            <a:r>
              <a:rPr lang="pl-PL" sz="1400" dirty="0" err="1"/>
              <a:t>him</a:t>
            </a:r>
            <a:r>
              <a:rPr lang="pl-PL" sz="1400" dirty="0"/>
              <a:t> </a:t>
            </a:r>
            <a:r>
              <a:rPr lang="pl-PL" sz="1400" dirty="0" err="1"/>
              <a:t>or</a:t>
            </a:r>
            <a:r>
              <a:rPr lang="pl-PL" sz="1400" dirty="0"/>
              <a:t> </a:t>
            </a:r>
            <a:r>
              <a:rPr lang="pl-PL" sz="1400" dirty="0" err="1"/>
              <a:t>her</a:t>
            </a:r>
            <a:r>
              <a:rPr lang="pl-PL" sz="1400" dirty="0"/>
              <a:t>, and, to </a:t>
            </a:r>
            <a:r>
              <a:rPr lang="pl-PL" sz="1400" dirty="0" err="1"/>
              <a:t>this</a:t>
            </a:r>
            <a:r>
              <a:rPr lang="pl-PL" sz="1400" dirty="0"/>
              <a:t> end, </a:t>
            </a:r>
            <a:r>
              <a:rPr lang="pl-PL" sz="1400" dirty="0" err="1"/>
              <a:t>shall</a:t>
            </a:r>
            <a:r>
              <a:rPr lang="pl-PL" sz="1400" dirty="0"/>
              <a:t> </a:t>
            </a:r>
            <a:r>
              <a:rPr lang="pl-PL" sz="1400" dirty="0" err="1"/>
              <a:t>take</a:t>
            </a:r>
            <a:r>
              <a:rPr lang="pl-PL" sz="1400" dirty="0"/>
              <a:t> </a:t>
            </a:r>
            <a:r>
              <a:rPr lang="pl-PL" sz="1400" dirty="0" err="1"/>
              <a:t>all</a:t>
            </a:r>
            <a:r>
              <a:rPr lang="pl-PL" sz="1400" dirty="0"/>
              <a:t> </a:t>
            </a:r>
            <a:r>
              <a:rPr lang="pl-PL" sz="1400" dirty="0" err="1"/>
              <a:t>appropriate</a:t>
            </a:r>
            <a:r>
              <a:rPr lang="pl-PL" sz="1400" dirty="0"/>
              <a:t> </a:t>
            </a:r>
            <a:r>
              <a:rPr lang="pl-PL" sz="1400" dirty="0" err="1"/>
              <a:t>legislative</a:t>
            </a:r>
            <a:r>
              <a:rPr lang="pl-PL" sz="1400" dirty="0"/>
              <a:t> and </a:t>
            </a:r>
            <a:r>
              <a:rPr lang="pl-PL" sz="1400" dirty="0" err="1"/>
              <a:t>administrative</a:t>
            </a:r>
            <a:r>
              <a:rPr lang="pl-PL" sz="1400" dirty="0"/>
              <a:t> </a:t>
            </a:r>
            <a:r>
              <a:rPr lang="pl-PL" sz="1400" dirty="0" err="1"/>
              <a:t>measures</a:t>
            </a:r>
            <a:r>
              <a:rPr lang="pl-PL" sz="1400" dirty="0"/>
              <a:t>.</a:t>
            </a:r>
          </a:p>
          <a:p>
            <a:pPr marL="342900" indent="-342900" algn="just">
              <a:lnSpc>
                <a:spcPct val="150000"/>
              </a:lnSpc>
              <a:buFont typeface="+mj-lt"/>
              <a:buAutoNum type="arabicPeriod"/>
            </a:pPr>
            <a:r>
              <a:rPr lang="pl-PL" sz="1400" dirty="0" err="1"/>
              <a:t>States</a:t>
            </a:r>
            <a:r>
              <a:rPr lang="pl-PL" sz="1400" dirty="0"/>
              <a:t> </a:t>
            </a:r>
            <a:r>
              <a:rPr lang="pl-PL" sz="1400" dirty="0" err="1"/>
              <a:t>Parties</a:t>
            </a:r>
            <a:r>
              <a:rPr lang="pl-PL" sz="1400" dirty="0"/>
              <a:t> </a:t>
            </a:r>
            <a:r>
              <a:rPr lang="pl-PL" sz="1400" dirty="0" err="1"/>
              <a:t>shall</a:t>
            </a:r>
            <a:r>
              <a:rPr lang="pl-PL" sz="1400" dirty="0"/>
              <a:t> </a:t>
            </a:r>
            <a:r>
              <a:rPr lang="pl-PL" sz="1400" dirty="0" err="1"/>
              <a:t>ensure</a:t>
            </a:r>
            <a:r>
              <a:rPr lang="pl-PL" sz="1400" dirty="0"/>
              <a:t> </a:t>
            </a:r>
            <a:r>
              <a:rPr lang="pl-PL" sz="1400" dirty="0" err="1"/>
              <a:t>that</a:t>
            </a:r>
            <a:r>
              <a:rPr lang="pl-PL" sz="1400" dirty="0"/>
              <a:t> the </a:t>
            </a:r>
            <a:r>
              <a:rPr lang="pl-PL" sz="1400" dirty="0" err="1"/>
              <a:t>institutions</a:t>
            </a:r>
            <a:r>
              <a:rPr lang="pl-PL" sz="1400" dirty="0"/>
              <a:t>, services and </a:t>
            </a:r>
            <a:r>
              <a:rPr lang="pl-PL" sz="1400" dirty="0" err="1"/>
              <a:t>facilities</a:t>
            </a:r>
            <a:r>
              <a:rPr lang="pl-PL" sz="1400" dirty="0"/>
              <a:t> </a:t>
            </a:r>
            <a:r>
              <a:rPr lang="pl-PL" sz="1400" dirty="0" err="1"/>
              <a:t>responsible</a:t>
            </a:r>
            <a:r>
              <a:rPr lang="pl-PL" sz="1400" dirty="0"/>
              <a:t> for the </a:t>
            </a:r>
            <a:r>
              <a:rPr lang="pl-PL" sz="1400" dirty="0" err="1"/>
              <a:t>care</a:t>
            </a:r>
            <a:r>
              <a:rPr lang="pl-PL" sz="1400" dirty="0"/>
              <a:t> </a:t>
            </a:r>
            <a:r>
              <a:rPr lang="pl-PL" sz="1400" dirty="0" err="1"/>
              <a:t>or</a:t>
            </a:r>
            <a:r>
              <a:rPr lang="pl-PL" sz="1400" dirty="0"/>
              <a:t> </a:t>
            </a:r>
            <a:r>
              <a:rPr lang="pl-PL" sz="1400" dirty="0" err="1"/>
              <a:t>protection</a:t>
            </a:r>
            <a:r>
              <a:rPr lang="pl-PL" sz="1400" dirty="0"/>
              <a:t> of </a:t>
            </a:r>
            <a:r>
              <a:rPr lang="pl-PL" sz="1400" dirty="0" err="1"/>
              <a:t>children</a:t>
            </a:r>
            <a:r>
              <a:rPr lang="pl-PL" sz="1400" dirty="0"/>
              <a:t> </a:t>
            </a:r>
            <a:r>
              <a:rPr lang="pl-PL" sz="1400" dirty="0" err="1"/>
              <a:t>shall</a:t>
            </a:r>
            <a:r>
              <a:rPr lang="pl-PL" sz="1400" dirty="0"/>
              <a:t> </a:t>
            </a:r>
            <a:r>
              <a:rPr lang="pl-PL" sz="1400" dirty="0" err="1"/>
              <a:t>conform</a:t>
            </a:r>
            <a:r>
              <a:rPr lang="pl-PL" sz="1400" dirty="0"/>
              <a:t> with the </a:t>
            </a:r>
            <a:r>
              <a:rPr lang="pl-PL" sz="1400" dirty="0" err="1"/>
              <a:t>standards</a:t>
            </a:r>
            <a:r>
              <a:rPr lang="pl-PL" sz="1400" dirty="0"/>
              <a:t> </a:t>
            </a:r>
            <a:r>
              <a:rPr lang="pl-PL" sz="1400" dirty="0" err="1"/>
              <a:t>established</a:t>
            </a:r>
            <a:r>
              <a:rPr lang="pl-PL" sz="1400" dirty="0"/>
              <a:t> by </a:t>
            </a:r>
            <a:r>
              <a:rPr lang="pl-PL" sz="1400" dirty="0" err="1"/>
              <a:t>competent</a:t>
            </a:r>
            <a:r>
              <a:rPr lang="pl-PL" sz="1400" dirty="0"/>
              <a:t> </a:t>
            </a:r>
            <a:r>
              <a:rPr lang="pl-PL" sz="1400" dirty="0" err="1"/>
              <a:t>authorities</a:t>
            </a:r>
            <a:r>
              <a:rPr lang="pl-PL" sz="1400" dirty="0"/>
              <a:t>, </a:t>
            </a:r>
            <a:r>
              <a:rPr lang="pl-PL" sz="1400" dirty="0" err="1"/>
              <a:t>particularly</a:t>
            </a:r>
            <a:r>
              <a:rPr lang="pl-PL" sz="1400" dirty="0"/>
              <a:t> in the </a:t>
            </a:r>
            <a:r>
              <a:rPr lang="pl-PL" sz="1400" dirty="0" err="1"/>
              <a:t>areas</a:t>
            </a:r>
            <a:r>
              <a:rPr lang="pl-PL" sz="1400" dirty="0"/>
              <a:t> of </a:t>
            </a:r>
            <a:r>
              <a:rPr lang="pl-PL" sz="1400" dirty="0" err="1"/>
              <a:t>safety</a:t>
            </a:r>
            <a:r>
              <a:rPr lang="pl-PL" sz="1400" dirty="0"/>
              <a:t>, </a:t>
            </a:r>
            <a:r>
              <a:rPr lang="pl-PL" sz="1400" dirty="0" err="1"/>
              <a:t>health</a:t>
            </a:r>
            <a:r>
              <a:rPr lang="pl-PL" sz="1400" dirty="0"/>
              <a:t>, in the </a:t>
            </a:r>
            <a:r>
              <a:rPr lang="pl-PL" sz="1400" dirty="0" err="1"/>
              <a:t>number</a:t>
            </a:r>
            <a:r>
              <a:rPr lang="pl-PL" sz="1400" dirty="0"/>
              <a:t> and </a:t>
            </a:r>
            <a:r>
              <a:rPr lang="pl-PL" sz="1400" dirty="0" err="1"/>
              <a:t>suitability</a:t>
            </a:r>
            <a:r>
              <a:rPr lang="pl-PL" sz="1400" dirty="0"/>
              <a:t> of </a:t>
            </a:r>
            <a:r>
              <a:rPr lang="pl-PL" sz="1400" dirty="0" err="1"/>
              <a:t>their</a:t>
            </a:r>
            <a:r>
              <a:rPr lang="pl-PL" sz="1400" dirty="0"/>
              <a:t> </a:t>
            </a:r>
            <a:r>
              <a:rPr lang="pl-PL" sz="1400" dirty="0" err="1"/>
              <a:t>staff</a:t>
            </a:r>
            <a:r>
              <a:rPr lang="pl-PL" sz="1400" dirty="0"/>
              <a:t>, as </a:t>
            </a:r>
            <a:r>
              <a:rPr lang="pl-PL" sz="1400" dirty="0" err="1"/>
              <a:t>well</a:t>
            </a:r>
            <a:r>
              <a:rPr lang="pl-PL" sz="1400" dirty="0"/>
              <a:t> as </a:t>
            </a:r>
            <a:r>
              <a:rPr lang="pl-PL" sz="1400" dirty="0" err="1"/>
              <a:t>competent</a:t>
            </a:r>
            <a:r>
              <a:rPr lang="pl-PL" sz="1400" dirty="0"/>
              <a:t> </a:t>
            </a:r>
            <a:r>
              <a:rPr lang="pl-PL" sz="1400" dirty="0" err="1"/>
              <a:t>supervision</a:t>
            </a:r>
            <a:r>
              <a:rPr lang="pl-PL" sz="1400" dirty="0"/>
              <a:t>.</a:t>
            </a:r>
          </a:p>
          <a:p>
            <a:pPr marL="0" indent="0" algn="r">
              <a:lnSpc>
                <a:spcPct val="150000"/>
              </a:lnSpc>
              <a:spcAft>
                <a:spcPts val="1000"/>
              </a:spcAft>
              <a:buNone/>
            </a:pPr>
            <a:r>
              <a:rPr lang="pl-PL" sz="1000" i="1" dirty="0" err="1"/>
              <a:t>Convention</a:t>
            </a:r>
            <a:r>
              <a:rPr lang="pl-PL" sz="1000" i="1" dirty="0"/>
              <a:t> on the </a:t>
            </a:r>
            <a:r>
              <a:rPr lang="pl-PL" sz="1000" i="1" dirty="0" err="1"/>
              <a:t>Rights</a:t>
            </a:r>
            <a:r>
              <a:rPr lang="pl-PL" sz="1000" i="1" dirty="0"/>
              <a:t> of the Child, </a:t>
            </a:r>
            <a:r>
              <a:rPr lang="pl-PL" sz="1000" i="1" dirty="0" err="1"/>
              <a:t>adopted</a:t>
            </a:r>
            <a:r>
              <a:rPr lang="pl-PL" sz="1000" i="1" dirty="0"/>
              <a:t> by the United Nations General Assembly on 20 </a:t>
            </a:r>
            <a:r>
              <a:rPr lang="pl-PL" sz="1000" i="1" dirty="0" err="1"/>
              <a:t>November</a:t>
            </a:r>
            <a:r>
              <a:rPr lang="pl-PL" sz="1000" i="1" dirty="0"/>
              <a:t> 1989</a:t>
            </a:r>
          </a:p>
        </p:txBody>
      </p:sp>
      <p:sp>
        <p:nvSpPr>
          <p:cNvPr id="5" name="Pagon 4">
            <a:hlinkClick r:id="rId2" action="ppaction://hlinksldjump"/>
            <a:extLst>
              <a:ext uri="{FF2B5EF4-FFF2-40B4-BE49-F238E27FC236}">
                <a16:creationId xmlns:a16="http://schemas.microsoft.com/office/drawing/2014/main" id="{B8E5E76C-D39E-3CD6-6D85-4FA6E867CDEE}"/>
              </a:ext>
            </a:extLst>
          </p:cNvPr>
          <p:cNvSpPr/>
          <p:nvPr/>
        </p:nvSpPr>
        <p:spPr>
          <a:xfrm rot="10800000">
            <a:off x="10813800" y="5952875"/>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Tree>
    <p:extLst>
      <p:ext uri="{BB962C8B-B14F-4D97-AF65-F5344CB8AC3E}">
        <p14:creationId xmlns:p14="http://schemas.microsoft.com/office/powerpoint/2010/main" val="214942150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C3C0063C-869A-B985-16C2-645747F45220}"/>
              </a:ext>
            </a:extLst>
          </p:cNvPr>
          <p:cNvSpPr>
            <a:spLocks noGrp="1"/>
          </p:cNvSpPr>
          <p:nvPr>
            <p:ph type="title"/>
          </p:nvPr>
        </p:nvSpPr>
        <p:spPr/>
        <p:txBody>
          <a:bodyPr>
            <a:normAutofit/>
          </a:bodyPr>
          <a:lstStyle/>
          <a:p>
            <a:r>
              <a:rPr lang="pl-PL" sz="3600" dirty="0" err="1">
                <a:solidFill>
                  <a:srgbClr val="0070C0"/>
                </a:solidFill>
              </a:rPr>
              <a:t>Article</a:t>
            </a:r>
            <a:r>
              <a:rPr lang="pl-PL" sz="3600" dirty="0">
                <a:solidFill>
                  <a:srgbClr val="0070C0"/>
                </a:solidFill>
              </a:rPr>
              <a:t> 6, </a:t>
            </a:r>
            <a:r>
              <a:rPr lang="pl-PL" sz="3600" dirty="0" err="1">
                <a:solidFill>
                  <a:srgbClr val="0070C0"/>
                </a:solidFill>
              </a:rPr>
              <a:t>Convention</a:t>
            </a:r>
            <a:r>
              <a:rPr lang="pl-PL" sz="3600" dirty="0">
                <a:solidFill>
                  <a:srgbClr val="0070C0"/>
                </a:solidFill>
              </a:rPr>
              <a:t> on the </a:t>
            </a:r>
            <a:r>
              <a:rPr lang="pl-PL" sz="3600" dirty="0" err="1">
                <a:solidFill>
                  <a:srgbClr val="0070C0"/>
                </a:solidFill>
              </a:rPr>
              <a:t>Rights</a:t>
            </a:r>
            <a:r>
              <a:rPr lang="pl-PL" sz="3600" dirty="0">
                <a:solidFill>
                  <a:srgbClr val="0070C0"/>
                </a:solidFill>
              </a:rPr>
              <a:t> of the Child</a:t>
            </a:r>
          </a:p>
        </p:txBody>
      </p:sp>
      <p:sp>
        <p:nvSpPr>
          <p:cNvPr id="3" name="Symbol zastępczy zawartości 2">
            <a:extLst>
              <a:ext uri="{FF2B5EF4-FFF2-40B4-BE49-F238E27FC236}">
                <a16:creationId xmlns:a16="http://schemas.microsoft.com/office/drawing/2014/main" id="{9D042F5F-9F14-6CF1-393A-56800C38C790}"/>
              </a:ext>
            </a:extLst>
          </p:cNvPr>
          <p:cNvSpPr>
            <a:spLocks noGrp="1"/>
          </p:cNvSpPr>
          <p:nvPr>
            <p:ph idx="1"/>
          </p:nvPr>
        </p:nvSpPr>
        <p:spPr/>
        <p:txBody>
          <a:bodyPr>
            <a:normAutofit/>
          </a:bodyPr>
          <a:lstStyle/>
          <a:p>
            <a:pPr marL="342900" indent="-342900" algn="just">
              <a:lnSpc>
                <a:spcPct val="150000"/>
              </a:lnSpc>
              <a:buFont typeface="+mj-lt"/>
              <a:buAutoNum type="arabicPeriod"/>
            </a:pPr>
            <a:r>
              <a:rPr lang="pl-PL" sz="1400" dirty="0" err="1"/>
              <a:t>States</a:t>
            </a:r>
            <a:r>
              <a:rPr lang="pl-PL" sz="1400" dirty="0"/>
              <a:t> </a:t>
            </a:r>
            <a:r>
              <a:rPr lang="pl-PL" sz="1400" dirty="0" err="1"/>
              <a:t>Parties</a:t>
            </a:r>
            <a:r>
              <a:rPr lang="pl-PL" sz="1400" dirty="0"/>
              <a:t> </a:t>
            </a:r>
            <a:r>
              <a:rPr lang="pl-PL" sz="1400" dirty="0" err="1"/>
              <a:t>recognize</a:t>
            </a:r>
            <a:r>
              <a:rPr lang="pl-PL" sz="1400" dirty="0"/>
              <a:t> </a:t>
            </a:r>
            <a:r>
              <a:rPr lang="pl-PL" sz="1400" dirty="0" err="1"/>
              <a:t>that</a:t>
            </a:r>
            <a:r>
              <a:rPr lang="pl-PL" sz="1400" dirty="0"/>
              <a:t> </a:t>
            </a:r>
            <a:r>
              <a:rPr lang="pl-PL" sz="1400" dirty="0" err="1"/>
              <a:t>every</a:t>
            </a:r>
            <a:r>
              <a:rPr lang="pl-PL" sz="1400" dirty="0"/>
              <a:t> </a:t>
            </a:r>
            <a:r>
              <a:rPr lang="pl-PL" sz="1400" dirty="0" err="1"/>
              <a:t>child</a:t>
            </a:r>
            <a:r>
              <a:rPr lang="pl-PL" sz="1400" dirty="0"/>
              <a:t> </a:t>
            </a:r>
            <a:r>
              <a:rPr lang="pl-PL" sz="1400" dirty="0" err="1"/>
              <a:t>has</a:t>
            </a:r>
            <a:r>
              <a:rPr lang="pl-PL" sz="1400" dirty="0"/>
              <a:t> the </a:t>
            </a:r>
            <a:r>
              <a:rPr lang="pl-PL" sz="1400" dirty="0" err="1"/>
              <a:t>inherent</a:t>
            </a:r>
            <a:r>
              <a:rPr lang="pl-PL" sz="1400" dirty="0"/>
              <a:t> </a:t>
            </a:r>
            <a:r>
              <a:rPr lang="pl-PL" sz="1400" dirty="0" err="1"/>
              <a:t>right</a:t>
            </a:r>
            <a:r>
              <a:rPr lang="pl-PL" sz="1400" dirty="0"/>
              <a:t> to life.</a:t>
            </a:r>
          </a:p>
          <a:p>
            <a:pPr marL="342900" indent="-342900" algn="just">
              <a:lnSpc>
                <a:spcPct val="150000"/>
              </a:lnSpc>
              <a:buFont typeface="+mj-lt"/>
              <a:buAutoNum type="arabicPeriod"/>
            </a:pPr>
            <a:r>
              <a:rPr lang="pl-PL" sz="1400" dirty="0" err="1"/>
              <a:t>States</a:t>
            </a:r>
            <a:r>
              <a:rPr lang="pl-PL" sz="1400" dirty="0"/>
              <a:t> </a:t>
            </a:r>
            <a:r>
              <a:rPr lang="pl-PL" sz="1400" dirty="0" err="1"/>
              <a:t>Parties</a:t>
            </a:r>
            <a:r>
              <a:rPr lang="pl-PL" sz="1400" dirty="0"/>
              <a:t> </a:t>
            </a:r>
            <a:r>
              <a:rPr lang="pl-PL" sz="1400" dirty="0" err="1"/>
              <a:t>shall</a:t>
            </a:r>
            <a:r>
              <a:rPr lang="pl-PL" sz="1400" dirty="0"/>
              <a:t> </a:t>
            </a:r>
            <a:r>
              <a:rPr lang="pl-PL" sz="1400" dirty="0" err="1"/>
              <a:t>ensure</a:t>
            </a:r>
            <a:r>
              <a:rPr lang="pl-PL" sz="1400" dirty="0"/>
              <a:t> to the maximum </a:t>
            </a:r>
            <a:r>
              <a:rPr lang="pl-PL" sz="1400" dirty="0" err="1"/>
              <a:t>extent</a:t>
            </a:r>
            <a:r>
              <a:rPr lang="pl-PL" sz="1400" dirty="0"/>
              <a:t> </a:t>
            </a:r>
            <a:r>
              <a:rPr lang="pl-PL" sz="1400" dirty="0" err="1"/>
              <a:t>possible</a:t>
            </a:r>
            <a:r>
              <a:rPr lang="pl-PL" sz="1400" dirty="0"/>
              <a:t> the </a:t>
            </a:r>
            <a:r>
              <a:rPr lang="pl-PL" sz="1400" dirty="0" err="1"/>
              <a:t>survival</a:t>
            </a:r>
            <a:r>
              <a:rPr lang="pl-PL" sz="1400" dirty="0"/>
              <a:t> and development of the </a:t>
            </a:r>
            <a:r>
              <a:rPr lang="pl-PL" sz="1400" dirty="0" err="1"/>
              <a:t>child</a:t>
            </a:r>
            <a:r>
              <a:rPr lang="pl-PL" sz="1400" dirty="0"/>
              <a:t>.</a:t>
            </a:r>
          </a:p>
          <a:p>
            <a:pPr marL="0" indent="0" algn="r">
              <a:lnSpc>
                <a:spcPct val="150000"/>
              </a:lnSpc>
              <a:spcAft>
                <a:spcPts val="1000"/>
              </a:spcAft>
              <a:buNone/>
            </a:pPr>
            <a:r>
              <a:rPr lang="pl-PL" sz="1000" i="1" dirty="0" err="1"/>
              <a:t>Convention</a:t>
            </a:r>
            <a:r>
              <a:rPr lang="pl-PL" sz="1000" i="1" dirty="0"/>
              <a:t> on the </a:t>
            </a:r>
            <a:r>
              <a:rPr lang="pl-PL" sz="1000" i="1" dirty="0" err="1"/>
              <a:t>Rights</a:t>
            </a:r>
            <a:r>
              <a:rPr lang="pl-PL" sz="1000" i="1" dirty="0"/>
              <a:t> of the Child, </a:t>
            </a:r>
            <a:r>
              <a:rPr lang="pl-PL" sz="1000" i="1" dirty="0" err="1"/>
              <a:t>adopted</a:t>
            </a:r>
            <a:r>
              <a:rPr lang="pl-PL" sz="1000" i="1" dirty="0"/>
              <a:t> by the United Nations General Assembly on 20 </a:t>
            </a:r>
            <a:r>
              <a:rPr lang="pl-PL" sz="1000" i="1" dirty="0" err="1"/>
              <a:t>November</a:t>
            </a:r>
            <a:r>
              <a:rPr lang="pl-PL" sz="1000" i="1" dirty="0"/>
              <a:t> 1989</a:t>
            </a:r>
          </a:p>
        </p:txBody>
      </p:sp>
      <p:sp>
        <p:nvSpPr>
          <p:cNvPr id="5" name="Pagon 4">
            <a:hlinkClick r:id="rId2" action="ppaction://hlinksldjump"/>
            <a:extLst>
              <a:ext uri="{FF2B5EF4-FFF2-40B4-BE49-F238E27FC236}">
                <a16:creationId xmlns:a16="http://schemas.microsoft.com/office/drawing/2014/main" id="{23A01D99-73C9-39BA-27FA-8B600413F96D}"/>
              </a:ext>
            </a:extLst>
          </p:cNvPr>
          <p:cNvSpPr/>
          <p:nvPr/>
        </p:nvSpPr>
        <p:spPr>
          <a:xfrm rot="10800000">
            <a:off x="10813800" y="5952875"/>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Tree>
    <p:extLst>
      <p:ext uri="{BB962C8B-B14F-4D97-AF65-F5344CB8AC3E}">
        <p14:creationId xmlns:p14="http://schemas.microsoft.com/office/powerpoint/2010/main" val="373288882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C5A2DF05-2D99-4FE5-D485-8BD0FFFED1D4}"/>
              </a:ext>
            </a:extLst>
          </p:cNvPr>
          <p:cNvSpPr>
            <a:spLocks noGrp="1"/>
          </p:cNvSpPr>
          <p:nvPr>
            <p:ph type="title"/>
          </p:nvPr>
        </p:nvSpPr>
        <p:spPr/>
        <p:txBody>
          <a:bodyPr>
            <a:normAutofit/>
          </a:bodyPr>
          <a:lstStyle/>
          <a:p>
            <a:r>
              <a:rPr lang="pl-PL" sz="3600" dirty="0" err="1">
                <a:solidFill>
                  <a:srgbClr val="0070C0"/>
                </a:solidFill>
              </a:rPr>
              <a:t>Article</a:t>
            </a:r>
            <a:r>
              <a:rPr lang="pl-PL" sz="3600" dirty="0">
                <a:solidFill>
                  <a:srgbClr val="0070C0"/>
                </a:solidFill>
              </a:rPr>
              <a:t> 12, </a:t>
            </a:r>
            <a:r>
              <a:rPr lang="pl-PL" sz="3600" dirty="0" err="1">
                <a:solidFill>
                  <a:srgbClr val="0070C0"/>
                </a:solidFill>
              </a:rPr>
              <a:t>Convention</a:t>
            </a:r>
            <a:r>
              <a:rPr lang="pl-PL" sz="3600" dirty="0">
                <a:solidFill>
                  <a:srgbClr val="0070C0"/>
                </a:solidFill>
              </a:rPr>
              <a:t> on the </a:t>
            </a:r>
            <a:r>
              <a:rPr lang="pl-PL" sz="3600" dirty="0" err="1">
                <a:solidFill>
                  <a:srgbClr val="0070C0"/>
                </a:solidFill>
              </a:rPr>
              <a:t>Rights</a:t>
            </a:r>
            <a:r>
              <a:rPr lang="pl-PL" sz="3600" dirty="0">
                <a:solidFill>
                  <a:srgbClr val="0070C0"/>
                </a:solidFill>
              </a:rPr>
              <a:t> of the Child</a:t>
            </a:r>
          </a:p>
        </p:txBody>
      </p:sp>
      <p:sp>
        <p:nvSpPr>
          <p:cNvPr id="3" name="Symbol zastępczy zawartości 2">
            <a:extLst>
              <a:ext uri="{FF2B5EF4-FFF2-40B4-BE49-F238E27FC236}">
                <a16:creationId xmlns:a16="http://schemas.microsoft.com/office/drawing/2014/main" id="{DC5CBCB8-E1E4-864B-3E50-536CFC0B296F}"/>
              </a:ext>
            </a:extLst>
          </p:cNvPr>
          <p:cNvSpPr>
            <a:spLocks noGrp="1"/>
          </p:cNvSpPr>
          <p:nvPr>
            <p:ph idx="1"/>
          </p:nvPr>
        </p:nvSpPr>
        <p:spPr/>
        <p:txBody>
          <a:bodyPr>
            <a:normAutofit/>
          </a:bodyPr>
          <a:lstStyle/>
          <a:p>
            <a:pPr marL="342900" indent="-342900" algn="just">
              <a:lnSpc>
                <a:spcPct val="150000"/>
              </a:lnSpc>
              <a:buFont typeface="+mj-lt"/>
              <a:buAutoNum type="arabicPeriod"/>
            </a:pPr>
            <a:r>
              <a:rPr lang="pl-PL" sz="1400" dirty="0" err="1"/>
              <a:t>States</a:t>
            </a:r>
            <a:r>
              <a:rPr lang="pl-PL" sz="1400" dirty="0"/>
              <a:t> </a:t>
            </a:r>
            <a:r>
              <a:rPr lang="pl-PL" sz="1400" dirty="0" err="1"/>
              <a:t>Parties</a:t>
            </a:r>
            <a:r>
              <a:rPr lang="pl-PL" sz="1400" dirty="0"/>
              <a:t> </a:t>
            </a:r>
            <a:r>
              <a:rPr lang="pl-PL" sz="1400" dirty="0" err="1"/>
              <a:t>shall</a:t>
            </a:r>
            <a:r>
              <a:rPr lang="pl-PL" sz="1400" dirty="0"/>
              <a:t> </a:t>
            </a:r>
            <a:r>
              <a:rPr lang="pl-PL" sz="1400" dirty="0" err="1"/>
              <a:t>assure</a:t>
            </a:r>
            <a:r>
              <a:rPr lang="pl-PL" sz="1400" dirty="0"/>
              <a:t> to the </a:t>
            </a:r>
            <a:r>
              <a:rPr lang="pl-PL" sz="1400" dirty="0" err="1"/>
              <a:t>child</a:t>
            </a:r>
            <a:r>
              <a:rPr lang="pl-PL" sz="1400" dirty="0"/>
              <a:t> </a:t>
            </a:r>
            <a:r>
              <a:rPr lang="pl-PL" sz="1400" dirty="0" err="1"/>
              <a:t>who</a:t>
            </a:r>
            <a:r>
              <a:rPr lang="pl-PL" sz="1400" dirty="0"/>
              <a:t> </a:t>
            </a:r>
            <a:r>
              <a:rPr lang="pl-PL" sz="1400" dirty="0" err="1"/>
              <a:t>is</a:t>
            </a:r>
            <a:r>
              <a:rPr lang="pl-PL" sz="1400" dirty="0"/>
              <a:t> </a:t>
            </a:r>
            <a:r>
              <a:rPr lang="pl-PL" sz="1400" dirty="0" err="1"/>
              <a:t>capable</a:t>
            </a:r>
            <a:r>
              <a:rPr lang="pl-PL" sz="1400" dirty="0"/>
              <a:t> of forming </a:t>
            </a:r>
            <a:r>
              <a:rPr lang="pl-PL" sz="1400" dirty="0" err="1"/>
              <a:t>his</a:t>
            </a:r>
            <a:r>
              <a:rPr lang="pl-PL" sz="1400" dirty="0"/>
              <a:t> </a:t>
            </a:r>
            <a:r>
              <a:rPr lang="pl-PL" sz="1400" dirty="0" err="1"/>
              <a:t>or</a:t>
            </a:r>
            <a:r>
              <a:rPr lang="pl-PL" sz="1400" dirty="0"/>
              <a:t> </a:t>
            </a:r>
            <a:r>
              <a:rPr lang="pl-PL" sz="1400" dirty="0" err="1"/>
              <a:t>her</a:t>
            </a:r>
            <a:r>
              <a:rPr lang="pl-PL" sz="1400" dirty="0"/>
              <a:t> </a:t>
            </a:r>
            <a:r>
              <a:rPr lang="pl-PL" sz="1400" dirty="0" err="1"/>
              <a:t>own</a:t>
            </a:r>
            <a:r>
              <a:rPr lang="pl-PL" sz="1400" dirty="0"/>
              <a:t> </a:t>
            </a:r>
            <a:r>
              <a:rPr lang="pl-PL" sz="1400" dirty="0" err="1"/>
              <a:t>views</a:t>
            </a:r>
            <a:r>
              <a:rPr lang="pl-PL" sz="1400" dirty="0"/>
              <a:t> the </a:t>
            </a:r>
            <a:r>
              <a:rPr lang="pl-PL" sz="1400" dirty="0" err="1"/>
              <a:t>right</a:t>
            </a:r>
            <a:r>
              <a:rPr lang="pl-PL" sz="1400" dirty="0"/>
              <a:t> to express </a:t>
            </a:r>
            <a:r>
              <a:rPr lang="pl-PL" sz="1400" dirty="0" err="1"/>
              <a:t>those</a:t>
            </a:r>
            <a:r>
              <a:rPr lang="pl-PL" sz="1400" dirty="0"/>
              <a:t> </a:t>
            </a:r>
            <a:r>
              <a:rPr lang="pl-PL" sz="1400" dirty="0" err="1"/>
              <a:t>views</a:t>
            </a:r>
            <a:r>
              <a:rPr lang="pl-PL" sz="1400" dirty="0"/>
              <a:t> </a:t>
            </a:r>
            <a:r>
              <a:rPr lang="pl-PL" sz="1400" dirty="0" err="1"/>
              <a:t>freely</a:t>
            </a:r>
            <a:r>
              <a:rPr lang="pl-PL" sz="1400" dirty="0"/>
              <a:t> in </a:t>
            </a:r>
            <a:r>
              <a:rPr lang="pl-PL" sz="1400" dirty="0" err="1"/>
              <a:t>all</a:t>
            </a:r>
            <a:r>
              <a:rPr lang="pl-PL" sz="1400" dirty="0"/>
              <a:t> </a:t>
            </a:r>
            <a:r>
              <a:rPr lang="pl-PL" sz="1400" dirty="0" err="1"/>
              <a:t>matters</a:t>
            </a:r>
            <a:r>
              <a:rPr lang="pl-PL" sz="1400" dirty="0"/>
              <a:t> </a:t>
            </a:r>
            <a:r>
              <a:rPr lang="pl-PL" sz="1400" dirty="0" err="1"/>
              <a:t>affecting</a:t>
            </a:r>
            <a:r>
              <a:rPr lang="pl-PL" sz="1400" dirty="0"/>
              <a:t> the </a:t>
            </a:r>
            <a:r>
              <a:rPr lang="pl-PL" sz="1400" dirty="0" err="1"/>
              <a:t>child</a:t>
            </a:r>
            <a:r>
              <a:rPr lang="pl-PL" sz="1400" dirty="0"/>
              <a:t>, the </a:t>
            </a:r>
            <a:r>
              <a:rPr lang="pl-PL" sz="1400" dirty="0" err="1"/>
              <a:t>views</a:t>
            </a:r>
            <a:r>
              <a:rPr lang="pl-PL" sz="1400" dirty="0"/>
              <a:t> of the </a:t>
            </a:r>
            <a:r>
              <a:rPr lang="pl-PL" sz="1400" dirty="0" err="1"/>
              <a:t>child</a:t>
            </a:r>
            <a:r>
              <a:rPr lang="pl-PL" sz="1400" dirty="0"/>
              <a:t> </a:t>
            </a:r>
            <a:r>
              <a:rPr lang="pl-PL" sz="1400" dirty="0" err="1"/>
              <a:t>being</a:t>
            </a:r>
            <a:r>
              <a:rPr lang="pl-PL" sz="1400" dirty="0"/>
              <a:t> </a:t>
            </a:r>
            <a:r>
              <a:rPr lang="pl-PL" sz="1400" dirty="0" err="1"/>
              <a:t>given</a:t>
            </a:r>
            <a:r>
              <a:rPr lang="pl-PL" sz="1400" dirty="0"/>
              <a:t> </a:t>
            </a:r>
            <a:r>
              <a:rPr lang="pl-PL" sz="1400" dirty="0" err="1"/>
              <a:t>due</a:t>
            </a:r>
            <a:r>
              <a:rPr lang="pl-PL" sz="1400" dirty="0"/>
              <a:t> </a:t>
            </a:r>
            <a:r>
              <a:rPr lang="pl-PL" sz="1400" dirty="0" err="1"/>
              <a:t>weight</a:t>
            </a:r>
            <a:r>
              <a:rPr lang="pl-PL" sz="1400" dirty="0"/>
              <a:t> in </a:t>
            </a:r>
            <a:r>
              <a:rPr lang="pl-PL" sz="1400" dirty="0" err="1"/>
              <a:t>accordance</a:t>
            </a:r>
            <a:r>
              <a:rPr lang="pl-PL" sz="1400" dirty="0"/>
              <a:t> with the </a:t>
            </a:r>
            <a:r>
              <a:rPr lang="pl-PL" sz="1400" dirty="0" err="1"/>
              <a:t>age</a:t>
            </a:r>
            <a:r>
              <a:rPr lang="pl-PL" sz="1400" dirty="0"/>
              <a:t> and </a:t>
            </a:r>
            <a:r>
              <a:rPr lang="pl-PL" sz="1400" dirty="0" err="1"/>
              <a:t>maturity</a:t>
            </a:r>
            <a:r>
              <a:rPr lang="pl-PL" sz="1400" dirty="0"/>
              <a:t> of the </a:t>
            </a:r>
            <a:r>
              <a:rPr lang="pl-PL" sz="1400" dirty="0" err="1"/>
              <a:t>child</a:t>
            </a:r>
            <a:r>
              <a:rPr lang="pl-PL" sz="1400" dirty="0"/>
              <a:t>.</a:t>
            </a:r>
          </a:p>
          <a:p>
            <a:pPr marL="342900" indent="-342900" algn="just">
              <a:lnSpc>
                <a:spcPct val="150000"/>
              </a:lnSpc>
              <a:buFont typeface="+mj-lt"/>
              <a:buAutoNum type="arabicPeriod"/>
            </a:pPr>
            <a:r>
              <a:rPr lang="pl-PL" sz="1400" dirty="0"/>
              <a:t>For </a:t>
            </a:r>
            <a:r>
              <a:rPr lang="pl-PL" sz="1400" dirty="0" err="1"/>
              <a:t>this</a:t>
            </a:r>
            <a:r>
              <a:rPr lang="pl-PL" sz="1400" dirty="0"/>
              <a:t> </a:t>
            </a:r>
            <a:r>
              <a:rPr lang="pl-PL" sz="1400" dirty="0" err="1"/>
              <a:t>purpose</a:t>
            </a:r>
            <a:r>
              <a:rPr lang="pl-PL" sz="1400" dirty="0"/>
              <a:t>, the </a:t>
            </a:r>
            <a:r>
              <a:rPr lang="pl-PL" sz="1400" dirty="0" err="1"/>
              <a:t>child</a:t>
            </a:r>
            <a:r>
              <a:rPr lang="pl-PL" sz="1400" dirty="0"/>
              <a:t> </a:t>
            </a:r>
            <a:r>
              <a:rPr lang="pl-PL" sz="1400" dirty="0" err="1"/>
              <a:t>shall</a:t>
            </a:r>
            <a:r>
              <a:rPr lang="pl-PL" sz="1400" dirty="0"/>
              <a:t> in </a:t>
            </a:r>
            <a:r>
              <a:rPr lang="pl-PL" sz="1400" dirty="0" err="1"/>
              <a:t>particular</a:t>
            </a:r>
            <a:r>
              <a:rPr lang="pl-PL" sz="1400" dirty="0"/>
              <a:t> be </a:t>
            </a:r>
            <a:r>
              <a:rPr lang="pl-PL" sz="1400" dirty="0" err="1"/>
              <a:t>provided</a:t>
            </a:r>
            <a:r>
              <a:rPr lang="pl-PL" sz="1400" dirty="0"/>
              <a:t> the </a:t>
            </a:r>
            <a:r>
              <a:rPr lang="pl-PL" sz="1400" dirty="0" err="1"/>
              <a:t>opportunity</a:t>
            </a:r>
            <a:r>
              <a:rPr lang="pl-PL" sz="1400" dirty="0"/>
              <a:t> to be </a:t>
            </a:r>
            <a:r>
              <a:rPr lang="pl-PL" sz="1400" dirty="0" err="1"/>
              <a:t>heard</a:t>
            </a:r>
            <a:r>
              <a:rPr lang="pl-PL" sz="1400" dirty="0"/>
              <a:t> in </a:t>
            </a:r>
            <a:r>
              <a:rPr lang="pl-PL" sz="1400" dirty="0" err="1"/>
              <a:t>any</a:t>
            </a:r>
            <a:r>
              <a:rPr lang="pl-PL" sz="1400" dirty="0"/>
              <a:t> </a:t>
            </a:r>
            <a:r>
              <a:rPr lang="pl-PL" sz="1400" dirty="0" err="1"/>
              <a:t>judicial</a:t>
            </a:r>
            <a:r>
              <a:rPr lang="pl-PL" sz="1400" dirty="0"/>
              <a:t> and </a:t>
            </a:r>
            <a:r>
              <a:rPr lang="pl-PL" sz="1400" dirty="0" err="1"/>
              <a:t>administrative</a:t>
            </a:r>
            <a:r>
              <a:rPr lang="pl-PL" sz="1400" dirty="0"/>
              <a:t> </a:t>
            </a:r>
            <a:r>
              <a:rPr lang="pl-PL" sz="1400" dirty="0" err="1"/>
              <a:t>proceedings</a:t>
            </a:r>
            <a:r>
              <a:rPr lang="pl-PL" sz="1400" dirty="0"/>
              <a:t> </a:t>
            </a:r>
            <a:r>
              <a:rPr lang="pl-PL" sz="1400" dirty="0" err="1"/>
              <a:t>affecting</a:t>
            </a:r>
            <a:r>
              <a:rPr lang="pl-PL" sz="1400" dirty="0"/>
              <a:t> the </a:t>
            </a:r>
            <a:r>
              <a:rPr lang="pl-PL" sz="1400" dirty="0" err="1"/>
              <a:t>child</a:t>
            </a:r>
            <a:r>
              <a:rPr lang="pl-PL" sz="1400" dirty="0"/>
              <a:t>, </a:t>
            </a:r>
            <a:r>
              <a:rPr lang="pl-PL" sz="1400" dirty="0" err="1"/>
              <a:t>either</a:t>
            </a:r>
            <a:r>
              <a:rPr lang="pl-PL" sz="1400" dirty="0"/>
              <a:t> </a:t>
            </a:r>
            <a:r>
              <a:rPr lang="pl-PL" sz="1400" dirty="0" err="1"/>
              <a:t>directly</a:t>
            </a:r>
            <a:r>
              <a:rPr lang="pl-PL" sz="1400" dirty="0"/>
              <a:t>, </a:t>
            </a:r>
            <a:r>
              <a:rPr lang="pl-PL" sz="1400" dirty="0" err="1"/>
              <a:t>or</a:t>
            </a:r>
            <a:r>
              <a:rPr lang="pl-PL" sz="1400" dirty="0"/>
              <a:t> </a:t>
            </a:r>
            <a:r>
              <a:rPr lang="pl-PL" sz="1400" dirty="0" err="1"/>
              <a:t>through</a:t>
            </a:r>
            <a:r>
              <a:rPr lang="pl-PL" sz="1400" dirty="0"/>
              <a:t> a </a:t>
            </a:r>
            <a:r>
              <a:rPr lang="pl-PL" sz="1400" dirty="0" err="1"/>
              <a:t>representative</a:t>
            </a:r>
            <a:r>
              <a:rPr lang="pl-PL" sz="1400" dirty="0"/>
              <a:t> </a:t>
            </a:r>
            <a:r>
              <a:rPr lang="pl-PL" sz="1400" dirty="0" err="1"/>
              <a:t>or</a:t>
            </a:r>
            <a:r>
              <a:rPr lang="pl-PL" sz="1400" dirty="0"/>
              <a:t> </a:t>
            </a:r>
            <a:r>
              <a:rPr lang="pl-PL" sz="1400" dirty="0" err="1"/>
              <a:t>an</a:t>
            </a:r>
            <a:r>
              <a:rPr lang="pl-PL" sz="1400" dirty="0"/>
              <a:t> </a:t>
            </a:r>
            <a:r>
              <a:rPr lang="pl-PL" sz="1400" dirty="0" err="1"/>
              <a:t>appropriate</a:t>
            </a:r>
            <a:r>
              <a:rPr lang="pl-PL" sz="1400" dirty="0"/>
              <a:t> body, in a </a:t>
            </a:r>
            <a:r>
              <a:rPr lang="pl-PL" sz="1400" dirty="0" err="1"/>
              <a:t>manner</a:t>
            </a:r>
            <a:r>
              <a:rPr lang="pl-PL" sz="1400" dirty="0"/>
              <a:t> </a:t>
            </a:r>
            <a:r>
              <a:rPr lang="pl-PL" sz="1400" dirty="0" err="1"/>
              <a:t>consistent</a:t>
            </a:r>
            <a:r>
              <a:rPr lang="pl-PL" sz="1400" dirty="0"/>
              <a:t> with the </a:t>
            </a:r>
            <a:r>
              <a:rPr lang="pl-PL" sz="1400" dirty="0" err="1"/>
              <a:t>procedural</a:t>
            </a:r>
            <a:r>
              <a:rPr lang="pl-PL" sz="1400" dirty="0"/>
              <a:t> </a:t>
            </a:r>
            <a:r>
              <a:rPr lang="pl-PL" sz="1400" dirty="0" err="1"/>
              <a:t>rules</a:t>
            </a:r>
            <a:r>
              <a:rPr lang="pl-PL" sz="1400" dirty="0"/>
              <a:t> of </a:t>
            </a:r>
            <a:r>
              <a:rPr lang="pl-PL" sz="1400" dirty="0" err="1"/>
              <a:t>national</a:t>
            </a:r>
            <a:r>
              <a:rPr lang="pl-PL" sz="1400" dirty="0"/>
              <a:t> law.</a:t>
            </a:r>
          </a:p>
          <a:p>
            <a:pPr marL="0" indent="0" algn="r">
              <a:lnSpc>
                <a:spcPct val="150000"/>
              </a:lnSpc>
              <a:spcAft>
                <a:spcPts val="1000"/>
              </a:spcAft>
              <a:buNone/>
            </a:pPr>
            <a:r>
              <a:rPr lang="pl-PL" sz="1000" i="1" dirty="0" err="1"/>
              <a:t>Convention</a:t>
            </a:r>
            <a:r>
              <a:rPr lang="pl-PL" sz="1000" i="1" dirty="0"/>
              <a:t> on the </a:t>
            </a:r>
            <a:r>
              <a:rPr lang="pl-PL" sz="1000" i="1" dirty="0" err="1"/>
              <a:t>Rights</a:t>
            </a:r>
            <a:r>
              <a:rPr lang="pl-PL" sz="1000" i="1" dirty="0"/>
              <a:t> of the Child, </a:t>
            </a:r>
            <a:r>
              <a:rPr lang="pl-PL" sz="1000" i="1" dirty="0" err="1"/>
              <a:t>adopted</a:t>
            </a:r>
            <a:r>
              <a:rPr lang="pl-PL" sz="1000" i="1" dirty="0"/>
              <a:t> by the United Nations General Assembly on 20 </a:t>
            </a:r>
            <a:r>
              <a:rPr lang="pl-PL" sz="1000" i="1" dirty="0" err="1"/>
              <a:t>November</a:t>
            </a:r>
            <a:r>
              <a:rPr lang="pl-PL" sz="1000" i="1" dirty="0"/>
              <a:t> 1989</a:t>
            </a:r>
            <a:endParaRPr lang="pl-PL" sz="1000" dirty="0"/>
          </a:p>
          <a:p>
            <a:pPr>
              <a:lnSpc>
                <a:spcPct val="150000"/>
              </a:lnSpc>
            </a:pPr>
            <a:endParaRPr lang="pl-PL" dirty="0"/>
          </a:p>
        </p:txBody>
      </p:sp>
      <p:sp>
        <p:nvSpPr>
          <p:cNvPr id="5" name="Pagon 4">
            <a:hlinkClick r:id="rId2" action="ppaction://hlinksldjump"/>
            <a:extLst>
              <a:ext uri="{FF2B5EF4-FFF2-40B4-BE49-F238E27FC236}">
                <a16:creationId xmlns:a16="http://schemas.microsoft.com/office/drawing/2014/main" id="{B437681A-8F76-7270-1780-867B44C56F93}"/>
              </a:ext>
            </a:extLst>
          </p:cNvPr>
          <p:cNvSpPr/>
          <p:nvPr/>
        </p:nvSpPr>
        <p:spPr>
          <a:xfrm rot="10800000">
            <a:off x="10813800" y="5952875"/>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Tree>
    <p:extLst>
      <p:ext uri="{BB962C8B-B14F-4D97-AF65-F5344CB8AC3E}">
        <p14:creationId xmlns:p14="http://schemas.microsoft.com/office/powerpoint/2010/main" val="325103388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3F6065F7-DD56-5A93-B876-1268E5D4FE28}"/>
              </a:ext>
            </a:extLst>
          </p:cNvPr>
          <p:cNvSpPr>
            <a:spLocks noGrp="1"/>
          </p:cNvSpPr>
          <p:nvPr>
            <p:ph type="title"/>
          </p:nvPr>
        </p:nvSpPr>
        <p:spPr/>
        <p:txBody>
          <a:bodyPr>
            <a:normAutofit/>
          </a:bodyPr>
          <a:lstStyle/>
          <a:p>
            <a:r>
              <a:rPr lang="pl-PL" sz="3600" dirty="0" err="1">
                <a:solidFill>
                  <a:srgbClr val="0070C0"/>
                </a:solidFill>
              </a:rPr>
              <a:t>Article</a:t>
            </a:r>
            <a:r>
              <a:rPr lang="pl-PL" sz="3600" dirty="0">
                <a:solidFill>
                  <a:srgbClr val="0070C0"/>
                </a:solidFill>
              </a:rPr>
              <a:t> 13, </a:t>
            </a:r>
            <a:r>
              <a:rPr lang="pl-PL" sz="3600" dirty="0" err="1">
                <a:solidFill>
                  <a:srgbClr val="0070C0"/>
                </a:solidFill>
              </a:rPr>
              <a:t>Convention</a:t>
            </a:r>
            <a:r>
              <a:rPr lang="pl-PL" sz="3600" dirty="0">
                <a:solidFill>
                  <a:srgbClr val="0070C0"/>
                </a:solidFill>
              </a:rPr>
              <a:t> on the </a:t>
            </a:r>
            <a:r>
              <a:rPr lang="pl-PL" sz="3600" dirty="0" err="1">
                <a:solidFill>
                  <a:srgbClr val="0070C0"/>
                </a:solidFill>
              </a:rPr>
              <a:t>Rights</a:t>
            </a:r>
            <a:r>
              <a:rPr lang="pl-PL" sz="3600" dirty="0">
                <a:solidFill>
                  <a:srgbClr val="0070C0"/>
                </a:solidFill>
              </a:rPr>
              <a:t> of the Child</a:t>
            </a:r>
          </a:p>
        </p:txBody>
      </p:sp>
      <p:sp>
        <p:nvSpPr>
          <p:cNvPr id="3" name="Symbol zastępczy zawartości 2">
            <a:extLst>
              <a:ext uri="{FF2B5EF4-FFF2-40B4-BE49-F238E27FC236}">
                <a16:creationId xmlns:a16="http://schemas.microsoft.com/office/drawing/2014/main" id="{D2E70F2D-3473-9381-4471-E4D6D19217B2}"/>
              </a:ext>
            </a:extLst>
          </p:cNvPr>
          <p:cNvSpPr>
            <a:spLocks noGrp="1"/>
          </p:cNvSpPr>
          <p:nvPr>
            <p:ph idx="1"/>
          </p:nvPr>
        </p:nvSpPr>
        <p:spPr/>
        <p:txBody>
          <a:bodyPr>
            <a:normAutofit/>
          </a:bodyPr>
          <a:lstStyle/>
          <a:p>
            <a:pPr marL="457200" indent="-457200" algn="just">
              <a:lnSpc>
                <a:spcPct val="150000"/>
              </a:lnSpc>
              <a:buFont typeface="+mj-lt"/>
              <a:buAutoNum type="arabicPeriod"/>
            </a:pPr>
            <a:r>
              <a:rPr lang="pl-PL" sz="1400" dirty="0"/>
              <a:t> The </a:t>
            </a:r>
            <a:r>
              <a:rPr lang="pl-PL" sz="1400" dirty="0" err="1"/>
              <a:t>child</a:t>
            </a:r>
            <a:r>
              <a:rPr lang="pl-PL" sz="1400" dirty="0"/>
              <a:t> </a:t>
            </a:r>
            <a:r>
              <a:rPr lang="pl-PL" sz="1400" dirty="0" err="1"/>
              <a:t>shall</a:t>
            </a:r>
            <a:r>
              <a:rPr lang="pl-PL" sz="1400" dirty="0"/>
              <a:t> </a:t>
            </a:r>
            <a:r>
              <a:rPr lang="pl-PL" sz="1400" dirty="0" err="1"/>
              <a:t>have</a:t>
            </a:r>
            <a:r>
              <a:rPr lang="pl-PL" sz="1400" dirty="0"/>
              <a:t> the </a:t>
            </a:r>
            <a:r>
              <a:rPr lang="pl-PL" sz="1400" dirty="0" err="1"/>
              <a:t>right</a:t>
            </a:r>
            <a:r>
              <a:rPr lang="pl-PL" sz="1400" dirty="0"/>
              <a:t> to </a:t>
            </a:r>
            <a:r>
              <a:rPr lang="pl-PL" sz="1400" dirty="0" err="1"/>
              <a:t>freedom</a:t>
            </a:r>
            <a:r>
              <a:rPr lang="pl-PL" sz="1400" dirty="0"/>
              <a:t> of </a:t>
            </a:r>
            <a:r>
              <a:rPr lang="pl-PL" sz="1400" dirty="0" err="1"/>
              <a:t>expression</a:t>
            </a:r>
            <a:r>
              <a:rPr lang="pl-PL" sz="1400" dirty="0"/>
              <a:t>; </a:t>
            </a:r>
            <a:r>
              <a:rPr lang="pl-PL" sz="1400" dirty="0" err="1"/>
              <a:t>this</a:t>
            </a:r>
            <a:r>
              <a:rPr lang="pl-PL" sz="1400" dirty="0"/>
              <a:t> </a:t>
            </a:r>
            <a:r>
              <a:rPr lang="pl-PL" sz="1400" dirty="0" err="1"/>
              <a:t>right</a:t>
            </a:r>
            <a:r>
              <a:rPr lang="pl-PL" sz="1400" dirty="0"/>
              <a:t> </a:t>
            </a:r>
            <a:r>
              <a:rPr lang="pl-PL" sz="1400" dirty="0" err="1"/>
              <a:t>shall</a:t>
            </a:r>
            <a:r>
              <a:rPr lang="pl-PL" sz="1400" dirty="0"/>
              <a:t> </a:t>
            </a:r>
            <a:r>
              <a:rPr lang="pl-PL" sz="1400" dirty="0" err="1"/>
              <a:t>include</a:t>
            </a:r>
            <a:r>
              <a:rPr lang="pl-PL" sz="1400" dirty="0"/>
              <a:t> </a:t>
            </a:r>
            <a:r>
              <a:rPr lang="pl-PL" sz="1400" dirty="0" err="1"/>
              <a:t>freedom</a:t>
            </a:r>
            <a:r>
              <a:rPr lang="pl-PL" sz="1400" dirty="0"/>
              <a:t> to </a:t>
            </a:r>
            <a:r>
              <a:rPr lang="pl-PL" sz="1400" dirty="0" err="1"/>
              <a:t>seek</a:t>
            </a:r>
            <a:r>
              <a:rPr lang="pl-PL" sz="1400" dirty="0"/>
              <a:t>, </a:t>
            </a:r>
            <a:r>
              <a:rPr lang="pl-PL" sz="1400" dirty="0" err="1"/>
              <a:t>receive</a:t>
            </a:r>
            <a:r>
              <a:rPr lang="pl-PL" sz="1400" dirty="0"/>
              <a:t> and </a:t>
            </a:r>
            <a:r>
              <a:rPr lang="pl-PL" sz="1400" dirty="0" err="1"/>
              <a:t>impart</a:t>
            </a:r>
            <a:r>
              <a:rPr lang="pl-PL" sz="1400" dirty="0"/>
              <a:t> </a:t>
            </a:r>
            <a:r>
              <a:rPr lang="pl-PL" sz="1400" dirty="0" err="1"/>
              <a:t>information</a:t>
            </a:r>
            <a:r>
              <a:rPr lang="pl-PL" sz="1400" dirty="0"/>
              <a:t> and </a:t>
            </a:r>
            <a:r>
              <a:rPr lang="pl-PL" sz="1400" dirty="0" err="1"/>
              <a:t>ideas</a:t>
            </a:r>
            <a:r>
              <a:rPr lang="pl-PL" sz="1400" dirty="0"/>
              <a:t> of </a:t>
            </a:r>
            <a:r>
              <a:rPr lang="pl-PL" sz="1400" dirty="0" err="1"/>
              <a:t>all</a:t>
            </a:r>
            <a:r>
              <a:rPr lang="pl-PL" sz="1400" dirty="0"/>
              <a:t> </a:t>
            </a:r>
            <a:r>
              <a:rPr lang="pl-PL" sz="1400" dirty="0" err="1"/>
              <a:t>kinds</a:t>
            </a:r>
            <a:r>
              <a:rPr lang="pl-PL" sz="1400" dirty="0"/>
              <a:t>, </a:t>
            </a:r>
            <a:r>
              <a:rPr lang="pl-PL" sz="1400" dirty="0" err="1"/>
              <a:t>regardless</a:t>
            </a:r>
            <a:r>
              <a:rPr lang="pl-PL" sz="1400" dirty="0"/>
              <a:t> of </a:t>
            </a:r>
            <a:r>
              <a:rPr lang="pl-PL" sz="1400" dirty="0" err="1"/>
              <a:t>frontiers</a:t>
            </a:r>
            <a:r>
              <a:rPr lang="pl-PL" sz="1400" dirty="0"/>
              <a:t>, </a:t>
            </a:r>
            <a:r>
              <a:rPr lang="pl-PL" sz="1400" dirty="0" err="1"/>
              <a:t>either</a:t>
            </a:r>
            <a:r>
              <a:rPr lang="pl-PL" sz="1400" dirty="0"/>
              <a:t> </a:t>
            </a:r>
            <a:r>
              <a:rPr lang="pl-PL" sz="1400" dirty="0" err="1"/>
              <a:t>orally</a:t>
            </a:r>
            <a:r>
              <a:rPr lang="pl-PL" sz="1400" dirty="0"/>
              <a:t>, in </a:t>
            </a:r>
            <a:r>
              <a:rPr lang="pl-PL" sz="1400" dirty="0" err="1"/>
              <a:t>writing</a:t>
            </a:r>
            <a:r>
              <a:rPr lang="pl-PL" sz="1400" dirty="0"/>
              <a:t> </a:t>
            </a:r>
            <a:r>
              <a:rPr lang="pl-PL" sz="1400" dirty="0" err="1"/>
              <a:t>or</a:t>
            </a:r>
            <a:r>
              <a:rPr lang="pl-PL" sz="1400" dirty="0"/>
              <a:t> in </a:t>
            </a:r>
            <a:r>
              <a:rPr lang="pl-PL" sz="1400" dirty="0" err="1"/>
              <a:t>print</a:t>
            </a:r>
            <a:r>
              <a:rPr lang="pl-PL" sz="1400" dirty="0"/>
              <a:t>, in the form of art, </a:t>
            </a:r>
            <a:r>
              <a:rPr lang="pl-PL" sz="1400" dirty="0" err="1"/>
              <a:t>or</a:t>
            </a:r>
            <a:r>
              <a:rPr lang="pl-PL" sz="1400" dirty="0"/>
              <a:t> </a:t>
            </a:r>
            <a:r>
              <a:rPr lang="pl-PL" sz="1400" dirty="0" err="1"/>
              <a:t>through</a:t>
            </a:r>
            <a:r>
              <a:rPr lang="pl-PL" sz="1400" dirty="0"/>
              <a:t> </a:t>
            </a:r>
            <a:r>
              <a:rPr lang="pl-PL" sz="1400" dirty="0" err="1"/>
              <a:t>any</a:t>
            </a:r>
            <a:r>
              <a:rPr lang="pl-PL" sz="1400" dirty="0"/>
              <a:t> </a:t>
            </a:r>
            <a:r>
              <a:rPr lang="pl-PL" sz="1400" dirty="0" err="1"/>
              <a:t>other</a:t>
            </a:r>
            <a:r>
              <a:rPr lang="pl-PL" sz="1400" dirty="0"/>
              <a:t> media of the </a:t>
            </a:r>
            <a:r>
              <a:rPr lang="pl-PL" sz="1400" dirty="0" err="1"/>
              <a:t>child's</a:t>
            </a:r>
            <a:r>
              <a:rPr lang="pl-PL" sz="1400" dirty="0"/>
              <a:t> choice.</a:t>
            </a:r>
          </a:p>
          <a:p>
            <a:pPr marL="457200" indent="-457200" algn="just">
              <a:lnSpc>
                <a:spcPct val="150000"/>
              </a:lnSpc>
              <a:buFont typeface="+mj-lt"/>
              <a:buAutoNum type="arabicPeriod"/>
            </a:pPr>
            <a:r>
              <a:rPr lang="pl-PL" sz="1400" dirty="0"/>
              <a:t>The </a:t>
            </a:r>
            <a:r>
              <a:rPr lang="pl-PL" sz="1400" dirty="0" err="1"/>
              <a:t>exercise</a:t>
            </a:r>
            <a:r>
              <a:rPr lang="pl-PL" sz="1400" dirty="0"/>
              <a:t> of </a:t>
            </a:r>
            <a:r>
              <a:rPr lang="pl-PL" sz="1400" dirty="0" err="1"/>
              <a:t>this</a:t>
            </a:r>
            <a:r>
              <a:rPr lang="pl-PL" sz="1400" dirty="0"/>
              <a:t> </a:t>
            </a:r>
            <a:r>
              <a:rPr lang="pl-PL" sz="1400" dirty="0" err="1"/>
              <a:t>right</a:t>
            </a:r>
            <a:r>
              <a:rPr lang="pl-PL" sz="1400" dirty="0"/>
              <a:t> </a:t>
            </a:r>
            <a:r>
              <a:rPr lang="pl-PL" sz="1400" dirty="0" err="1"/>
              <a:t>may</a:t>
            </a:r>
            <a:r>
              <a:rPr lang="pl-PL" sz="1400" dirty="0"/>
              <a:t> be </a:t>
            </a:r>
            <a:r>
              <a:rPr lang="pl-PL" sz="1400" dirty="0" err="1"/>
              <a:t>subject</a:t>
            </a:r>
            <a:r>
              <a:rPr lang="pl-PL" sz="1400" dirty="0"/>
              <a:t> to </a:t>
            </a:r>
            <a:r>
              <a:rPr lang="pl-PL" sz="1400" dirty="0" err="1"/>
              <a:t>certain</a:t>
            </a:r>
            <a:r>
              <a:rPr lang="pl-PL" sz="1400" dirty="0"/>
              <a:t> </a:t>
            </a:r>
            <a:r>
              <a:rPr lang="pl-PL" sz="1400" dirty="0" err="1"/>
              <a:t>restrictions</a:t>
            </a:r>
            <a:r>
              <a:rPr lang="pl-PL" sz="1400" dirty="0"/>
              <a:t>, but </a:t>
            </a:r>
            <a:r>
              <a:rPr lang="pl-PL" sz="1400" dirty="0" err="1"/>
              <a:t>these</a:t>
            </a:r>
            <a:r>
              <a:rPr lang="pl-PL" sz="1400" dirty="0"/>
              <a:t> </a:t>
            </a:r>
            <a:r>
              <a:rPr lang="pl-PL" sz="1400" dirty="0" err="1"/>
              <a:t>shall</a:t>
            </a:r>
            <a:r>
              <a:rPr lang="pl-PL" sz="1400" dirty="0"/>
              <a:t> </a:t>
            </a:r>
            <a:r>
              <a:rPr lang="pl-PL" sz="1400" dirty="0" err="1"/>
              <a:t>only</a:t>
            </a:r>
            <a:r>
              <a:rPr lang="pl-PL" sz="1400" dirty="0"/>
              <a:t> be </a:t>
            </a:r>
            <a:r>
              <a:rPr lang="pl-PL" sz="1400" dirty="0" err="1"/>
              <a:t>such</a:t>
            </a:r>
            <a:r>
              <a:rPr lang="pl-PL" sz="1400" dirty="0"/>
              <a:t> as </a:t>
            </a:r>
            <a:r>
              <a:rPr lang="pl-PL" sz="1400" dirty="0" err="1"/>
              <a:t>are</a:t>
            </a:r>
            <a:r>
              <a:rPr lang="pl-PL" sz="1400" dirty="0"/>
              <a:t> </a:t>
            </a:r>
            <a:r>
              <a:rPr lang="pl-PL" sz="1400" dirty="0" err="1"/>
              <a:t>provided</a:t>
            </a:r>
            <a:r>
              <a:rPr lang="pl-PL" sz="1400" dirty="0"/>
              <a:t> by law and </a:t>
            </a:r>
            <a:r>
              <a:rPr lang="pl-PL" sz="1400" dirty="0" err="1"/>
              <a:t>are</a:t>
            </a:r>
            <a:r>
              <a:rPr lang="pl-PL" sz="1400" dirty="0"/>
              <a:t> </a:t>
            </a:r>
            <a:r>
              <a:rPr lang="pl-PL" sz="1400" dirty="0" err="1"/>
              <a:t>necessary</a:t>
            </a:r>
            <a:r>
              <a:rPr lang="pl-PL" sz="1400" dirty="0"/>
              <a:t>:</a:t>
            </a:r>
          </a:p>
          <a:p>
            <a:pPr marL="0" indent="0" algn="just">
              <a:lnSpc>
                <a:spcPct val="150000"/>
              </a:lnSpc>
              <a:buNone/>
            </a:pPr>
            <a:r>
              <a:rPr lang="pl-PL" sz="1400" dirty="0"/>
              <a:t>	(a) For </a:t>
            </a:r>
            <a:r>
              <a:rPr lang="pl-PL" sz="1400" dirty="0" err="1"/>
              <a:t>respect</a:t>
            </a:r>
            <a:r>
              <a:rPr lang="pl-PL" sz="1400" dirty="0"/>
              <a:t> of the </a:t>
            </a:r>
            <a:r>
              <a:rPr lang="pl-PL" sz="1400" dirty="0" err="1"/>
              <a:t>rights</a:t>
            </a:r>
            <a:r>
              <a:rPr lang="pl-PL" sz="1400" dirty="0"/>
              <a:t> </a:t>
            </a:r>
            <a:r>
              <a:rPr lang="pl-PL" sz="1400" dirty="0" err="1"/>
              <a:t>or</a:t>
            </a:r>
            <a:r>
              <a:rPr lang="pl-PL" sz="1400" dirty="0"/>
              <a:t> </a:t>
            </a:r>
            <a:r>
              <a:rPr lang="pl-PL" sz="1400" dirty="0" err="1"/>
              <a:t>reputations</a:t>
            </a:r>
            <a:r>
              <a:rPr lang="pl-PL" sz="1400" dirty="0"/>
              <a:t> of </a:t>
            </a:r>
            <a:r>
              <a:rPr lang="pl-PL" sz="1400" dirty="0" err="1"/>
              <a:t>others</a:t>
            </a:r>
            <a:r>
              <a:rPr lang="pl-PL" sz="1400" dirty="0"/>
              <a:t>; </a:t>
            </a:r>
            <a:r>
              <a:rPr lang="pl-PL" sz="1400" dirty="0" err="1"/>
              <a:t>or</a:t>
            </a:r>
            <a:endParaRPr lang="pl-PL" sz="1400" dirty="0"/>
          </a:p>
          <a:p>
            <a:pPr marL="0" indent="0" algn="just">
              <a:lnSpc>
                <a:spcPct val="150000"/>
              </a:lnSpc>
              <a:buNone/>
            </a:pPr>
            <a:r>
              <a:rPr lang="pl-PL" sz="1400" dirty="0"/>
              <a:t>	(b) For the </a:t>
            </a:r>
            <a:r>
              <a:rPr lang="pl-PL" sz="1400" dirty="0" err="1"/>
              <a:t>protection</a:t>
            </a:r>
            <a:r>
              <a:rPr lang="pl-PL" sz="1400" dirty="0"/>
              <a:t> of </a:t>
            </a:r>
            <a:r>
              <a:rPr lang="pl-PL" sz="1400" dirty="0" err="1"/>
              <a:t>national</a:t>
            </a:r>
            <a:r>
              <a:rPr lang="pl-PL" sz="1400" dirty="0"/>
              <a:t> </a:t>
            </a:r>
            <a:r>
              <a:rPr lang="pl-PL" sz="1400" dirty="0" err="1"/>
              <a:t>security</a:t>
            </a:r>
            <a:r>
              <a:rPr lang="pl-PL" sz="1400" dirty="0"/>
              <a:t> </a:t>
            </a:r>
            <a:r>
              <a:rPr lang="pl-PL" sz="1400" dirty="0" err="1"/>
              <a:t>or</a:t>
            </a:r>
            <a:r>
              <a:rPr lang="pl-PL" sz="1400" dirty="0"/>
              <a:t> of public order (</a:t>
            </a:r>
            <a:r>
              <a:rPr lang="pl-PL" sz="1400" dirty="0" err="1"/>
              <a:t>ordre</a:t>
            </a:r>
            <a:r>
              <a:rPr lang="pl-PL" sz="1400" dirty="0"/>
              <a:t> public), </a:t>
            </a:r>
            <a:r>
              <a:rPr lang="pl-PL" sz="1400" dirty="0" err="1"/>
              <a:t>or</a:t>
            </a:r>
            <a:r>
              <a:rPr lang="pl-PL" sz="1400" dirty="0"/>
              <a:t> of public </a:t>
            </a:r>
            <a:r>
              <a:rPr lang="pl-PL" sz="1400" dirty="0" err="1"/>
              <a:t>health</a:t>
            </a:r>
            <a:r>
              <a:rPr lang="pl-PL" sz="1400" dirty="0"/>
              <a:t> </a:t>
            </a:r>
            <a:r>
              <a:rPr lang="pl-PL" sz="1400" dirty="0" err="1"/>
              <a:t>or</a:t>
            </a:r>
            <a:r>
              <a:rPr lang="pl-PL" sz="1400" dirty="0"/>
              <a:t> </a:t>
            </a:r>
            <a:r>
              <a:rPr lang="pl-PL" sz="1400" dirty="0" err="1"/>
              <a:t>morals</a:t>
            </a:r>
            <a:r>
              <a:rPr lang="pl-PL" sz="1400" dirty="0"/>
              <a:t>.</a:t>
            </a:r>
          </a:p>
          <a:p>
            <a:pPr marL="0" indent="0" algn="r">
              <a:lnSpc>
                <a:spcPct val="150000"/>
              </a:lnSpc>
              <a:spcAft>
                <a:spcPts val="1000"/>
              </a:spcAft>
              <a:buNone/>
            </a:pPr>
            <a:r>
              <a:rPr lang="pl-PL" sz="1000" i="1" dirty="0" err="1"/>
              <a:t>Convention</a:t>
            </a:r>
            <a:r>
              <a:rPr lang="pl-PL" sz="1000" i="1" dirty="0"/>
              <a:t> on the </a:t>
            </a:r>
            <a:r>
              <a:rPr lang="pl-PL" sz="1000" i="1" dirty="0" err="1"/>
              <a:t>Rights</a:t>
            </a:r>
            <a:r>
              <a:rPr lang="pl-PL" sz="1000" i="1" dirty="0"/>
              <a:t> of the Child, </a:t>
            </a:r>
            <a:r>
              <a:rPr lang="pl-PL" sz="1000" i="1" dirty="0" err="1"/>
              <a:t>adopted</a:t>
            </a:r>
            <a:r>
              <a:rPr lang="pl-PL" sz="1000" i="1" dirty="0"/>
              <a:t> by the United Nations General Assembly on 20 </a:t>
            </a:r>
            <a:r>
              <a:rPr lang="pl-PL" sz="1000" i="1" dirty="0" err="1"/>
              <a:t>November</a:t>
            </a:r>
            <a:r>
              <a:rPr lang="pl-PL" sz="1000" i="1" dirty="0"/>
              <a:t> 1989</a:t>
            </a:r>
          </a:p>
        </p:txBody>
      </p:sp>
      <p:sp>
        <p:nvSpPr>
          <p:cNvPr id="5" name="Pagon 4">
            <a:hlinkClick r:id="rId2" action="ppaction://hlinksldjump"/>
            <a:extLst>
              <a:ext uri="{FF2B5EF4-FFF2-40B4-BE49-F238E27FC236}">
                <a16:creationId xmlns:a16="http://schemas.microsoft.com/office/drawing/2014/main" id="{1C94A16F-39B6-3531-A8ED-5D49D63E20EE}"/>
              </a:ext>
            </a:extLst>
          </p:cNvPr>
          <p:cNvSpPr/>
          <p:nvPr/>
        </p:nvSpPr>
        <p:spPr>
          <a:xfrm rot="10800000">
            <a:off x="10813800" y="5952875"/>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Tree>
    <p:extLst>
      <p:ext uri="{BB962C8B-B14F-4D97-AF65-F5344CB8AC3E}">
        <p14:creationId xmlns:p14="http://schemas.microsoft.com/office/powerpoint/2010/main" val="25207174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D57425A2-78CA-438B-F564-C79BF5A32EDD}"/>
              </a:ext>
            </a:extLst>
          </p:cNvPr>
          <p:cNvSpPr>
            <a:spLocks noGrp="1"/>
          </p:cNvSpPr>
          <p:nvPr>
            <p:ph type="title"/>
          </p:nvPr>
        </p:nvSpPr>
        <p:spPr/>
        <p:txBody>
          <a:bodyPr>
            <a:normAutofit/>
          </a:bodyPr>
          <a:lstStyle/>
          <a:p>
            <a:r>
              <a:rPr lang="pl-PL" sz="3600" dirty="0" err="1">
                <a:solidFill>
                  <a:srgbClr val="0070C0"/>
                </a:solidFill>
              </a:rPr>
              <a:t>Article</a:t>
            </a:r>
            <a:r>
              <a:rPr lang="pl-PL" sz="3600" dirty="0">
                <a:solidFill>
                  <a:srgbClr val="0070C0"/>
                </a:solidFill>
              </a:rPr>
              <a:t> 14, </a:t>
            </a:r>
            <a:r>
              <a:rPr lang="pl-PL" sz="3600" dirty="0" err="1">
                <a:solidFill>
                  <a:srgbClr val="0070C0"/>
                </a:solidFill>
              </a:rPr>
              <a:t>Convention</a:t>
            </a:r>
            <a:r>
              <a:rPr lang="pl-PL" sz="3600" dirty="0">
                <a:solidFill>
                  <a:srgbClr val="0070C0"/>
                </a:solidFill>
              </a:rPr>
              <a:t> on the </a:t>
            </a:r>
            <a:r>
              <a:rPr lang="pl-PL" sz="3600" dirty="0" err="1">
                <a:solidFill>
                  <a:srgbClr val="0070C0"/>
                </a:solidFill>
              </a:rPr>
              <a:t>Rights</a:t>
            </a:r>
            <a:r>
              <a:rPr lang="pl-PL" sz="3600" dirty="0">
                <a:solidFill>
                  <a:srgbClr val="0070C0"/>
                </a:solidFill>
              </a:rPr>
              <a:t> of the Child</a:t>
            </a:r>
          </a:p>
        </p:txBody>
      </p:sp>
      <p:sp>
        <p:nvSpPr>
          <p:cNvPr id="3" name="Symbol zastępczy zawartości 2">
            <a:extLst>
              <a:ext uri="{FF2B5EF4-FFF2-40B4-BE49-F238E27FC236}">
                <a16:creationId xmlns:a16="http://schemas.microsoft.com/office/drawing/2014/main" id="{45C68CF3-057F-7BE6-4907-FA8836AA8671}"/>
              </a:ext>
            </a:extLst>
          </p:cNvPr>
          <p:cNvSpPr>
            <a:spLocks noGrp="1"/>
          </p:cNvSpPr>
          <p:nvPr>
            <p:ph idx="1"/>
          </p:nvPr>
        </p:nvSpPr>
        <p:spPr/>
        <p:txBody>
          <a:bodyPr>
            <a:normAutofit/>
          </a:bodyPr>
          <a:lstStyle/>
          <a:p>
            <a:pPr marL="457200" indent="-457200" algn="just">
              <a:lnSpc>
                <a:spcPct val="150000"/>
              </a:lnSpc>
              <a:buFont typeface="+mj-lt"/>
              <a:buAutoNum type="arabicPeriod"/>
            </a:pPr>
            <a:r>
              <a:rPr lang="pl-PL" sz="1400" dirty="0" err="1"/>
              <a:t>States</a:t>
            </a:r>
            <a:r>
              <a:rPr lang="pl-PL" sz="1400" dirty="0"/>
              <a:t> </a:t>
            </a:r>
            <a:r>
              <a:rPr lang="pl-PL" sz="1400" dirty="0" err="1"/>
              <a:t>Parties</a:t>
            </a:r>
            <a:r>
              <a:rPr lang="pl-PL" sz="1400" dirty="0"/>
              <a:t> </a:t>
            </a:r>
            <a:r>
              <a:rPr lang="pl-PL" sz="1400" dirty="0" err="1"/>
              <a:t>shall</a:t>
            </a:r>
            <a:r>
              <a:rPr lang="pl-PL" sz="1400" dirty="0"/>
              <a:t> </a:t>
            </a:r>
            <a:r>
              <a:rPr lang="pl-PL" sz="1400" dirty="0" err="1"/>
              <a:t>respect</a:t>
            </a:r>
            <a:r>
              <a:rPr lang="pl-PL" sz="1400" dirty="0"/>
              <a:t> the </a:t>
            </a:r>
            <a:r>
              <a:rPr lang="pl-PL" sz="1400" dirty="0" err="1"/>
              <a:t>right</a:t>
            </a:r>
            <a:r>
              <a:rPr lang="pl-PL" sz="1400" dirty="0"/>
              <a:t> of the </a:t>
            </a:r>
            <a:r>
              <a:rPr lang="pl-PL" sz="1400" dirty="0" err="1"/>
              <a:t>child</a:t>
            </a:r>
            <a:r>
              <a:rPr lang="pl-PL" sz="1400" dirty="0"/>
              <a:t> to </a:t>
            </a:r>
            <a:r>
              <a:rPr lang="pl-PL" sz="1400" dirty="0" err="1"/>
              <a:t>freedom</a:t>
            </a:r>
            <a:r>
              <a:rPr lang="pl-PL" sz="1400" dirty="0"/>
              <a:t> of </a:t>
            </a:r>
            <a:r>
              <a:rPr lang="pl-PL" sz="1400" dirty="0" err="1"/>
              <a:t>thought</a:t>
            </a:r>
            <a:r>
              <a:rPr lang="pl-PL" sz="1400" dirty="0"/>
              <a:t>, </a:t>
            </a:r>
            <a:r>
              <a:rPr lang="pl-PL" sz="1400" dirty="0" err="1"/>
              <a:t>conscience</a:t>
            </a:r>
            <a:r>
              <a:rPr lang="pl-PL" sz="1400" dirty="0"/>
              <a:t> and </a:t>
            </a:r>
            <a:r>
              <a:rPr lang="pl-PL" sz="1400" dirty="0" err="1"/>
              <a:t>religion</a:t>
            </a:r>
            <a:r>
              <a:rPr lang="pl-PL" sz="1400" dirty="0"/>
              <a:t>.</a:t>
            </a:r>
          </a:p>
          <a:p>
            <a:pPr marL="457200" indent="-457200" algn="just">
              <a:lnSpc>
                <a:spcPct val="150000"/>
              </a:lnSpc>
              <a:buFont typeface="+mj-lt"/>
              <a:buAutoNum type="arabicPeriod"/>
            </a:pPr>
            <a:r>
              <a:rPr lang="pl-PL" sz="1400" dirty="0" err="1"/>
              <a:t>States</a:t>
            </a:r>
            <a:r>
              <a:rPr lang="pl-PL" sz="1400" dirty="0"/>
              <a:t> </a:t>
            </a:r>
            <a:r>
              <a:rPr lang="pl-PL" sz="1400" dirty="0" err="1"/>
              <a:t>Parties</a:t>
            </a:r>
            <a:r>
              <a:rPr lang="pl-PL" sz="1400" dirty="0"/>
              <a:t> </a:t>
            </a:r>
            <a:r>
              <a:rPr lang="pl-PL" sz="1400" dirty="0" err="1"/>
              <a:t>shall</a:t>
            </a:r>
            <a:r>
              <a:rPr lang="pl-PL" sz="1400" dirty="0"/>
              <a:t> </a:t>
            </a:r>
            <a:r>
              <a:rPr lang="pl-PL" sz="1400" dirty="0" err="1"/>
              <a:t>respect</a:t>
            </a:r>
            <a:r>
              <a:rPr lang="pl-PL" sz="1400" dirty="0"/>
              <a:t> the </a:t>
            </a:r>
            <a:r>
              <a:rPr lang="pl-PL" sz="1400" dirty="0" err="1"/>
              <a:t>rights</a:t>
            </a:r>
            <a:r>
              <a:rPr lang="pl-PL" sz="1400" dirty="0"/>
              <a:t> and </a:t>
            </a:r>
            <a:r>
              <a:rPr lang="pl-PL" sz="1400" dirty="0" err="1"/>
              <a:t>duties</a:t>
            </a:r>
            <a:r>
              <a:rPr lang="pl-PL" sz="1400" dirty="0"/>
              <a:t> of the </a:t>
            </a:r>
            <a:r>
              <a:rPr lang="pl-PL" sz="1400" dirty="0" err="1"/>
              <a:t>parents</a:t>
            </a:r>
            <a:r>
              <a:rPr lang="pl-PL" sz="1400" dirty="0"/>
              <a:t> and, </a:t>
            </a:r>
            <a:r>
              <a:rPr lang="pl-PL" sz="1400" dirty="0" err="1"/>
              <a:t>when</a:t>
            </a:r>
            <a:r>
              <a:rPr lang="pl-PL" sz="1400" dirty="0"/>
              <a:t> </a:t>
            </a:r>
            <a:r>
              <a:rPr lang="pl-PL" sz="1400" dirty="0" err="1"/>
              <a:t>applicable</a:t>
            </a:r>
            <a:r>
              <a:rPr lang="pl-PL" sz="1400" dirty="0"/>
              <a:t>, </a:t>
            </a:r>
            <a:r>
              <a:rPr lang="pl-PL" sz="1400" dirty="0" err="1"/>
              <a:t>legal</a:t>
            </a:r>
            <a:r>
              <a:rPr lang="pl-PL" sz="1400" dirty="0"/>
              <a:t> </a:t>
            </a:r>
            <a:r>
              <a:rPr lang="pl-PL" sz="1400" dirty="0" err="1"/>
              <a:t>guardians</a:t>
            </a:r>
            <a:r>
              <a:rPr lang="pl-PL" sz="1400" dirty="0"/>
              <a:t>, to </a:t>
            </a:r>
            <a:r>
              <a:rPr lang="pl-PL" sz="1400" dirty="0" err="1"/>
              <a:t>provide</a:t>
            </a:r>
            <a:r>
              <a:rPr lang="pl-PL" sz="1400" dirty="0"/>
              <a:t> </a:t>
            </a:r>
            <a:r>
              <a:rPr lang="pl-PL" sz="1400" dirty="0" err="1"/>
              <a:t>direction</a:t>
            </a:r>
            <a:r>
              <a:rPr lang="pl-PL" sz="1400" dirty="0"/>
              <a:t> to the </a:t>
            </a:r>
            <a:r>
              <a:rPr lang="pl-PL" sz="1400" dirty="0" err="1"/>
              <a:t>child</a:t>
            </a:r>
            <a:r>
              <a:rPr lang="pl-PL" sz="1400" dirty="0"/>
              <a:t> in the </a:t>
            </a:r>
            <a:r>
              <a:rPr lang="pl-PL" sz="1400" dirty="0" err="1"/>
              <a:t>exercise</a:t>
            </a:r>
            <a:r>
              <a:rPr lang="pl-PL" sz="1400" dirty="0"/>
              <a:t> of </a:t>
            </a:r>
            <a:r>
              <a:rPr lang="pl-PL" sz="1400" dirty="0" err="1"/>
              <a:t>his</a:t>
            </a:r>
            <a:r>
              <a:rPr lang="pl-PL" sz="1400" dirty="0"/>
              <a:t> </a:t>
            </a:r>
            <a:r>
              <a:rPr lang="pl-PL" sz="1400" dirty="0" err="1"/>
              <a:t>or</a:t>
            </a:r>
            <a:r>
              <a:rPr lang="pl-PL" sz="1400" dirty="0"/>
              <a:t> </a:t>
            </a:r>
            <a:r>
              <a:rPr lang="pl-PL" sz="1400" dirty="0" err="1"/>
              <a:t>her</a:t>
            </a:r>
            <a:r>
              <a:rPr lang="pl-PL" sz="1400" dirty="0"/>
              <a:t> </a:t>
            </a:r>
            <a:r>
              <a:rPr lang="pl-PL" sz="1400" dirty="0" err="1"/>
              <a:t>right</a:t>
            </a:r>
            <a:r>
              <a:rPr lang="pl-PL" sz="1400" dirty="0"/>
              <a:t> in a </a:t>
            </a:r>
            <a:r>
              <a:rPr lang="pl-PL" sz="1400" dirty="0" err="1"/>
              <a:t>manner</a:t>
            </a:r>
            <a:r>
              <a:rPr lang="pl-PL" sz="1400" dirty="0"/>
              <a:t> </a:t>
            </a:r>
            <a:r>
              <a:rPr lang="pl-PL" sz="1400" dirty="0" err="1"/>
              <a:t>consistent</a:t>
            </a:r>
            <a:r>
              <a:rPr lang="pl-PL" sz="1400" dirty="0"/>
              <a:t> with the </a:t>
            </a:r>
            <a:r>
              <a:rPr lang="pl-PL" sz="1400" dirty="0" err="1"/>
              <a:t>evolving</a:t>
            </a:r>
            <a:r>
              <a:rPr lang="pl-PL" sz="1400" dirty="0"/>
              <a:t> </a:t>
            </a:r>
            <a:r>
              <a:rPr lang="pl-PL" sz="1400" dirty="0" err="1"/>
              <a:t>capacities</a:t>
            </a:r>
            <a:r>
              <a:rPr lang="pl-PL" sz="1400" dirty="0"/>
              <a:t> of the </a:t>
            </a:r>
            <a:r>
              <a:rPr lang="pl-PL" sz="1400" dirty="0" err="1"/>
              <a:t>child</a:t>
            </a:r>
            <a:r>
              <a:rPr lang="pl-PL" sz="1400" dirty="0"/>
              <a:t>.</a:t>
            </a:r>
          </a:p>
          <a:p>
            <a:pPr marL="457200" indent="-457200" algn="just">
              <a:lnSpc>
                <a:spcPct val="150000"/>
              </a:lnSpc>
              <a:buFont typeface="+mj-lt"/>
              <a:buAutoNum type="arabicPeriod"/>
            </a:pPr>
            <a:r>
              <a:rPr lang="pl-PL" sz="1400" dirty="0" err="1"/>
              <a:t>Freedom</a:t>
            </a:r>
            <a:r>
              <a:rPr lang="pl-PL" sz="1400" dirty="0"/>
              <a:t> to manifest </a:t>
            </a:r>
            <a:r>
              <a:rPr lang="pl-PL" sz="1400" dirty="0" err="1"/>
              <a:t>one's</a:t>
            </a:r>
            <a:r>
              <a:rPr lang="pl-PL" sz="1400" dirty="0"/>
              <a:t> </a:t>
            </a:r>
            <a:r>
              <a:rPr lang="pl-PL" sz="1400" dirty="0" err="1"/>
              <a:t>religion</a:t>
            </a:r>
            <a:r>
              <a:rPr lang="pl-PL" sz="1400" dirty="0"/>
              <a:t> </a:t>
            </a:r>
            <a:r>
              <a:rPr lang="pl-PL" sz="1400" dirty="0" err="1"/>
              <a:t>or</a:t>
            </a:r>
            <a:r>
              <a:rPr lang="pl-PL" sz="1400" dirty="0"/>
              <a:t> </a:t>
            </a:r>
            <a:r>
              <a:rPr lang="pl-PL" sz="1400" dirty="0" err="1"/>
              <a:t>beliefs</a:t>
            </a:r>
            <a:r>
              <a:rPr lang="pl-PL" sz="1400" dirty="0"/>
              <a:t> </a:t>
            </a:r>
            <a:r>
              <a:rPr lang="pl-PL" sz="1400" dirty="0" err="1"/>
              <a:t>may</a:t>
            </a:r>
            <a:r>
              <a:rPr lang="pl-PL" sz="1400" dirty="0"/>
              <a:t> be </a:t>
            </a:r>
            <a:r>
              <a:rPr lang="pl-PL" sz="1400" dirty="0" err="1"/>
              <a:t>subject</a:t>
            </a:r>
            <a:r>
              <a:rPr lang="pl-PL" sz="1400" dirty="0"/>
              <a:t> </a:t>
            </a:r>
            <a:r>
              <a:rPr lang="pl-PL" sz="1400" dirty="0" err="1"/>
              <a:t>only</a:t>
            </a:r>
            <a:r>
              <a:rPr lang="pl-PL" sz="1400" dirty="0"/>
              <a:t> to </a:t>
            </a:r>
            <a:r>
              <a:rPr lang="pl-PL" sz="1400" dirty="0" err="1"/>
              <a:t>such</a:t>
            </a:r>
            <a:r>
              <a:rPr lang="pl-PL" sz="1400" dirty="0"/>
              <a:t> </a:t>
            </a:r>
            <a:r>
              <a:rPr lang="pl-PL" sz="1400" dirty="0" err="1"/>
              <a:t>limitations</a:t>
            </a:r>
            <a:r>
              <a:rPr lang="pl-PL" sz="1400" dirty="0"/>
              <a:t> as </a:t>
            </a:r>
            <a:r>
              <a:rPr lang="pl-PL" sz="1400" dirty="0" err="1"/>
              <a:t>are</a:t>
            </a:r>
            <a:r>
              <a:rPr lang="pl-PL" sz="1400" dirty="0"/>
              <a:t> </a:t>
            </a:r>
            <a:r>
              <a:rPr lang="pl-PL" sz="1400" dirty="0" err="1"/>
              <a:t>prescribed</a:t>
            </a:r>
            <a:r>
              <a:rPr lang="pl-PL" sz="1400" dirty="0"/>
              <a:t> by law and </a:t>
            </a:r>
            <a:r>
              <a:rPr lang="pl-PL" sz="1400" dirty="0" err="1"/>
              <a:t>are</a:t>
            </a:r>
            <a:r>
              <a:rPr lang="pl-PL" sz="1400" dirty="0"/>
              <a:t> </a:t>
            </a:r>
            <a:r>
              <a:rPr lang="pl-PL" sz="1400" dirty="0" err="1"/>
              <a:t>necessary</a:t>
            </a:r>
            <a:r>
              <a:rPr lang="pl-PL" sz="1400" dirty="0"/>
              <a:t> to </a:t>
            </a:r>
            <a:r>
              <a:rPr lang="pl-PL" sz="1400" dirty="0" err="1"/>
              <a:t>protect</a:t>
            </a:r>
            <a:r>
              <a:rPr lang="pl-PL" sz="1400" dirty="0"/>
              <a:t> public </a:t>
            </a:r>
            <a:r>
              <a:rPr lang="pl-PL" sz="1400" dirty="0" err="1"/>
              <a:t>safety</a:t>
            </a:r>
            <a:r>
              <a:rPr lang="pl-PL" sz="1400" dirty="0"/>
              <a:t>, order, </a:t>
            </a:r>
            <a:r>
              <a:rPr lang="pl-PL" sz="1400" dirty="0" err="1"/>
              <a:t>health</a:t>
            </a:r>
            <a:r>
              <a:rPr lang="pl-PL" sz="1400" dirty="0"/>
              <a:t> </a:t>
            </a:r>
            <a:r>
              <a:rPr lang="pl-PL" sz="1400" dirty="0" err="1"/>
              <a:t>or</a:t>
            </a:r>
            <a:r>
              <a:rPr lang="pl-PL" sz="1400" dirty="0"/>
              <a:t> </a:t>
            </a:r>
            <a:r>
              <a:rPr lang="pl-PL" sz="1400" dirty="0" err="1"/>
              <a:t>morals</a:t>
            </a:r>
            <a:r>
              <a:rPr lang="pl-PL" sz="1400" dirty="0"/>
              <a:t>, </a:t>
            </a:r>
            <a:r>
              <a:rPr lang="pl-PL" sz="1400" dirty="0" err="1"/>
              <a:t>or</a:t>
            </a:r>
            <a:r>
              <a:rPr lang="pl-PL" sz="1400" dirty="0"/>
              <a:t> the </a:t>
            </a:r>
            <a:r>
              <a:rPr lang="pl-PL" sz="1400" dirty="0" err="1"/>
              <a:t>fundamental</a:t>
            </a:r>
            <a:r>
              <a:rPr lang="pl-PL" sz="1400" dirty="0"/>
              <a:t> </a:t>
            </a:r>
            <a:r>
              <a:rPr lang="pl-PL" sz="1400" dirty="0" err="1"/>
              <a:t>rights</a:t>
            </a:r>
            <a:r>
              <a:rPr lang="pl-PL" sz="1400" dirty="0"/>
              <a:t> and </a:t>
            </a:r>
            <a:r>
              <a:rPr lang="pl-PL" sz="1400" dirty="0" err="1"/>
              <a:t>freedoms</a:t>
            </a:r>
            <a:r>
              <a:rPr lang="pl-PL" sz="1400" dirty="0"/>
              <a:t> of </a:t>
            </a:r>
            <a:r>
              <a:rPr lang="pl-PL" sz="1400" dirty="0" err="1"/>
              <a:t>others</a:t>
            </a:r>
            <a:r>
              <a:rPr lang="pl-PL" sz="1400" dirty="0"/>
              <a:t>.</a:t>
            </a:r>
          </a:p>
          <a:p>
            <a:pPr marL="0" indent="0" algn="r">
              <a:lnSpc>
                <a:spcPct val="150000"/>
              </a:lnSpc>
              <a:spcAft>
                <a:spcPts val="1000"/>
              </a:spcAft>
              <a:buNone/>
            </a:pPr>
            <a:r>
              <a:rPr lang="pl-PL" sz="1000" i="1" dirty="0" err="1"/>
              <a:t>Convention</a:t>
            </a:r>
            <a:r>
              <a:rPr lang="pl-PL" sz="1000" i="1" dirty="0"/>
              <a:t> on the </a:t>
            </a:r>
            <a:r>
              <a:rPr lang="pl-PL" sz="1000" i="1" dirty="0" err="1"/>
              <a:t>Rights</a:t>
            </a:r>
            <a:r>
              <a:rPr lang="pl-PL" sz="1000" i="1" dirty="0"/>
              <a:t> of the Child, </a:t>
            </a:r>
            <a:r>
              <a:rPr lang="pl-PL" sz="1000" i="1" dirty="0" err="1"/>
              <a:t>adopted</a:t>
            </a:r>
            <a:r>
              <a:rPr lang="pl-PL" sz="1000" i="1" dirty="0"/>
              <a:t> by the United Nations General Assembly on 20 </a:t>
            </a:r>
            <a:r>
              <a:rPr lang="pl-PL" sz="1000" i="1" dirty="0" err="1"/>
              <a:t>November</a:t>
            </a:r>
            <a:r>
              <a:rPr lang="pl-PL" sz="1000" i="1" dirty="0"/>
              <a:t> 1989</a:t>
            </a:r>
          </a:p>
        </p:txBody>
      </p:sp>
      <p:sp>
        <p:nvSpPr>
          <p:cNvPr id="5" name="Pagon 4">
            <a:hlinkClick r:id="rId2" action="ppaction://hlinksldjump"/>
            <a:extLst>
              <a:ext uri="{FF2B5EF4-FFF2-40B4-BE49-F238E27FC236}">
                <a16:creationId xmlns:a16="http://schemas.microsoft.com/office/drawing/2014/main" id="{CD3581EA-A9A5-1765-DAAA-C3DE2A3E1CAF}"/>
              </a:ext>
            </a:extLst>
          </p:cNvPr>
          <p:cNvSpPr/>
          <p:nvPr/>
        </p:nvSpPr>
        <p:spPr>
          <a:xfrm rot="10800000">
            <a:off x="10813800" y="5952875"/>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Tree>
    <p:extLst>
      <p:ext uri="{BB962C8B-B14F-4D97-AF65-F5344CB8AC3E}">
        <p14:creationId xmlns:p14="http://schemas.microsoft.com/office/powerpoint/2010/main" val="152502059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F5072566-1944-7DFE-4E30-F5CB7C16F66A}"/>
              </a:ext>
            </a:extLst>
          </p:cNvPr>
          <p:cNvSpPr>
            <a:spLocks noGrp="1"/>
          </p:cNvSpPr>
          <p:nvPr>
            <p:ph type="title"/>
          </p:nvPr>
        </p:nvSpPr>
        <p:spPr/>
        <p:txBody>
          <a:bodyPr>
            <a:normAutofit/>
          </a:bodyPr>
          <a:lstStyle/>
          <a:p>
            <a:r>
              <a:rPr lang="pl-PL" sz="3600" dirty="0" err="1">
                <a:solidFill>
                  <a:srgbClr val="0070C0"/>
                </a:solidFill>
              </a:rPr>
              <a:t>Article</a:t>
            </a:r>
            <a:r>
              <a:rPr lang="pl-PL" sz="3600" dirty="0">
                <a:solidFill>
                  <a:srgbClr val="0070C0"/>
                </a:solidFill>
              </a:rPr>
              <a:t> 15, </a:t>
            </a:r>
            <a:r>
              <a:rPr lang="pl-PL" sz="3600" dirty="0" err="1">
                <a:solidFill>
                  <a:srgbClr val="0070C0"/>
                </a:solidFill>
              </a:rPr>
              <a:t>Convention</a:t>
            </a:r>
            <a:r>
              <a:rPr lang="pl-PL" sz="3600" dirty="0">
                <a:solidFill>
                  <a:srgbClr val="0070C0"/>
                </a:solidFill>
              </a:rPr>
              <a:t> on the </a:t>
            </a:r>
            <a:r>
              <a:rPr lang="pl-PL" sz="3600" dirty="0" err="1">
                <a:solidFill>
                  <a:srgbClr val="0070C0"/>
                </a:solidFill>
              </a:rPr>
              <a:t>Rights</a:t>
            </a:r>
            <a:r>
              <a:rPr lang="pl-PL" sz="3600" dirty="0">
                <a:solidFill>
                  <a:srgbClr val="0070C0"/>
                </a:solidFill>
              </a:rPr>
              <a:t> of the Child</a:t>
            </a:r>
          </a:p>
        </p:txBody>
      </p:sp>
      <p:sp>
        <p:nvSpPr>
          <p:cNvPr id="3" name="Symbol zastępczy zawartości 2">
            <a:extLst>
              <a:ext uri="{FF2B5EF4-FFF2-40B4-BE49-F238E27FC236}">
                <a16:creationId xmlns:a16="http://schemas.microsoft.com/office/drawing/2014/main" id="{FBEE66BE-A319-4AFC-7391-822117CDD791}"/>
              </a:ext>
            </a:extLst>
          </p:cNvPr>
          <p:cNvSpPr>
            <a:spLocks noGrp="1"/>
          </p:cNvSpPr>
          <p:nvPr>
            <p:ph idx="1"/>
          </p:nvPr>
        </p:nvSpPr>
        <p:spPr/>
        <p:txBody>
          <a:bodyPr>
            <a:normAutofit/>
          </a:bodyPr>
          <a:lstStyle/>
          <a:p>
            <a:pPr marL="457200" indent="-457200" algn="just">
              <a:lnSpc>
                <a:spcPct val="150000"/>
              </a:lnSpc>
              <a:buFont typeface="+mj-lt"/>
              <a:buAutoNum type="arabicPeriod"/>
            </a:pPr>
            <a:r>
              <a:rPr lang="pl-PL" sz="1400" dirty="0" err="1"/>
              <a:t>States</a:t>
            </a:r>
            <a:r>
              <a:rPr lang="pl-PL" sz="1400" dirty="0"/>
              <a:t> </a:t>
            </a:r>
            <a:r>
              <a:rPr lang="pl-PL" sz="1400" dirty="0" err="1"/>
              <a:t>Parties</a:t>
            </a:r>
            <a:r>
              <a:rPr lang="pl-PL" sz="1400" dirty="0"/>
              <a:t> </a:t>
            </a:r>
            <a:r>
              <a:rPr lang="pl-PL" sz="1400" dirty="0" err="1"/>
              <a:t>recognize</a:t>
            </a:r>
            <a:r>
              <a:rPr lang="pl-PL" sz="1400" dirty="0"/>
              <a:t> the </a:t>
            </a:r>
            <a:r>
              <a:rPr lang="pl-PL" sz="1400" dirty="0" err="1"/>
              <a:t>rights</a:t>
            </a:r>
            <a:r>
              <a:rPr lang="pl-PL" sz="1400" dirty="0"/>
              <a:t> of the </a:t>
            </a:r>
            <a:r>
              <a:rPr lang="pl-PL" sz="1400" dirty="0" err="1"/>
              <a:t>child</a:t>
            </a:r>
            <a:r>
              <a:rPr lang="pl-PL" sz="1400" dirty="0"/>
              <a:t> to </a:t>
            </a:r>
            <a:r>
              <a:rPr lang="pl-PL" sz="1400" dirty="0" err="1"/>
              <a:t>freedom</a:t>
            </a:r>
            <a:r>
              <a:rPr lang="pl-PL" sz="1400" dirty="0"/>
              <a:t> of </a:t>
            </a:r>
            <a:r>
              <a:rPr lang="pl-PL" sz="1400" dirty="0" err="1"/>
              <a:t>association</a:t>
            </a:r>
            <a:r>
              <a:rPr lang="pl-PL" sz="1400" dirty="0"/>
              <a:t> and to </a:t>
            </a:r>
            <a:r>
              <a:rPr lang="pl-PL" sz="1400" dirty="0" err="1"/>
              <a:t>freedom</a:t>
            </a:r>
            <a:r>
              <a:rPr lang="pl-PL" sz="1400" dirty="0"/>
              <a:t> of </a:t>
            </a:r>
            <a:r>
              <a:rPr lang="pl-PL" sz="1400" dirty="0" err="1"/>
              <a:t>peaceful</a:t>
            </a:r>
            <a:r>
              <a:rPr lang="pl-PL" sz="1400" dirty="0"/>
              <a:t> </a:t>
            </a:r>
            <a:r>
              <a:rPr lang="pl-PL" sz="1400" dirty="0" err="1"/>
              <a:t>assembly</a:t>
            </a:r>
            <a:r>
              <a:rPr lang="pl-PL" sz="1400" dirty="0"/>
              <a:t>.</a:t>
            </a:r>
          </a:p>
          <a:p>
            <a:pPr marL="457200" indent="-457200" algn="just">
              <a:lnSpc>
                <a:spcPct val="150000"/>
              </a:lnSpc>
              <a:buFont typeface="+mj-lt"/>
              <a:buAutoNum type="arabicPeriod"/>
            </a:pPr>
            <a:r>
              <a:rPr lang="pl-PL" sz="1400" dirty="0"/>
              <a:t>No </a:t>
            </a:r>
            <a:r>
              <a:rPr lang="pl-PL" sz="1400" dirty="0" err="1"/>
              <a:t>restrictions</a:t>
            </a:r>
            <a:r>
              <a:rPr lang="pl-PL" sz="1400" dirty="0"/>
              <a:t> </a:t>
            </a:r>
            <a:r>
              <a:rPr lang="pl-PL" sz="1400" dirty="0" err="1"/>
              <a:t>may</a:t>
            </a:r>
            <a:r>
              <a:rPr lang="pl-PL" sz="1400" dirty="0"/>
              <a:t> be </a:t>
            </a:r>
            <a:r>
              <a:rPr lang="pl-PL" sz="1400" dirty="0" err="1"/>
              <a:t>placed</a:t>
            </a:r>
            <a:r>
              <a:rPr lang="pl-PL" sz="1400" dirty="0"/>
              <a:t> on the </a:t>
            </a:r>
            <a:r>
              <a:rPr lang="pl-PL" sz="1400" dirty="0" err="1"/>
              <a:t>exercise</a:t>
            </a:r>
            <a:r>
              <a:rPr lang="pl-PL" sz="1400" dirty="0"/>
              <a:t> of </a:t>
            </a:r>
            <a:r>
              <a:rPr lang="pl-PL" sz="1400" dirty="0" err="1"/>
              <a:t>these</a:t>
            </a:r>
            <a:r>
              <a:rPr lang="pl-PL" sz="1400" dirty="0"/>
              <a:t> </a:t>
            </a:r>
            <a:r>
              <a:rPr lang="pl-PL" sz="1400" dirty="0" err="1"/>
              <a:t>rights</a:t>
            </a:r>
            <a:r>
              <a:rPr lang="pl-PL" sz="1400" dirty="0"/>
              <a:t> </a:t>
            </a:r>
            <a:r>
              <a:rPr lang="pl-PL" sz="1400" dirty="0" err="1"/>
              <a:t>other</a:t>
            </a:r>
            <a:r>
              <a:rPr lang="pl-PL" sz="1400" dirty="0"/>
              <a:t> </a:t>
            </a:r>
            <a:r>
              <a:rPr lang="pl-PL" sz="1400" dirty="0" err="1"/>
              <a:t>than</a:t>
            </a:r>
            <a:r>
              <a:rPr lang="pl-PL" sz="1400" dirty="0"/>
              <a:t> </a:t>
            </a:r>
            <a:r>
              <a:rPr lang="pl-PL" sz="1400" dirty="0" err="1"/>
              <a:t>those</a:t>
            </a:r>
            <a:r>
              <a:rPr lang="pl-PL" sz="1400" dirty="0"/>
              <a:t> </a:t>
            </a:r>
            <a:r>
              <a:rPr lang="pl-PL" sz="1400" dirty="0" err="1"/>
              <a:t>imposed</a:t>
            </a:r>
            <a:r>
              <a:rPr lang="pl-PL" sz="1400" dirty="0"/>
              <a:t> in </a:t>
            </a:r>
            <a:r>
              <a:rPr lang="pl-PL" sz="1400" dirty="0" err="1"/>
              <a:t>conformity</a:t>
            </a:r>
            <a:r>
              <a:rPr lang="pl-PL" sz="1400" dirty="0"/>
              <a:t> with the law and </a:t>
            </a:r>
            <a:r>
              <a:rPr lang="pl-PL" sz="1400" dirty="0" err="1"/>
              <a:t>which</a:t>
            </a:r>
            <a:r>
              <a:rPr lang="pl-PL" sz="1400" dirty="0"/>
              <a:t> </a:t>
            </a:r>
            <a:r>
              <a:rPr lang="pl-PL" sz="1400" dirty="0" err="1"/>
              <a:t>are</a:t>
            </a:r>
            <a:r>
              <a:rPr lang="pl-PL" sz="1400" dirty="0"/>
              <a:t> </a:t>
            </a:r>
            <a:r>
              <a:rPr lang="pl-PL" sz="1400" dirty="0" err="1"/>
              <a:t>necessary</a:t>
            </a:r>
            <a:r>
              <a:rPr lang="pl-PL" sz="1400" dirty="0"/>
              <a:t> in a </a:t>
            </a:r>
            <a:r>
              <a:rPr lang="pl-PL" sz="1400" dirty="0" err="1"/>
              <a:t>democratic</a:t>
            </a:r>
            <a:r>
              <a:rPr lang="pl-PL" sz="1400" dirty="0"/>
              <a:t> </a:t>
            </a:r>
            <a:r>
              <a:rPr lang="pl-PL" sz="1400" dirty="0" err="1"/>
              <a:t>society</a:t>
            </a:r>
            <a:r>
              <a:rPr lang="pl-PL" sz="1400" dirty="0"/>
              <a:t> in the </a:t>
            </a:r>
            <a:r>
              <a:rPr lang="pl-PL" sz="1400" dirty="0" err="1"/>
              <a:t>interests</a:t>
            </a:r>
            <a:r>
              <a:rPr lang="pl-PL" sz="1400" dirty="0"/>
              <a:t> of </a:t>
            </a:r>
            <a:r>
              <a:rPr lang="pl-PL" sz="1400" dirty="0" err="1"/>
              <a:t>national</a:t>
            </a:r>
            <a:r>
              <a:rPr lang="pl-PL" sz="1400" dirty="0"/>
              <a:t> </a:t>
            </a:r>
            <a:r>
              <a:rPr lang="pl-PL" sz="1400" dirty="0" err="1"/>
              <a:t>security</a:t>
            </a:r>
            <a:r>
              <a:rPr lang="pl-PL" sz="1400" dirty="0"/>
              <a:t> </a:t>
            </a:r>
            <a:r>
              <a:rPr lang="pl-PL" sz="1400" dirty="0" err="1"/>
              <a:t>or</a:t>
            </a:r>
            <a:r>
              <a:rPr lang="pl-PL" sz="1400" dirty="0"/>
              <a:t> public </a:t>
            </a:r>
            <a:r>
              <a:rPr lang="pl-PL" sz="1400" dirty="0" err="1"/>
              <a:t>safety</a:t>
            </a:r>
            <a:r>
              <a:rPr lang="pl-PL" sz="1400" dirty="0"/>
              <a:t>, public order (</a:t>
            </a:r>
            <a:r>
              <a:rPr lang="pl-PL" sz="1400" dirty="0" err="1"/>
              <a:t>ordre</a:t>
            </a:r>
            <a:r>
              <a:rPr lang="pl-PL" sz="1400" dirty="0"/>
              <a:t> public), the </a:t>
            </a:r>
            <a:r>
              <a:rPr lang="pl-PL" sz="1400" dirty="0" err="1"/>
              <a:t>protection</a:t>
            </a:r>
            <a:r>
              <a:rPr lang="pl-PL" sz="1400" dirty="0"/>
              <a:t> of public </a:t>
            </a:r>
            <a:r>
              <a:rPr lang="pl-PL" sz="1400" dirty="0" err="1"/>
              <a:t>health</a:t>
            </a:r>
            <a:r>
              <a:rPr lang="pl-PL" sz="1400" dirty="0"/>
              <a:t> </a:t>
            </a:r>
            <a:r>
              <a:rPr lang="pl-PL" sz="1400" dirty="0" err="1"/>
              <a:t>or</a:t>
            </a:r>
            <a:r>
              <a:rPr lang="pl-PL" sz="1400" dirty="0"/>
              <a:t> </a:t>
            </a:r>
            <a:r>
              <a:rPr lang="pl-PL" sz="1400" dirty="0" err="1"/>
              <a:t>morals</a:t>
            </a:r>
            <a:r>
              <a:rPr lang="pl-PL" sz="1400" dirty="0"/>
              <a:t> </a:t>
            </a:r>
            <a:r>
              <a:rPr lang="pl-PL" sz="1400" dirty="0" err="1"/>
              <a:t>or</a:t>
            </a:r>
            <a:r>
              <a:rPr lang="pl-PL" sz="1400" dirty="0"/>
              <a:t> the </a:t>
            </a:r>
            <a:r>
              <a:rPr lang="pl-PL" sz="1400" dirty="0" err="1"/>
              <a:t>protection</a:t>
            </a:r>
            <a:r>
              <a:rPr lang="pl-PL" sz="1400" dirty="0"/>
              <a:t> of the </a:t>
            </a:r>
            <a:r>
              <a:rPr lang="pl-PL" sz="1400" dirty="0" err="1"/>
              <a:t>rights</a:t>
            </a:r>
            <a:r>
              <a:rPr lang="pl-PL" sz="1400" dirty="0"/>
              <a:t> and </a:t>
            </a:r>
            <a:r>
              <a:rPr lang="pl-PL" sz="1400" dirty="0" err="1"/>
              <a:t>freedoms</a:t>
            </a:r>
            <a:r>
              <a:rPr lang="pl-PL" sz="1400" dirty="0"/>
              <a:t> of </a:t>
            </a:r>
            <a:r>
              <a:rPr lang="pl-PL" sz="1400" dirty="0" err="1"/>
              <a:t>others</a:t>
            </a:r>
            <a:r>
              <a:rPr lang="pl-PL" sz="1400" dirty="0"/>
              <a:t>.</a:t>
            </a:r>
          </a:p>
          <a:p>
            <a:pPr marL="0" indent="0" algn="r">
              <a:lnSpc>
                <a:spcPct val="150000"/>
              </a:lnSpc>
              <a:spcAft>
                <a:spcPts val="1000"/>
              </a:spcAft>
              <a:buNone/>
            </a:pPr>
            <a:r>
              <a:rPr lang="pl-PL" sz="1000" i="1" dirty="0" err="1"/>
              <a:t>Convention</a:t>
            </a:r>
            <a:r>
              <a:rPr lang="pl-PL" sz="1000" i="1" dirty="0"/>
              <a:t> on the </a:t>
            </a:r>
            <a:r>
              <a:rPr lang="pl-PL" sz="1000" i="1" dirty="0" err="1"/>
              <a:t>Rights</a:t>
            </a:r>
            <a:r>
              <a:rPr lang="pl-PL" sz="1000" i="1" dirty="0"/>
              <a:t> of the Child, </a:t>
            </a:r>
            <a:r>
              <a:rPr lang="pl-PL" sz="1000" i="1" dirty="0" err="1"/>
              <a:t>adopted</a:t>
            </a:r>
            <a:r>
              <a:rPr lang="pl-PL" sz="1000" i="1" dirty="0"/>
              <a:t> by the United Nations General Assembly on 20 </a:t>
            </a:r>
            <a:r>
              <a:rPr lang="pl-PL" sz="1000" i="1" dirty="0" err="1"/>
              <a:t>November</a:t>
            </a:r>
            <a:r>
              <a:rPr lang="pl-PL" sz="1000" i="1" dirty="0"/>
              <a:t> 1989</a:t>
            </a:r>
          </a:p>
        </p:txBody>
      </p:sp>
      <p:sp>
        <p:nvSpPr>
          <p:cNvPr id="5" name="Pagon 4">
            <a:hlinkClick r:id="rId2" action="ppaction://hlinksldjump"/>
            <a:extLst>
              <a:ext uri="{FF2B5EF4-FFF2-40B4-BE49-F238E27FC236}">
                <a16:creationId xmlns:a16="http://schemas.microsoft.com/office/drawing/2014/main" id="{0035A560-20BF-AF8C-33D3-58B42442F4C4}"/>
              </a:ext>
            </a:extLst>
          </p:cNvPr>
          <p:cNvSpPr/>
          <p:nvPr/>
        </p:nvSpPr>
        <p:spPr>
          <a:xfrm rot="10800000">
            <a:off x="10813800" y="5952875"/>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Tree>
    <p:extLst>
      <p:ext uri="{BB962C8B-B14F-4D97-AF65-F5344CB8AC3E}">
        <p14:creationId xmlns:p14="http://schemas.microsoft.com/office/powerpoint/2010/main" val="347912554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CC0B9A53-27D1-8289-9B95-A37DC93DF345}"/>
              </a:ext>
            </a:extLst>
          </p:cNvPr>
          <p:cNvSpPr>
            <a:spLocks noGrp="1"/>
          </p:cNvSpPr>
          <p:nvPr>
            <p:ph type="title"/>
          </p:nvPr>
        </p:nvSpPr>
        <p:spPr/>
        <p:txBody>
          <a:bodyPr>
            <a:normAutofit/>
          </a:bodyPr>
          <a:lstStyle/>
          <a:p>
            <a:r>
              <a:rPr lang="pl-PL" sz="3600" dirty="0" err="1">
                <a:solidFill>
                  <a:srgbClr val="0070C0"/>
                </a:solidFill>
              </a:rPr>
              <a:t>Article</a:t>
            </a:r>
            <a:r>
              <a:rPr lang="pl-PL" sz="3600" dirty="0">
                <a:solidFill>
                  <a:srgbClr val="0070C0"/>
                </a:solidFill>
              </a:rPr>
              <a:t> 16, </a:t>
            </a:r>
            <a:r>
              <a:rPr lang="pl-PL" sz="3600" dirty="0" err="1">
                <a:solidFill>
                  <a:srgbClr val="0070C0"/>
                </a:solidFill>
              </a:rPr>
              <a:t>Convention</a:t>
            </a:r>
            <a:r>
              <a:rPr lang="pl-PL" sz="3600" dirty="0">
                <a:solidFill>
                  <a:srgbClr val="0070C0"/>
                </a:solidFill>
              </a:rPr>
              <a:t> on the </a:t>
            </a:r>
            <a:r>
              <a:rPr lang="pl-PL" sz="3600" dirty="0" err="1">
                <a:solidFill>
                  <a:srgbClr val="0070C0"/>
                </a:solidFill>
              </a:rPr>
              <a:t>Rights</a:t>
            </a:r>
            <a:r>
              <a:rPr lang="pl-PL" sz="3600" dirty="0">
                <a:solidFill>
                  <a:srgbClr val="0070C0"/>
                </a:solidFill>
              </a:rPr>
              <a:t> of the Child</a:t>
            </a:r>
          </a:p>
        </p:txBody>
      </p:sp>
      <p:sp>
        <p:nvSpPr>
          <p:cNvPr id="3" name="Symbol zastępczy zawartości 2">
            <a:extLst>
              <a:ext uri="{FF2B5EF4-FFF2-40B4-BE49-F238E27FC236}">
                <a16:creationId xmlns:a16="http://schemas.microsoft.com/office/drawing/2014/main" id="{1D879ABE-2F47-AD3C-4809-9FA758CA13AA}"/>
              </a:ext>
            </a:extLst>
          </p:cNvPr>
          <p:cNvSpPr>
            <a:spLocks noGrp="1"/>
          </p:cNvSpPr>
          <p:nvPr>
            <p:ph idx="1"/>
          </p:nvPr>
        </p:nvSpPr>
        <p:spPr/>
        <p:txBody>
          <a:bodyPr>
            <a:normAutofit/>
          </a:bodyPr>
          <a:lstStyle/>
          <a:p>
            <a:pPr marL="457200" indent="-457200" algn="just">
              <a:lnSpc>
                <a:spcPct val="150000"/>
              </a:lnSpc>
              <a:buFont typeface="+mj-lt"/>
              <a:buAutoNum type="arabicPeriod"/>
            </a:pPr>
            <a:r>
              <a:rPr lang="pl-PL" sz="1400" dirty="0"/>
              <a:t>No </a:t>
            </a:r>
            <a:r>
              <a:rPr lang="pl-PL" sz="1400" dirty="0" err="1"/>
              <a:t>child</a:t>
            </a:r>
            <a:r>
              <a:rPr lang="pl-PL" sz="1400" dirty="0"/>
              <a:t> </a:t>
            </a:r>
            <a:r>
              <a:rPr lang="pl-PL" sz="1400" dirty="0" err="1"/>
              <a:t>shall</a:t>
            </a:r>
            <a:r>
              <a:rPr lang="pl-PL" sz="1400" dirty="0"/>
              <a:t> be </a:t>
            </a:r>
            <a:r>
              <a:rPr lang="pl-PL" sz="1400" dirty="0" err="1"/>
              <a:t>subjected</a:t>
            </a:r>
            <a:r>
              <a:rPr lang="pl-PL" sz="1400" dirty="0"/>
              <a:t> to </a:t>
            </a:r>
            <a:r>
              <a:rPr lang="pl-PL" sz="1400" dirty="0" err="1"/>
              <a:t>arbitrary</a:t>
            </a:r>
            <a:r>
              <a:rPr lang="pl-PL" sz="1400" dirty="0"/>
              <a:t> </a:t>
            </a:r>
            <a:r>
              <a:rPr lang="pl-PL" sz="1400" dirty="0" err="1"/>
              <a:t>or</a:t>
            </a:r>
            <a:r>
              <a:rPr lang="pl-PL" sz="1400" dirty="0"/>
              <a:t> </a:t>
            </a:r>
            <a:r>
              <a:rPr lang="pl-PL" sz="1400" dirty="0" err="1"/>
              <a:t>unlawful</a:t>
            </a:r>
            <a:r>
              <a:rPr lang="pl-PL" sz="1400" dirty="0"/>
              <a:t> </a:t>
            </a:r>
            <a:r>
              <a:rPr lang="pl-PL" sz="1400" dirty="0" err="1"/>
              <a:t>interference</a:t>
            </a:r>
            <a:r>
              <a:rPr lang="pl-PL" sz="1400" dirty="0"/>
              <a:t> with </a:t>
            </a:r>
            <a:r>
              <a:rPr lang="pl-PL" sz="1400" dirty="0" err="1"/>
              <a:t>his</a:t>
            </a:r>
            <a:r>
              <a:rPr lang="pl-PL" sz="1400" dirty="0"/>
              <a:t> </a:t>
            </a:r>
            <a:r>
              <a:rPr lang="pl-PL" sz="1400" dirty="0" err="1"/>
              <a:t>or</a:t>
            </a:r>
            <a:r>
              <a:rPr lang="pl-PL" sz="1400" dirty="0"/>
              <a:t> </a:t>
            </a:r>
            <a:r>
              <a:rPr lang="pl-PL" sz="1400" dirty="0" err="1"/>
              <a:t>her</a:t>
            </a:r>
            <a:r>
              <a:rPr lang="pl-PL" sz="1400" dirty="0"/>
              <a:t> </a:t>
            </a:r>
            <a:r>
              <a:rPr lang="pl-PL" sz="1400" dirty="0" err="1"/>
              <a:t>privacy</a:t>
            </a:r>
            <a:r>
              <a:rPr lang="pl-PL" sz="1400" dirty="0"/>
              <a:t>, family, </a:t>
            </a:r>
            <a:r>
              <a:rPr lang="pl-PL" sz="1400" dirty="0" err="1"/>
              <a:t>home</a:t>
            </a:r>
            <a:r>
              <a:rPr lang="pl-PL" sz="1400" dirty="0"/>
              <a:t> </a:t>
            </a:r>
            <a:r>
              <a:rPr lang="pl-PL" sz="1400" dirty="0" err="1"/>
              <a:t>or</a:t>
            </a:r>
            <a:r>
              <a:rPr lang="pl-PL" sz="1400" dirty="0"/>
              <a:t> </a:t>
            </a:r>
            <a:r>
              <a:rPr lang="pl-PL" sz="1400" dirty="0" err="1"/>
              <a:t>correspondence</a:t>
            </a:r>
            <a:r>
              <a:rPr lang="pl-PL" sz="1400" dirty="0"/>
              <a:t>, nor to </a:t>
            </a:r>
            <a:r>
              <a:rPr lang="pl-PL" sz="1400" dirty="0" err="1"/>
              <a:t>unlawful</a:t>
            </a:r>
            <a:r>
              <a:rPr lang="pl-PL" sz="1400" dirty="0"/>
              <a:t> </a:t>
            </a:r>
            <a:r>
              <a:rPr lang="pl-PL" sz="1400" dirty="0" err="1"/>
              <a:t>attacks</a:t>
            </a:r>
            <a:r>
              <a:rPr lang="pl-PL" sz="1400" dirty="0"/>
              <a:t> on </a:t>
            </a:r>
            <a:r>
              <a:rPr lang="pl-PL" sz="1400" dirty="0" err="1"/>
              <a:t>his</a:t>
            </a:r>
            <a:r>
              <a:rPr lang="pl-PL" sz="1400" dirty="0"/>
              <a:t> </a:t>
            </a:r>
            <a:r>
              <a:rPr lang="pl-PL" sz="1400" dirty="0" err="1"/>
              <a:t>or</a:t>
            </a:r>
            <a:r>
              <a:rPr lang="pl-PL" sz="1400" dirty="0"/>
              <a:t> </a:t>
            </a:r>
            <a:r>
              <a:rPr lang="pl-PL" sz="1400" dirty="0" err="1"/>
              <a:t>her</a:t>
            </a:r>
            <a:r>
              <a:rPr lang="pl-PL" sz="1400" dirty="0"/>
              <a:t> </a:t>
            </a:r>
            <a:r>
              <a:rPr lang="pl-PL" sz="1400" dirty="0" err="1"/>
              <a:t>honour</a:t>
            </a:r>
            <a:r>
              <a:rPr lang="pl-PL" sz="1400" dirty="0"/>
              <a:t> and </a:t>
            </a:r>
            <a:r>
              <a:rPr lang="pl-PL" sz="1400" dirty="0" err="1"/>
              <a:t>reputation</a:t>
            </a:r>
            <a:r>
              <a:rPr lang="pl-PL" sz="1400" dirty="0"/>
              <a:t>.</a:t>
            </a:r>
          </a:p>
          <a:p>
            <a:pPr marL="457200" indent="-457200" algn="just">
              <a:lnSpc>
                <a:spcPct val="150000"/>
              </a:lnSpc>
              <a:buFont typeface="+mj-lt"/>
              <a:buAutoNum type="arabicPeriod"/>
            </a:pPr>
            <a:r>
              <a:rPr lang="pl-PL" sz="1400" dirty="0"/>
              <a:t>The </a:t>
            </a:r>
            <a:r>
              <a:rPr lang="pl-PL" sz="1400" dirty="0" err="1"/>
              <a:t>child</a:t>
            </a:r>
            <a:r>
              <a:rPr lang="pl-PL" sz="1400" dirty="0"/>
              <a:t> </a:t>
            </a:r>
            <a:r>
              <a:rPr lang="pl-PL" sz="1400" dirty="0" err="1"/>
              <a:t>has</a:t>
            </a:r>
            <a:r>
              <a:rPr lang="pl-PL" sz="1400" dirty="0"/>
              <a:t> the </a:t>
            </a:r>
            <a:r>
              <a:rPr lang="pl-PL" sz="1400" dirty="0" err="1"/>
              <a:t>right</a:t>
            </a:r>
            <a:r>
              <a:rPr lang="pl-PL" sz="1400" dirty="0"/>
              <a:t> to the </a:t>
            </a:r>
            <a:r>
              <a:rPr lang="pl-PL" sz="1400" dirty="0" err="1"/>
              <a:t>protection</a:t>
            </a:r>
            <a:r>
              <a:rPr lang="pl-PL" sz="1400" dirty="0"/>
              <a:t> of the law </a:t>
            </a:r>
            <a:r>
              <a:rPr lang="pl-PL" sz="1400" dirty="0" err="1"/>
              <a:t>against</a:t>
            </a:r>
            <a:r>
              <a:rPr lang="pl-PL" sz="1400" dirty="0"/>
              <a:t> </a:t>
            </a:r>
            <a:r>
              <a:rPr lang="pl-PL" sz="1400" dirty="0" err="1"/>
              <a:t>such</a:t>
            </a:r>
            <a:r>
              <a:rPr lang="pl-PL" sz="1400" dirty="0"/>
              <a:t> </a:t>
            </a:r>
            <a:r>
              <a:rPr lang="pl-PL" sz="1400" dirty="0" err="1"/>
              <a:t>interference</a:t>
            </a:r>
            <a:r>
              <a:rPr lang="pl-PL" sz="1400" dirty="0"/>
              <a:t> </a:t>
            </a:r>
            <a:r>
              <a:rPr lang="pl-PL" sz="1400" dirty="0" err="1"/>
              <a:t>or</a:t>
            </a:r>
            <a:r>
              <a:rPr lang="pl-PL" sz="1400" dirty="0"/>
              <a:t> </a:t>
            </a:r>
            <a:r>
              <a:rPr lang="pl-PL" sz="1400" dirty="0" err="1"/>
              <a:t>attacks</a:t>
            </a:r>
            <a:r>
              <a:rPr lang="pl-PL" sz="1400" dirty="0"/>
              <a:t>.</a:t>
            </a:r>
          </a:p>
          <a:p>
            <a:pPr marL="0" indent="0" algn="r">
              <a:lnSpc>
                <a:spcPct val="150000"/>
              </a:lnSpc>
              <a:spcAft>
                <a:spcPts val="1000"/>
              </a:spcAft>
              <a:buNone/>
            </a:pPr>
            <a:r>
              <a:rPr lang="pl-PL" sz="1000" i="1" dirty="0" err="1"/>
              <a:t>Convention</a:t>
            </a:r>
            <a:r>
              <a:rPr lang="pl-PL" sz="1000" i="1" dirty="0"/>
              <a:t> on the </a:t>
            </a:r>
            <a:r>
              <a:rPr lang="pl-PL" sz="1000" i="1" dirty="0" err="1"/>
              <a:t>Rights</a:t>
            </a:r>
            <a:r>
              <a:rPr lang="pl-PL" sz="1000" i="1" dirty="0"/>
              <a:t> of the Child, </a:t>
            </a:r>
            <a:r>
              <a:rPr lang="pl-PL" sz="1000" i="1" dirty="0" err="1"/>
              <a:t>adopted</a:t>
            </a:r>
            <a:r>
              <a:rPr lang="pl-PL" sz="1000" i="1" dirty="0"/>
              <a:t> by the United Nations General Assembly on 20 </a:t>
            </a:r>
            <a:r>
              <a:rPr lang="pl-PL" sz="1000" i="1" dirty="0" err="1"/>
              <a:t>November</a:t>
            </a:r>
            <a:r>
              <a:rPr lang="pl-PL" sz="1000" i="1" dirty="0"/>
              <a:t> 1989</a:t>
            </a:r>
          </a:p>
        </p:txBody>
      </p:sp>
      <p:sp>
        <p:nvSpPr>
          <p:cNvPr id="5" name="Pagon 4">
            <a:hlinkClick r:id="rId2" action="ppaction://hlinksldjump"/>
            <a:extLst>
              <a:ext uri="{FF2B5EF4-FFF2-40B4-BE49-F238E27FC236}">
                <a16:creationId xmlns:a16="http://schemas.microsoft.com/office/drawing/2014/main" id="{C08E630C-D38A-1C0B-16C0-B214334B6FE9}"/>
              </a:ext>
            </a:extLst>
          </p:cNvPr>
          <p:cNvSpPr/>
          <p:nvPr/>
        </p:nvSpPr>
        <p:spPr>
          <a:xfrm rot="10800000">
            <a:off x="10813800" y="5952875"/>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Tree>
    <p:extLst>
      <p:ext uri="{BB962C8B-B14F-4D97-AF65-F5344CB8AC3E}">
        <p14:creationId xmlns:p14="http://schemas.microsoft.com/office/powerpoint/2010/main" val="366046752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58C330F5-E97F-CC1B-2A08-3C9AD37EDBC2}"/>
              </a:ext>
            </a:extLst>
          </p:cNvPr>
          <p:cNvSpPr>
            <a:spLocks noGrp="1"/>
          </p:cNvSpPr>
          <p:nvPr>
            <p:ph type="title"/>
          </p:nvPr>
        </p:nvSpPr>
        <p:spPr/>
        <p:txBody>
          <a:bodyPr>
            <a:normAutofit/>
          </a:bodyPr>
          <a:lstStyle/>
          <a:p>
            <a:r>
              <a:rPr lang="pl-PL" sz="3600" dirty="0" err="1">
                <a:solidFill>
                  <a:srgbClr val="0070C0"/>
                </a:solidFill>
              </a:rPr>
              <a:t>Article</a:t>
            </a:r>
            <a:r>
              <a:rPr lang="pl-PL" sz="3600" dirty="0">
                <a:solidFill>
                  <a:srgbClr val="0070C0"/>
                </a:solidFill>
              </a:rPr>
              <a:t> 17, </a:t>
            </a:r>
            <a:r>
              <a:rPr lang="pl-PL" sz="3600" dirty="0" err="1">
                <a:solidFill>
                  <a:srgbClr val="0070C0"/>
                </a:solidFill>
              </a:rPr>
              <a:t>Convention</a:t>
            </a:r>
            <a:r>
              <a:rPr lang="pl-PL" sz="3600" dirty="0">
                <a:solidFill>
                  <a:srgbClr val="0070C0"/>
                </a:solidFill>
              </a:rPr>
              <a:t> on the </a:t>
            </a:r>
            <a:r>
              <a:rPr lang="pl-PL" sz="3600" dirty="0" err="1">
                <a:solidFill>
                  <a:srgbClr val="0070C0"/>
                </a:solidFill>
              </a:rPr>
              <a:t>Rights</a:t>
            </a:r>
            <a:r>
              <a:rPr lang="pl-PL" sz="3600" dirty="0">
                <a:solidFill>
                  <a:srgbClr val="0070C0"/>
                </a:solidFill>
              </a:rPr>
              <a:t> of the Child</a:t>
            </a:r>
          </a:p>
        </p:txBody>
      </p:sp>
      <p:sp>
        <p:nvSpPr>
          <p:cNvPr id="3" name="Symbol zastępczy zawartości 2">
            <a:extLst>
              <a:ext uri="{FF2B5EF4-FFF2-40B4-BE49-F238E27FC236}">
                <a16:creationId xmlns:a16="http://schemas.microsoft.com/office/drawing/2014/main" id="{1EBC0AB4-0AE0-FEF9-E30C-54B5345B1BDB}"/>
              </a:ext>
            </a:extLst>
          </p:cNvPr>
          <p:cNvSpPr>
            <a:spLocks noGrp="1"/>
          </p:cNvSpPr>
          <p:nvPr>
            <p:ph idx="1"/>
          </p:nvPr>
        </p:nvSpPr>
        <p:spPr/>
        <p:txBody>
          <a:bodyPr>
            <a:normAutofit fontScale="77500" lnSpcReduction="20000"/>
          </a:bodyPr>
          <a:lstStyle/>
          <a:p>
            <a:pPr marL="0" indent="0" algn="just">
              <a:lnSpc>
                <a:spcPct val="160000"/>
              </a:lnSpc>
              <a:buNone/>
            </a:pPr>
            <a:r>
              <a:rPr lang="pl-PL" sz="1500" dirty="0" err="1"/>
              <a:t>States</a:t>
            </a:r>
            <a:r>
              <a:rPr lang="pl-PL" sz="1500" dirty="0"/>
              <a:t> </a:t>
            </a:r>
            <a:r>
              <a:rPr lang="pl-PL" sz="1500" dirty="0" err="1"/>
              <a:t>Parties</a:t>
            </a:r>
            <a:r>
              <a:rPr lang="pl-PL" sz="1500" dirty="0"/>
              <a:t> </a:t>
            </a:r>
            <a:r>
              <a:rPr lang="pl-PL" sz="1500" dirty="0" err="1"/>
              <a:t>recognize</a:t>
            </a:r>
            <a:r>
              <a:rPr lang="pl-PL" sz="1500" dirty="0"/>
              <a:t> the </a:t>
            </a:r>
            <a:r>
              <a:rPr lang="pl-PL" sz="1500" dirty="0" err="1"/>
              <a:t>important</a:t>
            </a:r>
            <a:r>
              <a:rPr lang="pl-PL" sz="1500" dirty="0"/>
              <a:t> </a:t>
            </a:r>
            <a:r>
              <a:rPr lang="pl-PL" sz="1500" dirty="0" err="1"/>
              <a:t>function</a:t>
            </a:r>
            <a:r>
              <a:rPr lang="pl-PL" sz="1500" dirty="0"/>
              <a:t> </a:t>
            </a:r>
            <a:r>
              <a:rPr lang="pl-PL" sz="1500" dirty="0" err="1"/>
              <a:t>performed</a:t>
            </a:r>
            <a:r>
              <a:rPr lang="pl-PL" sz="1500" dirty="0"/>
              <a:t> by the mass media and </a:t>
            </a:r>
            <a:r>
              <a:rPr lang="pl-PL" sz="1500" dirty="0" err="1"/>
              <a:t>shall</a:t>
            </a:r>
            <a:r>
              <a:rPr lang="pl-PL" sz="1500" dirty="0"/>
              <a:t> </a:t>
            </a:r>
            <a:r>
              <a:rPr lang="pl-PL" sz="1500" dirty="0" err="1"/>
              <a:t>ensure</a:t>
            </a:r>
            <a:r>
              <a:rPr lang="pl-PL" sz="1500" dirty="0"/>
              <a:t> </a:t>
            </a:r>
            <a:r>
              <a:rPr lang="pl-PL" sz="1500" dirty="0" err="1"/>
              <a:t>that</a:t>
            </a:r>
            <a:r>
              <a:rPr lang="pl-PL" sz="1500" dirty="0"/>
              <a:t> the </a:t>
            </a:r>
            <a:r>
              <a:rPr lang="pl-PL" sz="1500" dirty="0" err="1"/>
              <a:t>child</a:t>
            </a:r>
            <a:r>
              <a:rPr lang="pl-PL" sz="1500" dirty="0"/>
              <a:t> </a:t>
            </a:r>
            <a:r>
              <a:rPr lang="pl-PL" sz="1500" dirty="0" err="1"/>
              <a:t>has</a:t>
            </a:r>
            <a:r>
              <a:rPr lang="pl-PL" sz="1500" dirty="0"/>
              <a:t> </a:t>
            </a:r>
            <a:r>
              <a:rPr lang="pl-PL" sz="1500" dirty="0" err="1"/>
              <a:t>access</a:t>
            </a:r>
            <a:r>
              <a:rPr lang="pl-PL" sz="1500" dirty="0"/>
              <a:t> to </a:t>
            </a:r>
            <a:r>
              <a:rPr lang="pl-PL" sz="1500" dirty="0" err="1"/>
              <a:t>information</a:t>
            </a:r>
            <a:r>
              <a:rPr lang="pl-PL" sz="1500" dirty="0"/>
              <a:t> and </a:t>
            </a:r>
            <a:r>
              <a:rPr lang="pl-PL" sz="1500" dirty="0" err="1"/>
              <a:t>material</a:t>
            </a:r>
            <a:r>
              <a:rPr lang="pl-PL" sz="1500" dirty="0"/>
              <a:t> from a </a:t>
            </a:r>
            <a:r>
              <a:rPr lang="pl-PL" sz="1500" dirty="0" err="1"/>
              <a:t>diversity</a:t>
            </a:r>
            <a:r>
              <a:rPr lang="pl-PL" sz="1500" dirty="0"/>
              <a:t> of </a:t>
            </a:r>
            <a:r>
              <a:rPr lang="pl-PL" sz="1500" dirty="0" err="1"/>
              <a:t>national</a:t>
            </a:r>
            <a:r>
              <a:rPr lang="pl-PL" sz="1500" dirty="0"/>
              <a:t> and </a:t>
            </a:r>
            <a:r>
              <a:rPr lang="pl-PL" sz="1500" dirty="0" err="1"/>
              <a:t>international</a:t>
            </a:r>
            <a:r>
              <a:rPr lang="pl-PL" sz="1500" dirty="0"/>
              <a:t> </a:t>
            </a:r>
            <a:r>
              <a:rPr lang="pl-PL" sz="1500" dirty="0" err="1"/>
              <a:t>sources</a:t>
            </a:r>
            <a:r>
              <a:rPr lang="pl-PL" sz="1500" dirty="0"/>
              <a:t>, </a:t>
            </a:r>
            <a:r>
              <a:rPr lang="pl-PL" sz="1500" dirty="0" err="1"/>
              <a:t>especially</a:t>
            </a:r>
            <a:r>
              <a:rPr lang="pl-PL" sz="1500" dirty="0"/>
              <a:t> </a:t>
            </a:r>
            <a:r>
              <a:rPr lang="pl-PL" sz="1500" dirty="0" err="1"/>
              <a:t>those</a:t>
            </a:r>
            <a:r>
              <a:rPr lang="pl-PL" sz="1500" dirty="0"/>
              <a:t> </a:t>
            </a:r>
            <a:r>
              <a:rPr lang="pl-PL" sz="1500" dirty="0" err="1"/>
              <a:t>aimed</a:t>
            </a:r>
            <a:r>
              <a:rPr lang="pl-PL" sz="1500" dirty="0"/>
              <a:t> </a:t>
            </a:r>
            <a:r>
              <a:rPr lang="pl-PL" sz="1500" dirty="0" err="1"/>
              <a:t>at</a:t>
            </a:r>
            <a:r>
              <a:rPr lang="pl-PL" sz="1500" dirty="0"/>
              <a:t> the </a:t>
            </a:r>
            <a:r>
              <a:rPr lang="pl-PL" sz="1500" dirty="0" err="1"/>
              <a:t>promotion</a:t>
            </a:r>
            <a:r>
              <a:rPr lang="pl-PL" sz="1500" dirty="0"/>
              <a:t> of </a:t>
            </a:r>
            <a:r>
              <a:rPr lang="pl-PL" sz="1500" dirty="0" err="1"/>
              <a:t>his</a:t>
            </a:r>
            <a:r>
              <a:rPr lang="pl-PL" sz="1500" dirty="0"/>
              <a:t> </a:t>
            </a:r>
            <a:r>
              <a:rPr lang="pl-PL" sz="1500" dirty="0" err="1"/>
              <a:t>or</a:t>
            </a:r>
            <a:r>
              <a:rPr lang="pl-PL" sz="1500" dirty="0"/>
              <a:t> </a:t>
            </a:r>
            <a:r>
              <a:rPr lang="pl-PL" sz="1500" dirty="0" err="1"/>
              <a:t>her</a:t>
            </a:r>
            <a:r>
              <a:rPr lang="pl-PL" sz="1500" dirty="0"/>
              <a:t> </a:t>
            </a:r>
            <a:r>
              <a:rPr lang="pl-PL" sz="1500" dirty="0" err="1"/>
              <a:t>social</a:t>
            </a:r>
            <a:r>
              <a:rPr lang="pl-PL" sz="1500" dirty="0"/>
              <a:t>, </a:t>
            </a:r>
            <a:r>
              <a:rPr lang="pl-PL" sz="1500" dirty="0" err="1"/>
              <a:t>spiritual</a:t>
            </a:r>
            <a:r>
              <a:rPr lang="pl-PL" sz="1500" dirty="0"/>
              <a:t> and </a:t>
            </a:r>
            <a:r>
              <a:rPr lang="pl-PL" sz="1500" dirty="0" err="1"/>
              <a:t>moral</a:t>
            </a:r>
            <a:r>
              <a:rPr lang="pl-PL" sz="1500" dirty="0"/>
              <a:t> </a:t>
            </a:r>
            <a:r>
              <a:rPr lang="pl-PL" sz="1500" dirty="0" err="1"/>
              <a:t>well-being</a:t>
            </a:r>
            <a:r>
              <a:rPr lang="pl-PL" sz="1500" dirty="0"/>
              <a:t> and </a:t>
            </a:r>
            <a:r>
              <a:rPr lang="pl-PL" sz="1500" dirty="0" err="1"/>
              <a:t>physical</a:t>
            </a:r>
            <a:r>
              <a:rPr lang="pl-PL" sz="1500" dirty="0"/>
              <a:t> and </a:t>
            </a:r>
            <a:r>
              <a:rPr lang="pl-PL" sz="1500" dirty="0" err="1"/>
              <a:t>mental</a:t>
            </a:r>
            <a:r>
              <a:rPr lang="pl-PL" sz="1500" dirty="0"/>
              <a:t> </a:t>
            </a:r>
            <a:r>
              <a:rPr lang="pl-PL" sz="1500" dirty="0" err="1"/>
              <a:t>health</a:t>
            </a:r>
            <a:r>
              <a:rPr lang="pl-PL" sz="1500" dirty="0"/>
              <a:t>.</a:t>
            </a:r>
          </a:p>
          <a:p>
            <a:pPr marL="0" indent="0" algn="just">
              <a:lnSpc>
                <a:spcPct val="160000"/>
              </a:lnSpc>
              <a:buNone/>
            </a:pPr>
            <a:r>
              <a:rPr lang="pl-PL" sz="1500" dirty="0"/>
              <a:t>To </a:t>
            </a:r>
            <a:r>
              <a:rPr lang="pl-PL" sz="1500" dirty="0" err="1"/>
              <a:t>this</a:t>
            </a:r>
            <a:r>
              <a:rPr lang="pl-PL" sz="1500" dirty="0"/>
              <a:t> end, </a:t>
            </a:r>
            <a:r>
              <a:rPr lang="pl-PL" sz="1500" dirty="0" err="1"/>
              <a:t>States</a:t>
            </a:r>
            <a:r>
              <a:rPr lang="pl-PL" sz="1500" dirty="0"/>
              <a:t> </a:t>
            </a:r>
            <a:r>
              <a:rPr lang="pl-PL" sz="1500" dirty="0" err="1"/>
              <a:t>Parties</a:t>
            </a:r>
            <a:r>
              <a:rPr lang="pl-PL" sz="1500" dirty="0"/>
              <a:t> </a:t>
            </a:r>
            <a:r>
              <a:rPr lang="pl-PL" sz="1500" dirty="0" err="1"/>
              <a:t>shall</a:t>
            </a:r>
            <a:r>
              <a:rPr lang="pl-PL" sz="1500" dirty="0"/>
              <a:t>:</a:t>
            </a:r>
          </a:p>
          <a:p>
            <a:pPr marL="0" indent="0" algn="just">
              <a:lnSpc>
                <a:spcPct val="160000"/>
              </a:lnSpc>
              <a:buNone/>
            </a:pPr>
            <a:r>
              <a:rPr lang="pl-PL" sz="1500" dirty="0"/>
              <a:t>(a) </a:t>
            </a:r>
            <a:r>
              <a:rPr lang="pl-PL" sz="1500" dirty="0" err="1"/>
              <a:t>Encourage</a:t>
            </a:r>
            <a:r>
              <a:rPr lang="pl-PL" sz="1500" dirty="0"/>
              <a:t> the mass media to </a:t>
            </a:r>
            <a:r>
              <a:rPr lang="pl-PL" sz="1500" dirty="0" err="1"/>
              <a:t>disseminate</a:t>
            </a:r>
            <a:r>
              <a:rPr lang="pl-PL" sz="1500" dirty="0"/>
              <a:t> </a:t>
            </a:r>
            <a:r>
              <a:rPr lang="pl-PL" sz="1500" dirty="0" err="1"/>
              <a:t>information</a:t>
            </a:r>
            <a:r>
              <a:rPr lang="pl-PL" sz="1500" dirty="0"/>
              <a:t> and </a:t>
            </a:r>
            <a:r>
              <a:rPr lang="pl-PL" sz="1500" dirty="0" err="1"/>
              <a:t>material</a:t>
            </a:r>
            <a:r>
              <a:rPr lang="pl-PL" sz="1500" dirty="0"/>
              <a:t> of </a:t>
            </a:r>
            <a:r>
              <a:rPr lang="pl-PL" sz="1500" dirty="0" err="1"/>
              <a:t>social</a:t>
            </a:r>
            <a:r>
              <a:rPr lang="pl-PL" sz="1500" dirty="0"/>
              <a:t> and </a:t>
            </a:r>
            <a:r>
              <a:rPr lang="pl-PL" sz="1500" dirty="0" err="1"/>
              <a:t>cultural</a:t>
            </a:r>
            <a:r>
              <a:rPr lang="pl-PL" sz="1500" dirty="0"/>
              <a:t> benefit to the </a:t>
            </a:r>
            <a:r>
              <a:rPr lang="pl-PL" sz="1500" dirty="0" err="1"/>
              <a:t>child</a:t>
            </a:r>
            <a:r>
              <a:rPr lang="pl-PL" sz="1500" dirty="0"/>
              <a:t> and in </a:t>
            </a:r>
            <a:r>
              <a:rPr lang="pl-PL" sz="1500" dirty="0" err="1"/>
              <a:t>accordance</a:t>
            </a:r>
            <a:r>
              <a:rPr lang="pl-PL" sz="1500" dirty="0"/>
              <a:t> with the </a:t>
            </a:r>
            <a:r>
              <a:rPr lang="pl-PL" sz="1500" dirty="0" err="1"/>
              <a:t>spirit</a:t>
            </a:r>
            <a:r>
              <a:rPr lang="pl-PL" sz="1500" dirty="0"/>
              <a:t> of </a:t>
            </a:r>
            <a:r>
              <a:rPr lang="pl-PL" sz="1500" dirty="0" err="1"/>
              <a:t>article</a:t>
            </a:r>
            <a:r>
              <a:rPr lang="pl-PL" sz="1500" dirty="0"/>
              <a:t> 29;</a:t>
            </a:r>
          </a:p>
          <a:p>
            <a:pPr marL="0" indent="0" algn="just">
              <a:lnSpc>
                <a:spcPct val="160000"/>
              </a:lnSpc>
              <a:buNone/>
            </a:pPr>
            <a:r>
              <a:rPr lang="pl-PL" sz="1500" dirty="0"/>
              <a:t>(b) </a:t>
            </a:r>
            <a:r>
              <a:rPr lang="pl-PL" sz="1500" dirty="0" err="1"/>
              <a:t>Encourage</a:t>
            </a:r>
            <a:r>
              <a:rPr lang="pl-PL" sz="1500" dirty="0"/>
              <a:t> </a:t>
            </a:r>
            <a:r>
              <a:rPr lang="pl-PL" sz="1500" dirty="0" err="1"/>
              <a:t>international</a:t>
            </a:r>
            <a:r>
              <a:rPr lang="pl-PL" sz="1500" dirty="0"/>
              <a:t> co-</a:t>
            </a:r>
            <a:r>
              <a:rPr lang="pl-PL" sz="1500" dirty="0" err="1"/>
              <a:t>operation</a:t>
            </a:r>
            <a:r>
              <a:rPr lang="pl-PL" sz="1500" dirty="0"/>
              <a:t> in the </a:t>
            </a:r>
            <a:r>
              <a:rPr lang="pl-PL" sz="1500" dirty="0" err="1"/>
              <a:t>production</a:t>
            </a:r>
            <a:r>
              <a:rPr lang="pl-PL" sz="1500" dirty="0"/>
              <a:t>, exchange and </a:t>
            </a:r>
            <a:r>
              <a:rPr lang="pl-PL" sz="1500" dirty="0" err="1"/>
              <a:t>dissemination</a:t>
            </a:r>
            <a:r>
              <a:rPr lang="pl-PL" sz="1500" dirty="0"/>
              <a:t> of </a:t>
            </a:r>
            <a:r>
              <a:rPr lang="pl-PL" sz="1500" dirty="0" err="1"/>
              <a:t>such</a:t>
            </a:r>
            <a:r>
              <a:rPr lang="pl-PL" sz="1500" dirty="0"/>
              <a:t> </a:t>
            </a:r>
            <a:r>
              <a:rPr lang="pl-PL" sz="1500" dirty="0" err="1"/>
              <a:t>information</a:t>
            </a:r>
            <a:r>
              <a:rPr lang="pl-PL" sz="1500" dirty="0"/>
              <a:t> and </a:t>
            </a:r>
            <a:r>
              <a:rPr lang="pl-PL" sz="1500" dirty="0" err="1"/>
              <a:t>material</a:t>
            </a:r>
            <a:r>
              <a:rPr lang="pl-PL" sz="1500" dirty="0"/>
              <a:t> from a </a:t>
            </a:r>
            <a:r>
              <a:rPr lang="pl-PL" sz="1500" dirty="0" err="1"/>
              <a:t>diversity</a:t>
            </a:r>
            <a:r>
              <a:rPr lang="pl-PL" sz="1500" dirty="0"/>
              <a:t> of </a:t>
            </a:r>
            <a:r>
              <a:rPr lang="pl-PL" sz="1500" dirty="0" err="1"/>
              <a:t>cultural</a:t>
            </a:r>
            <a:r>
              <a:rPr lang="pl-PL" sz="1500" dirty="0"/>
              <a:t>, </a:t>
            </a:r>
            <a:r>
              <a:rPr lang="pl-PL" sz="1500" dirty="0" err="1"/>
              <a:t>national</a:t>
            </a:r>
            <a:r>
              <a:rPr lang="pl-PL" sz="1500" dirty="0"/>
              <a:t> and </a:t>
            </a:r>
            <a:r>
              <a:rPr lang="pl-PL" sz="1500" dirty="0" err="1"/>
              <a:t>international</a:t>
            </a:r>
            <a:r>
              <a:rPr lang="pl-PL" sz="1500" dirty="0"/>
              <a:t> </a:t>
            </a:r>
            <a:r>
              <a:rPr lang="pl-PL" sz="1500" dirty="0" err="1"/>
              <a:t>sources</a:t>
            </a:r>
            <a:r>
              <a:rPr lang="pl-PL" sz="1500" dirty="0"/>
              <a:t>;</a:t>
            </a:r>
          </a:p>
          <a:p>
            <a:pPr marL="0" indent="0" algn="just">
              <a:lnSpc>
                <a:spcPct val="160000"/>
              </a:lnSpc>
              <a:buNone/>
            </a:pPr>
            <a:r>
              <a:rPr lang="pl-PL" sz="1500" dirty="0"/>
              <a:t>(c) </a:t>
            </a:r>
            <a:r>
              <a:rPr lang="pl-PL" sz="1500" dirty="0" err="1"/>
              <a:t>Encourage</a:t>
            </a:r>
            <a:r>
              <a:rPr lang="pl-PL" sz="1500" dirty="0"/>
              <a:t> the </a:t>
            </a:r>
            <a:r>
              <a:rPr lang="pl-PL" sz="1500" dirty="0" err="1"/>
              <a:t>production</a:t>
            </a:r>
            <a:r>
              <a:rPr lang="pl-PL" sz="1500" dirty="0"/>
              <a:t> and </a:t>
            </a:r>
            <a:r>
              <a:rPr lang="pl-PL" sz="1500" dirty="0" err="1"/>
              <a:t>dissemination</a:t>
            </a:r>
            <a:r>
              <a:rPr lang="pl-PL" sz="1500" dirty="0"/>
              <a:t> of </a:t>
            </a:r>
            <a:r>
              <a:rPr lang="pl-PL" sz="1500" dirty="0" err="1"/>
              <a:t>children's</a:t>
            </a:r>
            <a:r>
              <a:rPr lang="pl-PL" sz="1500" dirty="0"/>
              <a:t> </a:t>
            </a:r>
            <a:r>
              <a:rPr lang="pl-PL" sz="1500" dirty="0" err="1"/>
              <a:t>books</a:t>
            </a:r>
            <a:r>
              <a:rPr lang="pl-PL" sz="1500" dirty="0"/>
              <a:t>;</a:t>
            </a:r>
          </a:p>
          <a:p>
            <a:pPr marL="0" indent="0" algn="just">
              <a:lnSpc>
                <a:spcPct val="160000"/>
              </a:lnSpc>
              <a:buNone/>
            </a:pPr>
            <a:r>
              <a:rPr lang="pl-PL" sz="1500" dirty="0"/>
              <a:t>(d) </a:t>
            </a:r>
            <a:r>
              <a:rPr lang="pl-PL" sz="1500" dirty="0" err="1"/>
              <a:t>Encourage</a:t>
            </a:r>
            <a:r>
              <a:rPr lang="pl-PL" sz="1500" dirty="0"/>
              <a:t> the mass media to </a:t>
            </a:r>
            <a:r>
              <a:rPr lang="pl-PL" sz="1500" dirty="0" err="1"/>
              <a:t>have</a:t>
            </a:r>
            <a:r>
              <a:rPr lang="pl-PL" sz="1500" dirty="0"/>
              <a:t> </a:t>
            </a:r>
            <a:r>
              <a:rPr lang="pl-PL" sz="1500" dirty="0" err="1"/>
              <a:t>particular</a:t>
            </a:r>
            <a:r>
              <a:rPr lang="pl-PL" sz="1500" dirty="0"/>
              <a:t> </a:t>
            </a:r>
            <a:r>
              <a:rPr lang="pl-PL" sz="1500" dirty="0" err="1"/>
              <a:t>regard</a:t>
            </a:r>
            <a:r>
              <a:rPr lang="pl-PL" sz="1500" dirty="0"/>
              <a:t> to the </a:t>
            </a:r>
            <a:r>
              <a:rPr lang="pl-PL" sz="1500" dirty="0" err="1"/>
              <a:t>linguistic</a:t>
            </a:r>
            <a:r>
              <a:rPr lang="pl-PL" sz="1500" dirty="0"/>
              <a:t> </a:t>
            </a:r>
            <a:r>
              <a:rPr lang="pl-PL" sz="1500" dirty="0" err="1"/>
              <a:t>needs</a:t>
            </a:r>
            <a:r>
              <a:rPr lang="pl-PL" sz="1500" dirty="0"/>
              <a:t> of the </a:t>
            </a:r>
            <a:r>
              <a:rPr lang="pl-PL" sz="1500" dirty="0" err="1"/>
              <a:t>child</a:t>
            </a:r>
            <a:r>
              <a:rPr lang="pl-PL" sz="1500" dirty="0"/>
              <a:t> </a:t>
            </a:r>
            <a:r>
              <a:rPr lang="pl-PL" sz="1500" dirty="0" err="1"/>
              <a:t>who</a:t>
            </a:r>
            <a:r>
              <a:rPr lang="pl-PL" sz="1500" dirty="0"/>
              <a:t> </a:t>
            </a:r>
            <a:r>
              <a:rPr lang="pl-PL" sz="1500" dirty="0" err="1"/>
              <a:t>belongs</a:t>
            </a:r>
            <a:r>
              <a:rPr lang="pl-PL" sz="1500" dirty="0"/>
              <a:t> to a </a:t>
            </a:r>
            <a:r>
              <a:rPr lang="pl-PL" sz="1500" dirty="0" err="1"/>
              <a:t>minority</a:t>
            </a:r>
            <a:r>
              <a:rPr lang="pl-PL" sz="1500" dirty="0"/>
              <a:t> </a:t>
            </a:r>
            <a:r>
              <a:rPr lang="pl-PL" sz="1500" dirty="0" err="1"/>
              <a:t>group</a:t>
            </a:r>
            <a:r>
              <a:rPr lang="pl-PL" sz="1500" dirty="0"/>
              <a:t> </a:t>
            </a:r>
            <a:r>
              <a:rPr lang="pl-PL" sz="1500" dirty="0" err="1"/>
              <a:t>or</a:t>
            </a:r>
            <a:r>
              <a:rPr lang="pl-PL" sz="1500" dirty="0"/>
              <a:t> </a:t>
            </a:r>
            <a:r>
              <a:rPr lang="pl-PL" sz="1500" dirty="0" err="1"/>
              <a:t>who</a:t>
            </a:r>
            <a:r>
              <a:rPr lang="pl-PL" sz="1500" dirty="0"/>
              <a:t> </a:t>
            </a:r>
            <a:r>
              <a:rPr lang="pl-PL" sz="1500" dirty="0" err="1"/>
              <a:t>is</a:t>
            </a:r>
            <a:r>
              <a:rPr lang="pl-PL" sz="1500" dirty="0"/>
              <a:t> </a:t>
            </a:r>
            <a:r>
              <a:rPr lang="pl-PL" sz="1500" dirty="0" err="1"/>
              <a:t>indigenous</a:t>
            </a:r>
            <a:r>
              <a:rPr lang="pl-PL" sz="1500" dirty="0"/>
              <a:t>;</a:t>
            </a:r>
          </a:p>
          <a:p>
            <a:pPr marL="0" indent="0" algn="just">
              <a:lnSpc>
                <a:spcPct val="160000"/>
              </a:lnSpc>
              <a:buNone/>
            </a:pPr>
            <a:r>
              <a:rPr lang="pl-PL" sz="1500" dirty="0"/>
              <a:t>(e) </a:t>
            </a:r>
            <a:r>
              <a:rPr lang="pl-PL" sz="1500" dirty="0" err="1"/>
              <a:t>Encourage</a:t>
            </a:r>
            <a:r>
              <a:rPr lang="pl-PL" sz="1500" dirty="0"/>
              <a:t> the development of </a:t>
            </a:r>
            <a:r>
              <a:rPr lang="pl-PL" sz="1500" dirty="0" err="1"/>
              <a:t>appropriate</a:t>
            </a:r>
            <a:r>
              <a:rPr lang="pl-PL" sz="1500" dirty="0"/>
              <a:t> </a:t>
            </a:r>
            <a:r>
              <a:rPr lang="pl-PL" sz="1500" dirty="0" err="1"/>
              <a:t>guidelines</a:t>
            </a:r>
            <a:r>
              <a:rPr lang="pl-PL" sz="1500" dirty="0"/>
              <a:t> for the </a:t>
            </a:r>
            <a:r>
              <a:rPr lang="pl-PL" sz="1500" dirty="0" err="1"/>
              <a:t>protection</a:t>
            </a:r>
            <a:r>
              <a:rPr lang="pl-PL" sz="1500" dirty="0"/>
              <a:t> of the </a:t>
            </a:r>
            <a:r>
              <a:rPr lang="pl-PL" sz="1500" dirty="0" err="1"/>
              <a:t>child</a:t>
            </a:r>
            <a:r>
              <a:rPr lang="pl-PL" sz="1500" dirty="0"/>
              <a:t> from </a:t>
            </a:r>
            <a:r>
              <a:rPr lang="pl-PL" sz="1500" dirty="0" err="1"/>
              <a:t>information</a:t>
            </a:r>
            <a:r>
              <a:rPr lang="pl-PL" sz="1500" dirty="0"/>
              <a:t> and </a:t>
            </a:r>
            <a:r>
              <a:rPr lang="pl-PL" sz="1500" dirty="0" err="1"/>
              <a:t>material</a:t>
            </a:r>
            <a:r>
              <a:rPr lang="pl-PL" sz="1500" dirty="0"/>
              <a:t> </a:t>
            </a:r>
            <a:r>
              <a:rPr lang="pl-PL" sz="1500" dirty="0" err="1"/>
              <a:t>injurious</a:t>
            </a:r>
            <a:r>
              <a:rPr lang="pl-PL" sz="1500" dirty="0"/>
              <a:t> to </a:t>
            </a:r>
            <a:r>
              <a:rPr lang="pl-PL" sz="1500" dirty="0" err="1"/>
              <a:t>his</a:t>
            </a:r>
            <a:r>
              <a:rPr lang="pl-PL" sz="1500" dirty="0"/>
              <a:t> </a:t>
            </a:r>
            <a:r>
              <a:rPr lang="pl-PL" sz="1500" dirty="0" err="1"/>
              <a:t>or</a:t>
            </a:r>
            <a:r>
              <a:rPr lang="pl-PL" sz="1500" dirty="0"/>
              <a:t> </a:t>
            </a:r>
            <a:r>
              <a:rPr lang="pl-PL" sz="1500" dirty="0" err="1"/>
              <a:t>her</a:t>
            </a:r>
            <a:r>
              <a:rPr lang="pl-PL" sz="1500" dirty="0"/>
              <a:t> </a:t>
            </a:r>
            <a:r>
              <a:rPr lang="pl-PL" sz="1500" dirty="0" err="1"/>
              <a:t>well-being</a:t>
            </a:r>
            <a:r>
              <a:rPr lang="pl-PL" sz="1500" dirty="0"/>
              <a:t>, </a:t>
            </a:r>
            <a:r>
              <a:rPr lang="pl-PL" sz="1500" dirty="0" err="1"/>
              <a:t>bearing</a:t>
            </a:r>
            <a:r>
              <a:rPr lang="pl-PL" sz="1500" dirty="0"/>
              <a:t> in </a:t>
            </a:r>
            <a:r>
              <a:rPr lang="pl-PL" sz="1500" dirty="0" err="1"/>
              <a:t>mind</a:t>
            </a:r>
            <a:r>
              <a:rPr lang="pl-PL" sz="1500" dirty="0"/>
              <a:t> the </a:t>
            </a:r>
            <a:r>
              <a:rPr lang="pl-PL" sz="1500" dirty="0" err="1"/>
              <a:t>provisions</a:t>
            </a:r>
            <a:r>
              <a:rPr lang="pl-PL" sz="1500" dirty="0"/>
              <a:t> of </a:t>
            </a:r>
            <a:r>
              <a:rPr lang="pl-PL" sz="1500" dirty="0" err="1"/>
              <a:t>articles</a:t>
            </a:r>
            <a:r>
              <a:rPr lang="pl-PL" sz="1500" dirty="0"/>
              <a:t> 13 and 18.</a:t>
            </a:r>
          </a:p>
          <a:p>
            <a:pPr marL="0" indent="0" algn="r">
              <a:lnSpc>
                <a:spcPct val="150000"/>
              </a:lnSpc>
              <a:spcAft>
                <a:spcPts val="1000"/>
              </a:spcAft>
              <a:buNone/>
            </a:pPr>
            <a:r>
              <a:rPr lang="pl-PL" sz="1000" i="1" dirty="0" err="1"/>
              <a:t>Convention</a:t>
            </a:r>
            <a:r>
              <a:rPr lang="pl-PL" sz="1000" i="1" dirty="0"/>
              <a:t> on the </a:t>
            </a:r>
            <a:r>
              <a:rPr lang="pl-PL" sz="1000" i="1" dirty="0" err="1"/>
              <a:t>Rights</a:t>
            </a:r>
            <a:r>
              <a:rPr lang="pl-PL" sz="1000" i="1" dirty="0"/>
              <a:t> of the Child, </a:t>
            </a:r>
            <a:r>
              <a:rPr lang="pl-PL" sz="1000" i="1" dirty="0" err="1"/>
              <a:t>adopted</a:t>
            </a:r>
            <a:r>
              <a:rPr lang="pl-PL" sz="1000" i="1" dirty="0"/>
              <a:t> by the United Nations General Assembly on 20 </a:t>
            </a:r>
            <a:r>
              <a:rPr lang="pl-PL" sz="1000" i="1" dirty="0" err="1"/>
              <a:t>November</a:t>
            </a:r>
            <a:r>
              <a:rPr lang="pl-PL" sz="1000" i="1" dirty="0"/>
              <a:t> 1989</a:t>
            </a:r>
          </a:p>
        </p:txBody>
      </p:sp>
      <p:sp>
        <p:nvSpPr>
          <p:cNvPr id="5" name="Pagon 4">
            <a:hlinkClick r:id="rId2" action="ppaction://hlinksldjump"/>
            <a:extLst>
              <a:ext uri="{FF2B5EF4-FFF2-40B4-BE49-F238E27FC236}">
                <a16:creationId xmlns:a16="http://schemas.microsoft.com/office/drawing/2014/main" id="{E81B8A16-E513-1478-51CF-250233AB7158}"/>
              </a:ext>
            </a:extLst>
          </p:cNvPr>
          <p:cNvSpPr/>
          <p:nvPr/>
        </p:nvSpPr>
        <p:spPr>
          <a:xfrm rot="10800000">
            <a:off x="10813800" y="5952875"/>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Tree>
    <p:extLst>
      <p:ext uri="{BB962C8B-B14F-4D97-AF65-F5344CB8AC3E}">
        <p14:creationId xmlns:p14="http://schemas.microsoft.com/office/powerpoint/2010/main" val="271541908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20759D8-E841-BD58-1972-B8F8D275A431}"/>
              </a:ext>
            </a:extLst>
          </p:cNvPr>
          <p:cNvSpPr>
            <a:spLocks noGrp="1"/>
          </p:cNvSpPr>
          <p:nvPr>
            <p:ph type="title"/>
          </p:nvPr>
        </p:nvSpPr>
        <p:spPr/>
        <p:txBody>
          <a:bodyPr>
            <a:normAutofit/>
          </a:bodyPr>
          <a:lstStyle/>
          <a:p>
            <a:r>
              <a:rPr lang="pl-PL" sz="3600" dirty="0"/>
              <a:t>1.1.2. The </a:t>
            </a:r>
            <a:r>
              <a:rPr lang="pl-PL" sz="3600" dirty="0" err="1"/>
              <a:t>Constitution</a:t>
            </a:r>
            <a:r>
              <a:rPr lang="pl-PL" sz="3600" dirty="0"/>
              <a:t> of the Republic of Poland</a:t>
            </a:r>
          </a:p>
        </p:txBody>
      </p:sp>
      <p:sp>
        <p:nvSpPr>
          <p:cNvPr id="3" name="Symbol zastępczy zawartości 2">
            <a:extLst>
              <a:ext uri="{FF2B5EF4-FFF2-40B4-BE49-F238E27FC236}">
                <a16:creationId xmlns:a16="http://schemas.microsoft.com/office/drawing/2014/main" id="{406C6B02-86B1-FCA1-0C77-E2E9FC38734F}"/>
              </a:ext>
            </a:extLst>
          </p:cNvPr>
          <p:cNvSpPr>
            <a:spLocks noGrp="1"/>
          </p:cNvSpPr>
          <p:nvPr>
            <p:ph idx="1"/>
          </p:nvPr>
        </p:nvSpPr>
        <p:spPr/>
        <p:txBody>
          <a:bodyPr>
            <a:normAutofit/>
          </a:bodyPr>
          <a:lstStyle/>
          <a:p>
            <a:pPr algn="l">
              <a:lnSpc>
                <a:spcPct val="150000"/>
              </a:lnSpc>
              <a:spcAft>
                <a:spcPts val="1000"/>
              </a:spcAft>
            </a:pPr>
            <a:r>
              <a:rPr lang="en-GB" sz="1800" b="0" i="0" u="none" strike="noStrike" dirty="0">
                <a:solidFill>
                  <a:srgbClr val="000000"/>
                </a:solidFill>
                <a:effectLst/>
              </a:rPr>
              <a:t>The </a:t>
            </a:r>
            <a:r>
              <a:rPr lang="en-GB" sz="1800" b="1" i="0" u="none" strike="noStrike" dirty="0">
                <a:solidFill>
                  <a:srgbClr val="000000"/>
                </a:solidFill>
                <a:effectLst/>
              </a:rPr>
              <a:t>Constitution of the Republic of Poland</a:t>
            </a:r>
            <a:r>
              <a:rPr lang="en-GB" sz="1800" b="0" i="0" u="none" strike="noStrike" dirty="0">
                <a:solidFill>
                  <a:srgbClr val="000000"/>
                </a:solidFill>
                <a:effectLst/>
              </a:rPr>
              <a:t> is the supreme legal act of the state. It defines the fundamental principles of the political system and guarantees the rights and freedoms of all citizens – including children’s rights.</a:t>
            </a:r>
          </a:p>
          <a:p>
            <a:pPr algn="l">
              <a:lnSpc>
                <a:spcPct val="150000"/>
              </a:lnSpc>
              <a:spcAft>
                <a:spcPts val="1000"/>
              </a:spcAft>
            </a:pPr>
            <a:r>
              <a:rPr lang="en-GB" sz="1800" b="1" i="0" u="none" strike="noStrike" dirty="0">
                <a:solidFill>
                  <a:srgbClr val="000000"/>
                </a:solidFill>
                <a:effectLst/>
                <a:hlinkClick r:id="rId2" action="ppaction://hlinksldjump"/>
              </a:rPr>
              <a:t>Article 72</a:t>
            </a:r>
            <a:r>
              <a:rPr lang="en-GB" sz="1800" b="0" i="0" u="none" strike="noStrike" dirty="0">
                <a:solidFill>
                  <a:srgbClr val="000000"/>
                </a:solidFill>
                <a:effectLst/>
                <a:hlinkClick r:id="rId2" action="ppaction://hlinksldjump"/>
              </a:rPr>
              <a:t> </a:t>
            </a:r>
            <a:r>
              <a:rPr lang="en-GB" sz="1800" b="0" i="0" u="none" strike="noStrike" dirty="0">
                <a:solidFill>
                  <a:srgbClr val="000000"/>
                </a:solidFill>
                <a:effectLst/>
              </a:rPr>
              <a:t>of the Constitution, contained in Chapter II </a:t>
            </a:r>
            <a:r>
              <a:rPr lang="en-GB" sz="1800" b="0" i="1" u="none" strike="noStrike" dirty="0">
                <a:solidFill>
                  <a:srgbClr val="000000"/>
                </a:solidFill>
                <a:effectLst/>
              </a:rPr>
              <a:t>“Freedoms, Rights and Obligations of Persons and Citizens”</a:t>
            </a:r>
            <a:r>
              <a:rPr lang="en-GB" sz="1800" b="0" i="0" u="none" strike="noStrike" dirty="0">
                <a:solidFill>
                  <a:srgbClr val="000000"/>
                </a:solidFill>
                <a:effectLst/>
              </a:rPr>
              <a:t>, forms the foundation of the system for protecting minors. It obliges public authorities to provide children with special care and establishes the office of the </a:t>
            </a:r>
            <a:r>
              <a:rPr lang="en-GB" sz="1800" b="1" i="0" u="none" strike="noStrike" dirty="0">
                <a:solidFill>
                  <a:srgbClr val="000000"/>
                </a:solidFill>
                <a:effectLst/>
                <a:hlinkClick r:id="rId3" action="ppaction://hlinksldjump"/>
              </a:rPr>
              <a:t>Ombudsman for Children’s Rights</a:t>
            </a:r>
            <a:r>
              <a:rPr lang="en-GB" sz="1800" b="0" i="0" u="none" strike="noStrike" dirty="0">
                <a:solidFill>
                  <a:srgbClr val="000000"/>
                </a:solidFill>
                <a:effectLst/>
              </a:rPr>
              <a:t>, who ensures that their rights and freedoms are respected.</a:t>
            </a:r>
          </a:p>
        </p:txBody>
      </p:sp>
    </p:spTree>
    <p:extLst>
      <p:ext uri="{BB962C8B-B14F-4D97-AF65-F5344CB8AC3E}">
        <p14:creationId xmlns:p14="http://schemas.microsoft.com/office/powerpoint/2010/main" val="331979511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90C9166A-791B-2347-3B1E-7956ED5FAFC7}"/>
              </a:ext>
            </a:extLst>
          </p:cNvPr>
          <p:cNvSpPr>
            <a:spLocks noGrp="1"/>
          </p:cNvSpPr>
          <p:nvPr>
            <p:ph type="title"/>
          </p:nvPr>
        </p:nvSpPr>
        <p:spPr/>
        <p:txBody>
          <a:bodyPr>
            <a:normAutofit/>
          </a:bodyPr>
          <a:lstStyle/>
          <a:p>
            <a:r>
              <a:rPr lang="pl-PL" sz="3600" dirty="0" err="1">
                <a:solidFill>
                  <a:srgbClr val="0070C0"/>
                </a:solidFill>
              </a:rPr>
              <a:t>Article</a:t>
            </a:r>
            <a:r>
              <a:rPr lang="pl-PL" sz="3600" dirty="0">
                <a:solidFill>
                  <a:srgbClr val="0070C0"/>
                </a:solidFill>
              </a:rPr>
              <a:t> 72, The </a:t>
            </a:r>
            <a:r>
              <a:rPr lang="pl-PL" sz="3600" dirty="0" err="1">
                <a:solidFill>
                  <a:srgbClr val="0070C0"/>
                </a:solidFill>
              </a:rPr>
              <a:t>Constitution</a:t>
            </a:r>
            <a:r>
              <a:rPr lang="pl-PL" sz="3600" dirty="0">
                <a:solidFill>
                  <a:srgbClr val="0070C0"/>
                </a:solidFill>
              </a:rPr>
              <a:t> of the Republic of Poland</a:t>
            </a:r>
          </a:p>
        </p:txBody>
      </p:sp>
      <p:sp>
        <p:nvSpPr>
          <p:cNvPr id="3" name="Symbol zastępczy zawartości 2">
            <a:extLst>
              <a:ext uri="{FF2B5EF4-FFF2-40B4-BE49-F238E27FC236}">
                <a16:creationId xmlns:a16="http://schemas.microsoft.com/office/drawing/2014/main" id="{0D5B08C1-E6A0-54BA-84D1-5BEB80E6E900}"/>
              </a:ext>
            </a:extLst>
          </p:cNvPr>
          <p:cNvSpPr>
            <a:spLocks noGrp="1"/>
          </p:cNvSpPr>
          <p:nvPr>
            <p:ph idx="1"/>
          </p:nvPr>
        </p:nvSpPr>
        <p:spPr/>
        <p:txBody>
          <a:bodyPr>
            <a:normAutofit/>
          </a:bodyPr>
          <a:lstStyle/>
          <a:p>
            <a:pPr marL="342900" indent="-342900" algn="just">
              <a:lnSpc>
                <a:spcPct val="150000"/>
              </a:lnSpc>
              <a:spcAft>
                <a:spcPts val="1000"/>
              </a:spcAft>
              <a:buFont typeface="+mj-lt"/>
              <a:buAutoNum type="arabicPeriod"/>
            </a:pPr>
            <a:r>
              <a:rPr lang="pl-PL" sz="1400" dirty="0"/>
              <a:t>The Republic of Poland </a:t>
            </a:r>
            <a:r>
              <a:rPr lang="pl-PL" sz="1400" dirty="0" err="1"/>
              <a:t>shall</a:t>
            </a:r>
            <a:r>
              <a:rPr lang="pl-PL" sz="1400" dirty="0"/>
              <a:t> </a:t>
            </a:r>
            <a:r>
              <a:rPr lang="pl-PL" sz="1400" dirty="0" err="1"/>
              <a:t>ensure</a:t>
            </a:r>
            <a:r>
              <a:rPr lang="pl-PL" sz="1400" dirty="0"/>
              <a:t> </a:t>
            </a:r>
            <a:r>
              <a:rPr lang="pl-PL" sz="1400" dirty="0" err="1"/>
              <a:t>protection</a:t>
            </a:r>
            <a:r>
              <a:rPr lang="pl-PL" sz="1400" dirty="0"/>
              <a:t> of the </a:t>
            </a:r>
            <a:r>
              <a:rPr lang="pl-PL" sz="1400" dirty="0" err="1"/>
              <a:t>rights</a:t>
            </a:r>
            <a:r>
              <a:rPr lang="pl-PL" sz="1400" dirty="0"/>
              <a:t> of the </a:t>
            </a:r>
            <a:r>
              <a:rPr lang="pl-PL" sz="1400" dirty="0" err="1"/>
              <a:t>child</a:t>
            </a:r>
            <a:r>
              <a:rPr lang="pl-PL" sz="1400" dirty="0"/>
              <a:t>. </a:t>
            </a:r>
            <a:r>
              <a:rPr lang="pl-PL" sz="1400" dirty="0" err="1"/>
              <a:t>Everyone</a:t>
            </a:r>
            <a:r>
              <a:rPr lang="pl-PL" sz="1400" dirty="0"/>
              <a:t> </a:t>
            </a:r>
            <a:r>
              <a:rPr lang="pl-PL" sz="1400" dirty="0" err="1"/>
              <a:t>shall</a:t>
            </a:r>
            <a:r>
              <a:rPr lang="pl-PL" sz="1400" dirty="0"/>
              <a:t> </a:t>
            </a:r>
            <a:r>
              <a:rPr lang="pl-PL" sz="1400" dirty="0" err="1"/>
              <a:t>have</a:t>
            </a:r>
            <a:r>
              <a:rPr lang="pl-PL" sz="1400" dirty="0"/>
              <a:t> the </a:t>
            </a:r>
            <a:r>
              <a:rPr lang="pl-PL" sz="1400" dirty="0" err="1"/>
              <a:t>right</a:t>
            </a:r>
            <a:r>
              <a:rPr lang="pl-PL" sz="1400" dirty="0"/>
              <a:t> to </a:t>
            </a:r>
            <a:r>
              <a:rPr lang="pl-PL" sz="1400" dirty="0" err="1"/>
              <a:t>demand</a:t>
            </a:r>
            <a:r>
              <a:rPr lang="pl-PL" sz="1400" dirty="0"/>
              <a:t> of </a:t>
            </a:r>
            <a:r>
              <a:rPr lang="pl-PL" sz="1400" dirty="0" err="1"/>
              <a:t>organs</a:t>
            </a:r>
            <a:r>
              <a:rPr lang="pl-PL" sz="1400" dirty="0"/>
              <a:t> of public authority </a:t>
            </a:r>
            <a:r>
              <a:rPr lang="pl-PL" sz="1400" dirty="0" err="1"/>
              <a:t>that</a:t>
            </a:r>
            <a:r>
              <a:rPr lang="pl-PL" sz="1400" dirty="0"/>
              <a:t> </a:t>
            </a:r>
            <a:r>
              <a:rPr lang="pl-PL" sz="1400" dirty="0" err="1"/>
              <a:t>they</a:t>
            </a:r>
            <a:r>
              <a:rPr lang="pl-PL" sz="1400" dirty="0"/>
              <a:t> </a:t>
            </a:r>
            <a:r>
              <a:rPr lang="pl-PL" sz="1400" dirty="0" err="1"/>
              <a:t>defend</a:t>
            </a:r>
            <a:r>
              <a:rPr lang="pl-PL" sz="1400" dirty="0"/>
              <a:t> </a:t>
            </a:r>
            <a:r>
              <a:rPr lang="pl-PL" sz="1400" dirty="0" err="1"/>
              <a:t>children</a:t>
            </a:r>
            <a:r>
              <a:rPr lang="pl-PL" sz="1400" dirty="0"/>
              <a:t> </a:t>
            </a:r>
            <a:r>
              <a:rPr lang="pl-PL" sz="1400" dirty="0" err="1"/>
              <a:t>against</a:t>
            </a:r>
            <a:r>
              <a:rPr lang="pl-PL" sz="1400" dirty="0"/>
              <a:t> </a:t>
            </a:r>
            <a:r>
              <a:rPr lang="pl-PL" sz="1400" dirty="0" err="1"/>
              <a:t>violence</a:t>
            </a:r>
            <a:r>
              <a:rPr lang="pl-PL" sz="1400" dirty="0"/>
              <a:t>, </a:t>
            </a:r>
            <a:r>
              <a:rPr lang="pl-PL" sz="1400" dirty="0" err="1"/>
              <a:t>cruelty</a:t>
            </a:r>
            <a:r>
              <a:rPr lang="pl-PL" sz="1400" dirty="0"/>
              <a:t>, </a:t>
            </a:r>
            <a:r>
              <a:rPr lang="pl-PL" sz="1400" dirty="0" err="1"/>
              <a:t>exploitation</a:t>
            </a:r>
            <a:r>
              <a:rPr lang="pl-PL" sz="1400" dirty="0"/>
              <a:t> and </a:t>
            </a:r>
            <a:r>
              <a:rPr lang="pl-PL" sz="1400" dirty="0" err="1"/>
              <a:t>actions</a:t>
            </a:r>
            <a:r>
              <a:rPr lang="pl-PL" sz="1400" dirty="0"/>
              <a:t> </a:t>
            </a:r>
            <a:r>
              <a:rPr lang="pl-PL" sz="1400" dirty="0" err="1"/>
              <a:t>which</a:t>
            </a:r>
            <a:r>
              <a:rPr lang="pl-PL" sz="1400" dirty="0"/>
              <a:t> </a:t>
            </a:r>
            <a:r>
              <a:rPr lang="pl-PL" sz="1400" dirty="0" err="1"/>
              <a:t>undermine</a:t>
            </a:r>
            <a:r>
              <a:rPr lang="pl-PL" sz="1400" dirty="0"/>
              <a:t> </a:t>
            </a:r>
            <a:r>
              <a:rPr lang="pl-PL" sz="1400" dirty="0" err="1"/>
              <a:t>their</a:t>
            </a:r>
            <a:r>
              <a:rPr lang="pl-PL" sz="1400" dirty="0"/>
              <a:t> </a:t>
            </a:r>
            <a:r>
              <a:rPr lang="pl-PL" sz="1400" dirty="0" err="1"/>
              <a:t>moral</a:t>
            </a:r>
            <a:r>
              <a:rPr lang="pl-PL" sz="1400" dirty="0"/>
              <a:t> </a:t>
            </a:r>
            <a:r>
              <a:rPr lang="pl-PL" sz="1400" dirty="0" err="1"/>
              <a:t>sense</a:t>
            </a:r>
            <a:r>
              <a:rPr lang="pl-PL" sz="1400" dirty="0"/>
              <a:t>.</a:t>
            </a:r>
          </a:p>
          <a:p>
            <a:pPr marL="342900" indent="-342900" algn="just">
              <a:lnSpc>
                <a:spcPct val="150000"/>
              </a:lnSpc>
              <a:spcAft>
                <a:spcPts val="1000"/>
              </a:spcAft>
              <a:buFont typeface="+mj-lt"/>
              <a:buAutoNum type="arabicPeriod"/>
            </a:pPr>
            <a:r>
              <a:rPr lang="pl-PL" sz="1400" dirty="0"/>
              <a:t>A </a:t>
            </a:r>
            <a:r>
              <a:rPr lang="pl-PL" sz="1400" dirty="0" err="1"/>
              <a:t>child</a:t>
            </a:r>
            <a:r>
              <a:rPr lang="pl-PL" sz="1400" dirty="0"/>
              <a:t> </a:t>
            </a:r>
            <a:r>
              <a:rPr lang="pl-PL" sz="1400" dirty="0" err="1"/>
              <a:t>deprived</a:t>
            </a:r>
            <a:r>
              <a:rPr lang="pl-PL" sz="1400" dirty="0"/>
              <a:t> of </a:t>
            </a:r>
            <a:r>
              <a:rPr lang="pl-PL" sz="1400" dirty="0" err="1"/>
              <a:t>parental</a:t>
            </a:r>
            <a:r>
              <a:rPr lang="pl-PL" sz="1400" dirty="0"/>
              <a:t> </a:t>
            </a:r>
            <a:r>
              <a:rPr lang="pl-PL" sz="1400" dirty="0" err="1"/>
              <a:t>care</a:t>
            </a:r>
            <a:r>
              <a:rPr lang="pl-PL" sz="1400" dirty="0"/>
              <a:t> </a:t>
            </a:r>
            <a:r>
              <a:rPr lang="pl-PL" sz="1400" dirty="0" err="1"/>
              <a:t>shall</a:t>
            </a:r>
            <a:r>
              <a:rPr lang="pl-PL" sz="1400" dirty="0"/>
              <a:t> </a:t>
            </a:r>
            <a:r>
              <a:rPr lang="pl-PL" sz="1400" dirty="0" err="1"/>
              <a:t>have</a:t>
            </a:r>
            <a:r>
              <a:rPr lang="pl-PL" sz="1400" dirty="0"/>
              <a:t> the </a:t>
            </a:r>
            <a:r>
              <a:rPr lang="pl-PL" sz="1400" dirty="0" err="1"/>
              <a:t>right</a:t>
            </a:r>
            <a:r>
              <a:rPr lang="pl-PL" sz="1400" dirty="0"/>
              <a:t> to </a:t>
            </a:r>
            <a:r>
              <a:rPr lang="pl-PL" sz="1400" dirty="0" err="1"/>
              <a:t>care</a:t>
            </a:r>
            <a:r>
              <a:rPr lang="pl-PL" sz="1400" dirty="0"/>
              <a:t> and </a:t>
            </a:r>
            <a:r>
              <a:rPr lang="pl-PL" sz="1400" dirty="0" err="1"/>
              <a:t>assistance</a:t>
            </a:r>
            <a:r>
              <a:rPr lang="pl-PL" sz="1400" dirty="0"/>
              <a:t> </a:t>
            </a:r>
            <a:r>
              <a:rPr lang="pl-PL" sz="1400" dirty="0" err="1"/>
              <a:t>provided</a:t>
            </a:r>
            <a:r>
              <a:rPr lang="pl-PL" sz="1400" dirty="0"/>
              <a:t> by public </a:t>
            </a:r>
            <a:r>
              <a:rPr lang="pl-PL" sz="1400" dirty="0" err="1"/>
              <a:t>authorities</a:t>
            </a:r>
            <a:r>
              <a:rPr lang="pl-PL" sz="1400" dirty="0"/>
              <a:t>.</a:t>
            </a:r>
          </a:p>
          <a:p>
            <a:pPr marL="342900" indent="-342900" algn="just">
              <a:lnSpc>
                <a:spcPct val="150000"/>
              </a:lnSpc>
              <a:spcAft>
                <a:spcPts val="1000"/>
              </a:spcAft>
              <a:buFont typeface="+mj-lt"/>
              <a:buAutoNum type="arabicPeriod"/>
            </a:pPr>
            <a:r>
              <a:rPr lang="pl-PL" sz="1400" dirty="0" err="1"/>
              <a:t>Organs</a:t>
            </a:r>
            <a:r>
              <a:rPr lang="pl-PL" sz="1400" dirty="0"/>
              <a:t> of public authority and </a:t>
            </a:r>
            <a:r>
              <a:rPr lang="pl-PL" sz="1400" dirty="0" err="1"/>
              <a:t>persons</a:t>
            </a:r>
            <a:r>
              <a:rPr lang="pl-PL" sz="1400" dirty="0"/>
              <a:t> </a:t>
            </a:r>
            <a:r>
              <a:rPr lang="pl-PL" sz="1400" dirty="0" err="1"/>
              <a:t>responsible</a:t>
            </a:r>
            <a:r>
              <a:rPr lang="pl-PL" sz="1400" dirty="0"/>
              <a:t> for </a:t>
            </a:r>
            <a:r>
              <a:rPr lang="pl-PL" sz="1400" dirty="0" err="1"/>
              <a:t>children</a:t>
            </a:r>
            <a:r>
              <a:rPr lang="pl-PL" sz="1400" dirty="0"/>
              <a:t>, in the </a:t>
            </a:r>
            <a:r>
              <a:rPr lang="pl-PL" sz="1400" dirty="0" err="1"/>
              <a:t>course</a:t>
            </a:r>
            <a:r>
              <a:rPr lang="pl-PL" sz="1400" dirty="0"/>
              <a:t> of </a:t>
            </a:r>
            <a:r>
              <a:rPr lang="pl-PL" sz="1400" dirty="0" err="1"/>
              <a:t>establishing</a:t>
            </a:r>
            <a:r>
              <a:rPr lang="pl-PL" sz="1400" dirty="0"/>
              <a:t> the </a:t>
            </a:r>
            <a:r>
              <a:rPr lang="pl-PL" sz="1400" dirty="0" err="1"/>
              <a:t>rights</a:t>
            </a:r>
            <a:r>
              <a:rPr lang="pl-PL" sz="1400" dirty="0"/>
              <a:t> of a </a:t>
            </a:r>
            <a:r>
              <a:rPr lang="pl-PL" sz="1400" dirty="0" err="1"/>
              <a:t>child</a:t>
            </a:r>
            <a:r>
              <a:rPr lang="pl-PL" sz="1400" dirty="0"/>
              <a:t>, </a:t>
            </a:r>
            <a:r>
              <a:rPr lang="pl-PL" sz="1400" dirty="0" err="1"/>
              <a:t>shall</a:t>
            </a:r>
            <a:r>
              <a:rPr lang="pl-PL" sz="1400" dirty="0"/>
              <a:t> </a:t>
            </a:r>
            <a:r>
              <a:rPr lang="pl-PL" sz="1400" dirty="0" err="1"/>
              <a:t>consider</a:t>
            </a:r>
            <a:r>
              <a:rPr lang="pl-PL" sz="1400" dirty="0"/>
              <a:t> and, </a:t>
            </a:r>
            <a:r>
              <a:rPr lang="pl-PL" sz="1400" dirty="0" err="1"/>
              <a:t>insofar</a:t>
            </a:r>
            <a:r>
              <a:rPr lang="pl-PL" sz="1400" dirty="0"/>
              <a:t> as </a:t>
            </a:r>
            <a:r>
              <a:rPr lang="pl-PL" sz="1400" dirty="0" err="1"/>
              <a:t>possible</a:t>
            </a:r>
            <a:r>
              <a:rPr lang="pl-PL" sz="1400" dirty="0"/>
              <a:t>, </a:t>
            </a:r>
            <a:r>
              <a:rPr lang="pl-PL" sz="1400" dirty="0" err="1"/>
              <a:t>give</a:t>
            </a:r>
            <a:r>
              <a:rPr lang="pl-PL" sz="1400" dirty="0"/>
              <a:t> </a:t>
            </a:r>
            <a:r>
              <a:rPr lang="pl-PL" sz="1400" dirty="0" err="1"/>
              <a:t>priority</a:t>
            </a:r>
            <a:r>
              <a:rPr lang="pl-PL" sz="1400" dirty="0"/>
              <a:t> to the </a:t>
            </a:r>
            <a:r>
              <a:rPr lang="pl-PL" sz="1400" dirty="0" err="1"/>
              <a:t>views</a:t>
            </a:r>
            <a:r>
              <a:rPr lang="pl-PL" sz="1400" dirty="0"/>
              <a:t> of the </a:t>
            </a:r>
            <a:r>
              <a:rPr lang="pl-PL" sz="1400" dirty="0" err="1"/>
              <a:t>child</a:t>
            </a:r>
            <a:r>
              <a:rPr lang="pl-PL" sz="1400" dirty="0"/>
              <a:t>.</a:t>
            </a:r>
          </a:p>
          <a:p>
            <a:pPr marL="342900" indent="-342900" algn="just">
              <a:lnSpc>
                <a:spcPct val="150000"/>
              </a:lnSpc>
              <a:spcAft>
                <a:spcPts val="1000"/>
              </a:spcAft>
              <a:buFont typeface="+mj-lt"/>
              <a:buAutoNum type="arabicPeriod"/>
            </a:pPr>
            <a:r>
              <a:rPr lang="pl-PL" sz="1400" dirty="0"/>
              <a:t>The </a:t>
            </a:r>
            <a:r>
              <a:rPr lang="pl-PL" sz="1400" dirty="0" err="1"/>
              <a:t>competence</a:t>
            </a:r>
            <a:r>
              <a:rPr lang="pl-PL" sz="1400" dirty="0"/>
              <a:t> and </a:t>
            </a:r>
            <a:r>
              <a:rPr lang="pl-PL" sz="1400" dirty="0" err="1"/>
              <a:t>procedure</a:t>
            </a:r>
            <a:r>
              <a:rPr lang="pl-PL" sz="1400" dirty="0"/>
              <a:t> for </a:t>
            </a:r>
            <a:r>
              <a:rPr lang="pl-PL" sz="1400" dirty="0" err="1"/>
              <a:t>appointment</a:t>
            </a:r>
            <a:r>
              <a:rPr lang="pl-PL" sz="1400" dirty="0"/>
              <a:t> of the </a:t>
            </a:r>
            <a:r>
              <a:rPr lang="pl-PL" sz="1400" dirty="0" err="1"/>
              <a:t>Commissioner</a:t>
            </a:r>
            <a:r>
              <a:rPr lang="pl-PL" sz="1400" dirty="0"/>
              <a:t> for </a:t>
            </a:r>
            <a:r>
              <a:rPr lang="pl-PL" sz="1400" dirty="0" err="1"/>
              <a:t>Children's</a:t>
            </a:r>
            <a:r>
              <a:rPr lang="pl-PL" sz="1400" dirty="0"/>
              <a:t> </a:t>
            </a:r>
            <a:r>
              <a:rPr lang="pl-PL" sz="1400" dirty="0" err="1"/>
              <a:t>Rights</a:t>
            </a:r>
            <a:r>
              <a:rPr lang="pl-PL" sz="1400" dirty="0"/>
              <a:t> </a:t>
            </a:r>
            <a:r>
              <a:rPr lang="pl-PL" sz="1400" dirty="0" err="1"/>
              <a:t>shall</a:t>
            </a:r>
            <a:r>
              <a:rPr lang="pl-PL" sz="1400" dirty="0"/>
              <a:t> be </a:t>
            </a:r>
            <a:r>
              <a:rPr lang="pl-PL" sz="1400" dirty="0" err="1"/>
              <a:t>specified</a:t>
            </a:r>
            <a:r>
              <a:rPr lang="pl-PL" sz="1400" dirty="0"/>
              <a:t> by </a:t>
            </a:r>
            <a:r>
              <a:rPr lang="pl-PL" sz="1400" dirty="0" err="1"/>
              <a:t>statute</a:t>
            </a:r>
            <a:r>
              <a:rPr lang="pl-PL" sz="1400" dirty="0"/>
              <a:t>.</a:t>
            </a:r>
          </a:p>
          <a:p>
            <a:pPr marL="0" indent="0" algn="r">
              <a:lnSpc>
                <a:spcPct val="150000"/>
              </a:lnSpc>
              <a:spcAft>
                <a:spcPts val="1000"/>
              </a:spcAft>
              <a:buNone/>
            </a:pPr>
            <a:r>
              <a:rPr lang="pl-PL" sz="1000" i="1" dirty="0"/>
              <a:t>The </a:t>
            </a:r>
            <a:r>
              <a:rPr lang="pl-PL" sz="1000" i="1" dirty="0" err="1"/>
              <a:t>Constitution</a:t>
            </a:r>
            <a:r>
              <a:rPr lang="pl-PL" sz="1000" i="1" dirty="0"/>
              <a:t> of the Republic of Poland of 2nd </a:t>
            </a:r>
            <a:r>
              <a:rPr lang="pl-PL" sz="1000" i="1" dirty="0" err="1"/>
              <a:t>April</a:t>
            </a:r>
            <a:r>
              <a:rPr lang="pl-PL" sz="1000" i="1" dirty="0"/>
              <a:t>, 1997, as </a:t>
            </a:r>
            <a:r>
              <a:rPr lang="pl-PL" sz="1000" i="1" dirty="0" err="1"/>
              <a:t>published</a:t>
            </a:r>
            <a:r>
              <a:rPr lang="pl-PL" sz="1000" i="1" dirty="0"/>
              <a:t> in Dziennik Ustaw No. 78, </a:t>
            </a:r>
            <a:r>
              <a:rPr lang="pl-PL" sz="1000" i="1" dirty="0" err="1"/>
              <a:t>item</a:t>
            </a:r>
            <a:r>
              <a:rPr lang="pl-PL" sz="1000" i="1" dirty="0"/>
              <a:t> 483</a:t>
            </a:r>
          </a:p>
        </p:txBody>
      </p:sp>
      <p:sp>
        <p:nvSpPr>
          <p:cNvPr id="5" name="Pagon 4">
            <a:hlinkClick r:id="rId2" action="ppaction://hlinksldjump"/>
            <a:extLst>
              <a:ext uri="{FF2B5EF4-FFF2-40B4-BE49-F238E27FC236}">
                <a16:creationId xmlns:a16="http://schemas.microsoft.com/office/drawing/2014/main" id="{048C3A72-C94F-2273-65F5-540A7827472F}"/>
              </a:ext>
            </a:extLst>
          </p:cNvPr>
          <p:cNvSpPr/>
          <p:nvPr/>
        </p:nvSpPr>
        <p:spPr>
          <a:xfrm rot="10800000">
            <a:off x="10813800" y="5952875"/>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Tree>
    <p:extLst>
      <p:ext uri="{BB962C8B-B14F-4D97-AF65-F5344CB8AC3E}">
        <p14:creationId xmlns:p14="http://schemas.microsoft.com/office/powerpoint/2010/main" val="185959813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5BDF53A-2466-F775-E4CA-DEA3BA5BD636}"/>
              </a:ext>
            </a:extLst>
          </p:cNvPr>
          <p:cNvSpPr>
            <a:spLocks noGrp="1"/>
          </p:cNvSpPr>
          <p:nvPr>
            <p:ph type="title"/>
          </p:nvPr>
        </p:nvSpPr>
        <p:spPr/>
        <p:txBody>
          <a:bodyPr>
            <a:normAutofit/>
          </a:bodyPr>
          <a:lstStyle/>
          <a:p>
            <a:r>
              <a:rPr lang="pl-PL" sz="3600" dirty="0">
                <a:solidFill>
                  <a:srgbClr val="0070C0"/>
                </a:solidFill>
              </a:rPr>
              <a:t>Ombudsman for </a:t>
            </a:r>
            <a:r>
              <a:rPr lang="pl-PL" sz="3600" dirty="0" err="1">
                <a:solidFill>
                  <a:srgbClr val="0070C0"/>
                </a:solidFill>
              </a:rPr>
              <a:t>Children’s</a:t>
            </a:r>
            <a:r>
              <a:rPr lang="pl-PL" sz="3600" dirty="0">
                <a:solidFill>
                  <a:srgbClr val="0070C0"/>
                </a:solidFill>
              </a:rPr>
              <a:t> </a:t>
            </a:r>
            <a:r>
              <a:rPr lang="pl-PL" sz="3600" dirty="0" err="1">
                <a:solidFill>
                  <a:srgbClr val="0070C0"/>
                </a:solidFill>
              </a:rPr>
              <a:t>Rights</a:t>
            </a:r>
            <a:endParaRPr lang="pl-PL" sz="3600" dirty="0">
              <a:solidFill>
                <a:srgbClr val="0070C0"/>
              </a:solidFill>
            </a:endParaRPr>
          </a:p>
        </p:txBody>
      </p:sp>
      <p:sp>
        <p:nvSpPr>
          <p:cNvPr id="3" name="Symbol zastępczy zawartości 2">
            <a:extLst>
              <a:ext uri="{FF2B5EF4-FFF2-40B4-BE49-F238E27FC236}">
                <a16:creationId xmlns:a16="http://schemas.microsoft.com/office/drawing/2014/main" id="{9463F192-5454-4D2E-8488-171F26A0A1D7}"/>
              </a:ext>
            </a:extLst>
          </p:cNvPr>
          <p:cNvSpPr>
            <a:spLocks noGrp="1"/>
          </p:cNvSpPr>
          <p:nvPr>
            <p:ph idx="1"/>
          </p:nvPr>
        </p:nvSpPr>
        <p:spPr/>
        <p:txBody>
          <a:bodyPr>
            <a:normAutofit fontScale="92500" lnSpcReduction="10000"/>
          </a:bodyPr>
          <a:lstStyle/>
          <a:p>
            <a:pPr algn="just">
              <a:lnSpc>
                <a:spcPct val="160000"/>
              </a:lnSpc>
              <a:spcBef>
                <a:spcPts val="1600"/>
              </a:spcBef>
              <a:buFont typeface="Wingdings" pitchFamily="2" charset="2"/>
              <a:buChar char="§"/>
            </a:pPr>
            <a:r>
              <a:rPr lang="pl-PL" sz="1800" dirty="0"/>
              <a:t>The </a:t>
            </a:r>
            <a:r>
              <a:rPr lang="pl-PL" sz="1800" b="1" dirty="0"/>
              <a:t>Ombudsman for </a:t>
            </a:r>
            <a:r>
              <a:rPr lang="pl-PL" sz="1800" b="1" dirty="0" err="1"/>
              <a:t>Children’s</a:t>
            </a:r>
            <a:r>
              <a:rPr lang="pl-PL" sz="1800" b="1" dirty="0"/>
              <a:t> </a:t>
            </a:r>
            <a:r>
              <a:rPr lang="pl-PL" sz="1800" b="1" dirty="0" err="1"/>
              <a:t>Rights</a:t>
            </a:r>
            <a:r>
              <a:rPr lang="pl-PL" sz="1800" b="1" dirty="0"/>
              <a:t> </a:t>
            </a:r>
            <a:r>
              <a:rPr lang="pl-PL" sz="1800" dirty="0" err="1"/>
              <a:t>is</a:t>
            </a:r>
            <a:r>
              <a:rPr lang="pl-PL" sz="1800" dirty="0"/>
              <a:t> a single-person </a:t>
            </a:r>
            <a:r>
              <a:rPr lang="pl-PL" sz="1800" dirty="0" err="1"/>
              <a:t>constitutional</a:t>
            </a:r>
            <a:r>
              <a:rPr lang="pl-PL" sz="1800" dirty="0"/>
              <a:t> body </a:t>
            </a:r>
            <a:r>
              <a:rPr lang="pl-PL" sz="1800" dirty="0" err="1"/>
              <a:t>established</a:t>
            </a:r>
            <a:r>
              <a:rPr lang="pl-PL" sz="1800" dirty="0"/>
              <a:t> </a:t>
            </a:r>
            <a:r>
              <a:rPr lang="pl-PL" sz="1800" dirty="0" err="1"/>
              <a:t>under</a:t>
            </a:r>
            <a:r>
              <a:rPr lang="pl-PL" sz="1800" dirty="0"/>
              <a:t> the </a:t>
            </a:r>
            <a:r>
              <a:rPr lang="pl-PL" sz="1800" i="1" dirty="0" err="1"/>
              <a:t>Act</a:t>
            </a:r>
            <a:r>
              <a:rPr lang="pl-PL" sz="1800" i="1" dirty="0"/>
              <a:t> of 6 January 2000 on the Ombudsman for </a:t>
            </a:r>
            <a:r>
              <a:rPr lang="pl-PL" sz="1800" i="1" dirty="0" err="1"/>
              <a:t>Children’s</a:t>
            </a:r>
            <a:r>
              <a:rPr lang="pl-PL" sz="1800" i="1" dirty="0"/>
              <a:t> </a:t>
            </a:r>
            <a:r>
              <a:rPr lang="pl-PL" sz="1800" i="1" dirty="0" err="1"/>
              <a:t>Rights</a:t>
            </a:r>
            <a:r>
              <a:rPr lang="pl-PL" sz="1800" dirty="0"/>
              <a:t>, </a:t>
            </a:r>
            <a:r>
              <a:rPr lang="pl-PL" sz="1800" dirty="0" err="1"/>
              <a:t>implementing</a:t>
            </a:r>
            <a:r>
              <a:rPr lang="pl-PL" sz="1800" dirty="0"/>
              <a:t> </a:t>
            </a:r>
            <a:r>
              <a:rPr lang="pl-PL" sz="1800" dirty="0" err="1"/>
              <a:t>Article</a:t>
            </a:r>
            <a:r>
              <a:rPr lang="pl-PL" sz="1800" dirty="0"/>
              <a:t> 72(4) of the </a:t>
            </a:r>
            <a:r>
              <a:rPr lang="pl-PL" sz="1800" dirty="0" err="1"/>
              <a:t>Constitution</a:t>
            </a:r>
            <a:r>
              <a:rPr lang="pl-PL" sz="1800" dirty="0"/>
              <a:t> of the Republic of Poland.</a:t>
            </a:r>
          </a:p>
          <a:p>
            <a:pPr algn="just">
              <a:lnSpc>
                <a:spcPct val="160000"/>
              </a:lnSpc>
              <a:spcBef>
                <a:spcPts val="1600"/>
              </a:spcBef>
              <a:buFont typeface="Wingdings" pitchFamily="2" charset="2"/>
              <a:buChar char="§"/>
            </a:pPr>
            <a:r>
              <a:rPr lang="pl-PL" sz="1800" dirty="0"/>
              <a:t>The Ombudsman </a:t>
            </a:r>
            <a:r>
              <a:rPr lang="pl-PL" sz="1800" dirty="0" err="1"/>
              <a:t>safeguards</a:t>
            </a:r>
            <a:r>
              <a:rPr lang="pl-PL" sz="1800" dirty="0"/>
              <a:t> the </a:t>
            </a:r>
            <a:r>
              <a:rPr lang="pl-PL" sz="1800" dirty="0" err="1"/>
              <a:t>rights</a:t>
            </a:r>
            <a:r>
              <a:rPr lang="pl-PL" sz="1800" dirty="0"/>
              <a:t> of </a:t>
            </a:r>
            <a:r>
              <a:rPr lang="pl-PL" sz="1800" dirty="0" err="1"/>
              <a:t>children</a:t>
            </a:r>
            <a:r>
              <a:rPr lang="pl-PL" sz="1800" dirty="0"/>
              <a:t> in Poland, </a:t>
            </a:r>
            <a:r>
              <a:rPr lang="pl-PL" sz="1800" dirty="0" err="1"/>
              <a:t>protecting</a:t>
            </a:r>
            <a:r>
              <a:rPr lang="pl-PL" sz="1800" dirty="0"/>
              <a:t> </a:t>
            </a:r>
            <a:r>
              <a:rPr lang="pl-PL" sz="1800" dirty="0" err="1"/>
              <a:t>their</a:t>
            </a:r>
            <a:r>
              <a:rPr lang="pl-PL" sz="1800" dirty="0"/>
              <a:t> </a:t>
            </a:r>
            <a:r>
              <a:rPr lang="pl-PL" sz="1800" dirty="0" err="1"/>
              <a:t>rights</a:t>
            </a:r>
            <a:r>
              <a:rPr lang="pl-PL" sz="1800" dirty="0"/>
              <a:t> to life, </a:t>
            </a:r>
            <a:r>
              <a:rPr lang="pl-PL" sz="1800" dirty="0" err="1"/>
              <a:t>health</a:t>
            </a:r>
            <a:r>
              <a:rPr lang="pl-PL" sz="1800" dirty="0"/>
              <a:t>, </a:t>
            </a:r>
            <a:r>
              <a:rPr lang="pl-PL" sz="1800" dirty="0" err="1"/>
              <a:t>education</a:t>
            </a:r>
            <a:r>
              <a:rPr lang="pl-PL" sz="1800" dirty="0"/>
              <a:t>, and family </a:t>
            </a:r>
            <a:r>
              <a:rPr lang="pl-PL" sz="1800" dirty="0" err="1"/>
              <a:t>upbringing</a:t>
            </a:r>
            <a:r>
              <a:rPr lang="pl-PL" sz="1800" dirty="0"/>
              <a:t>. </a:t>
            </a:r>
          </a:p>
          <a:p>
            <a:pPr algn="just">
              <a:lnSpc>
                <a:spcPct val="160000"/>
              </a:lnSpc>
              <a:spcBef>
                <a:spcPts val="1600"/>
              </a:spcBef>
              <a:buFont typeface="Wingdings" pitchFamily="2" charset="2"/>
              <a:buChar char="§"/>
            </a:pPr>
            <a:r>
              <a:rPr lang="pl-PL" sz="1800" dirty="0" err="1"/>
              <a:t>Key</a:t>
            </a:r>
            <a:r>
              <a:rPr lang="pl-PL" sz="1800" dirty="0"/>
              <a:t> </a:t>
            </a:r>
            <a:r>
              <a:rPr lang="pl-PL" sz="1800" dirty="0" err="1"/>
              <a:t>responsibilities</a:t>
            </a:r>
            <a:r>
              <a:rPr lang="pl-PL" sz="1800" dirty="0"/>
              <a:t> </a:t>
            </a:r>
            <a:r>
              <a:rPr lang="pl-PL" sz="1800" dirty="0" err="1"/>
              <a:t>include</a:t>
            </a:r>
            <a:r>
              <a:rPr lang="pl-PL" sz="1800" dirty="0"/>
              <a:t> </a:t>
            </a:r>
            <a:r>
              <a:rPr lang="pl-PL" sz="1800" dirty="0" err="1"/>
              <a:t>preventing</a:t>
            </a:r>
            <a:r>
              <a:rPr lang="pl-PL" sz="1800" dirty="0"/>
              <a:t> </a:t>
            </a:r>
            <a:r>
              <a:rPr lang="pl-PL" sz="1800" dirty="0" err="1"/>
              <a:t>violence</a:t>
            </a:r>
            <a:r>
              <a:rPr lang="pl-PL" sz="1800" dirty="0"/>
              <a:t>, </a:t>
            </a:r>
            <a:r>
              <a:rPr lang="pl-PL" sz="1800" dirty="0" err="1"/>
              <a:t>cruelty</a:t>
            </a:r>
            <a:r>
              <a:rPr lang="pl-PL" sz="1800" dirty="0"/>
              <a:t>, </a:t>
            </a:r>
            <a:r>
              <a:rPr lang="pl-PL" sz="1800" dirty="0" err="1"/>
              <a:t>exploitation</a:t>
            </a:r>
            <a:r>
              <a:rPr lang="pl-PL" sz="1800" dirty="0"/>
              <a:t>, </a:t>
            </a:r>
            <a:r>
              <a:rPr lang="pl-PL" sz="1800" dirty="0" err="1"/>
              <a:t>demoralization</a:t>
            </a:r>
            <a:r>
              <a:rPr lang="pl-PL" sz="1800" dirty="0"/>
              <a:t>, and </a:t>
            </a:r>
            <a:r>
              <a:rPr lang="pl-PL" sz="1800" dirty="0" err="1"/>
              <a:t>neglect</a:t>
            </a:r>
            <a:r>
              <a:rPr lang="pl-PL" sz="1800" dirty="0"/>
              <a:t>, as </a:t>
            </a:r>
            <a:r>
              <a:rPr lang="pl-PL" sz="1800" dirty="0" err="1"/>
              <a:t>well</a:t>
            </a:r>
            <a:r>
              <a:rPr lang="pl-PL" sz="1800" dirty="0"/>
              <a:t> as </a:t>
            </a:r>
            <a:r>
              <a:rPr lang="pl-PL" sz="1800" dirty="0" err="1"/>
              <a:t>promoting</a:t>
            </a:r>
            <a:r>
              <a:rPr lang="pl-PL" sz="1800" dirty="0"/>
              <a:t> </a:t>
            </a:r>
            <a:r>
              <a:rPr lang="pl-PL" sz="1800" dirty="0" err="1"/>
              <a:t>awareness</a:t>
            </a:r>
            <a:r>
              <a:rPr lang="pl-PL" sz="1800" dirty="0"/>
              <a:t> of </a:t>
            </a:r>
            <a:r>
              <a:rPr lang="pl-PL" sz="1800" dirty="0" err="1"/>
              <a:t>children’s</a:t>
            </a:r>
            <a:r>
              <a:rPr lang="pl-PL" sz="1800" dirty="0"/>
              <a:t> </a:t>
            </a:r>
            <a:r>
              <a:rPr lang="pl-PL" sz="1800" dirty="0" err="1"/>
              <a:t>rights</a:t>
            </a:r>
            <a:r>
              <a:rPr lang="pl-PL" sz="1800" dirty="0"/>
              <a:t> and </a:t>
            </a:r>
            <a:r>
              <a:rPr lang="pl-PL" sz="1800" dirty="0" err="1"/>
              <a:t>ways</a:t>
            </a:r>
            <a:r>
              <a:rPr lang="pl-PL" sz="1800" dirty="0"/>
              <a:t> to </a:t>
            </a:r>
            <a:r>
              <a:rPr lang="pl-PL" sz="1800" dirty="0" err="1"/>
              <a:t>protect</a:t>
            </a:r>
            <a:r>
              <a:rPr lang="pl-PL" sz="1800" dirty="0"/>
              <a:t> </a:t>
            </a:r>
            <a:r>
              <a:rPr lang="pl-PL" sz="1800" dirty="0" err="1"/>
              <a:t>them</a:t>
            </a:r>
            <a:r>
              <a:rPr lang="pl-PL" sz="1800" dirty="0"/>
              <a:t>. </a:t>
            </a:r>
          </a:p>
          <a:p>
            <a:pPr algn="just">
              <a:lnSpc>
                <a:spcPct val="160000"/>
              </a:lnSpc>
              <a:spcBef>
                <a:spcPts val="1600"/>
              </a:spcBef>
              <a:buFont typeface="Wingdings" pitchFamily="2" charset="2"/>
              <a:buChar char="§"/>
            </a:pPr>
            <a:r>
              <a:rPr lang="pl-PL" sz="1800" dirty="0"/>
              <a:t>The Ombudsman </a:t>
            </a:r>
            <a:r>
              <a:rPr lang="pl-PL" sz="1800" dirty="0" err="1"/>
              <a:t>pays</a:t>
            </a:r>
            <a:r>
              <a:rPr lang="pl-PL" sz="1800" dirty="0"/>
              <a:t> </a:t>
            </a:r>
            <a:r>
              <a:rPr lang="pl-PL" sz="1800" dirty="0" err="1"/>
              <a:t>special</a:t>
            </a:r>
            <a:r>
              <a:rPr lang="pl-PL" sz="1800" dirty="0"/>
              <a:t> </a:t>
            </a:r>
            <a:r>
              <a:rPr lang="pl-PL" sz="1800" dirty="0" err="1"/>
              <a:t>attention</a:t>
            </a:r>
            <a:r>
              <a:rPr lang="pl-PL" sz="1800" dirty="0"/>
              <a:t> to </a:t>
            </a:r>
            <a:r>
              <a:rPr lang="pl-PL" sz="1800" dirty="0" err="1"/>
              <a:t>children</a:t>
            </a:r>
            <a:r>
              <a:rPr lang="pl-PL" sz="1800" dirty="0"/>
              <a:t> with </a:t>
            </a:r>
            <a:r>
              <a:rPr lang="pl-PL" sz="1800" dirty="0" err="1"/>
              <a:t>disabilities</a:t>
            </a:r>
            <a:r>
              <a:rPr lang="pl-PL" sz="1800" dirty="0"/>
              <a:t>, </a:t>
            </a:r>
            <a:r>
              <a:rPr lang="pl-PL" sz="1800" dirty="0" err="1"/>
              <a:t>supporting</a:t>
            </a:r>
            <a:r>
              <a:rPr lang="pl-PL" sz="1800" dirty="0"/>
              <a:t> </a:t>
            </a:r>
            <a:r>
              <a:rPr lang="pl-PL" sz="1800" dirty="0" err="1"/>
              <a:t>their</a:t>
            </a:r>
            <a:r>
              <a:rPr lang="pl-PL" sz="1800" dirty="0"/>
              <a:t> development and </a:t>
            </a:r>
            <a:r>
              <a:rPr lang="pl-PL" sz="1800" dirty="0" err="1"/>
              <a:t>ensuring</a:t>
            </a:r>
            <a:r>
              <a:rPr lang="pl-PL" sz="1800" dirty="0"/>
              <a:t> </a:t>
            </a:r>
            <a:r>
              <a:rPr lang="pl-PL" sz="1800" dirty="0" err="1"/>
              <a:t>equal</a:t>
            </a:r>
            <a:r>
              <a:rPr lang="pl-PL" sz="1800" dirty="0"/>
              <a:t> </a:t>
            </a:r>
            <a:r>
              <a:rPr lang="pl-PL" sz="1800" dirty="0" err="1"/>
              <a:t>access</a:t>
            </a:r>
            <a:r>
              <a:rPr lang="pl-PL" sz="1800" dirty="0"/>
              <a:t> to </a:t>
            </a:r>
            <a:r>
              <a:rPr lang="pl-PL" sz="1800" dirty="0" err="1"/>
              <a:t>all</a:t>
            </a:r>
            <a:r>
              <a:rPr lang="pl-PL" sz="1800" dirty="0"/>
              <a:t> </a:t>
            </a:r>
            <a:r>
              <a:rPr lang="pl-PL" sz="1800" dirty="0" err="1"/>
              <a:t>rights</a:t>
            </a:r>
            <a:r>
              <a:rPr lang="pl-PL" sz="1800" dirty="0"/>
              <a:t> to </a:t>
            </a:r>
            <a:r>
              <a:rPr lang="pl-PL" sz="1800" dirty="0" err="1"/>
              <a:t>which</a:t>
            </a:r>
            <a:r>
              <a:rPr lang="pl-PL" sz="1800" dirty="0"/>
              <a:t> </a:t>
            </a:r>
            <a:r>
              <a:rPr lang="pl-PL" sz="1800" dirty="0" err="1"/>
              <a:t>they</a:t>
            </a:r>
            <a:r>
              <a:rPr lang="pl-PL" sz="1800" dirty="0"/>
              <a:t> </a:t>
            </a:r>
            <a:r>
              <a:rPr lang="pl-PL" sz="1800" dirty="0" err="1"/>
              <a:t>are</a:t>
            </a:r>
            <a:r>
              <a:rPr lang="pl-PL" sz="1800" dirty="0"/>
              <a:t> </a:t>
            </a:r>
            <a:r>
              <a:rPr lang="pl-PL" sz="1800" dirty="0" err="1"/>
              <a:t>entitled</a:t>
            </a:r>
            <a:r>
              <a:rPr lang="pl-PL" sz="1800" dirty="0"/>
              <a:t>.</a:t>
            </a:r>
          </a:p>
        </p:txBody>
      </p:sp>
      <p:sp>
        <p:nvSpPr>
          <p:cNvPr id="4" name="Pagon 3">
            <a:hlinkClick r:id="rId2" action="ppaction://hlinksldjump"/>
            <a:extLst>
              <a:ext uri="{FF2B5EF4-FFF2-40B4-BE49-F238E27FC236}">
                <a16:creationId xmlns:a16="http://schemas.microsoft.com/office/drawing/2014/main" id="{1687A2A8-41FF-E00E-EB3D-9F214A61FB24}"/>
              </a:ext>
            </a:extLst>
          </p:cNvPr>
          <p:cNvSpPr/>
          <p:nvPr/>
        </p:nvSpPr>
        <p:spPr>
          <a:xfrm rot="10800000">
            <a:off x="10813800" y="5952875"/>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Tree>
    <p:extLst>
      <p:ext uri="{BB962C8B-B14F-4D97-AF65-F5344CB8AC3E}">
        <p14:creationId xmlns:p14="http://schemas.microsoft.com/office/powerpoint/2010/main" val="171202076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860D1136-2511-F67D-9721-7EDF4931CD93}"/>
              </a:ext>
            </a:extLst>
          </p:cNvPr>
          <p:cNvSpPr>
            <a:spLocks noGrp="1"/>
          </p:cNvSpPr>
          <p:nvPr>
            <p:ph type="title"/>
          </p:nvPr>
        </p:nvSpPr>
        <p:spPr/>
        <p:txBody>
          <a:bodyPr>
            <a:normAutofit/>
          </a:bodyPr>
          <a:lstStyle/>
          <a:p>
            <a:r>
              <a:rPr lang="pl-PL" sz="3600" dirty="0"/>
              <a:t>1.2. PSYCHOPHYSICAL ASPECTS</a:t>
            </a:r>
          </a:p>
        </p:txBody>
      </p:sp>
      <p:sp>
        <p:nvSpPr>
          <p:cNvPr id="3" name="Symbol zastępczy zawartości 2">
            <a:extLst>
              <a:ext uri="{FF2B5EF4-FFF2-40B4-BE49-F238E27FC236}">
                <a16:creationId xmlns:a16="http://schemas.microsoft.com/office/drawing/2014/main" id="{5061E095-19A6-3080-E2E5-75C4E59F24EA}"/>
              </a:ext>
            </a:extLst>
          </p:cNvPr>
          <p:cNvSpPr>
            <a:spLocks noGrp="1"/>
          </p:cNvSpPr>
          <p:nvPr>
            <p:ph idx="1"/>
          </p:nvPr>
        </p:nvSpPr>
        <p:spPr/>
        <p:txBody>
          <a:bodyPr>
            <a:normAutofit/>
          </a:bodyPr>
          <a:lstStyle/>
          <a:p>
            <a:pPr marL="0" indent="0" algn="l">
              <a:lnSpc>
                <a:spcPct val="150000"/>
              </a:lnSpc>
              <a:buNone/>
            </a:pPr>
            <a:r>
              <a:rPr lang="pl-PL" sz="1800" b="0" i="0" u="none" strike="noStrike" dirty="0" err="1">
                <a:solidFill>
                  <a:srgbClr val="000000"/>
                </a:solidFill>
                <a:effectLst/>
              </a:rPr>
              <a:t>We’ve</a:t>
            </a:r>
            <a:r>
              <a:rPr lang="pl-PL" sz="1800" b="0" i="0" u="none" strike="noStrike" dirty="0">
                <a:solidFill>
                  <a:srgbClr val="000000"/>
                </a:solidFill>
                <a:effectLst/>
              </a:rPr>
              <a:t> </a:t>
            </a:r>
            <a:r>
              <a:rPr lang="pl-PL" sz="1800" b="0" i="0" u="none" strike="noStrike" dirty="0" err="1">
                <a:solidFill>
                  <a:srgbClr val="000000"/>
                </a:solidFill>
                <a:effectLst/>
              </a:rPr>
              <a:t>already</a:t>
            </a:r>
            <a:r>
              <a:rPr lang="pl-PL" sz="1800" b="0" i="0" u="none" strike="noStrike" dirty="0">
                <a:solidFill>
                  <a:srgbClr val="000000"/>
                </a:solidFill>
                <a:effectLst/>
              </a:rPr>
              <a:t> </a:t>
            </a:r>
            <a:r>
              <a:rPr lang="pl-PL" sz="1800" b="0" i="0" u="none" strike="noStrike" dirty="0" err="1">
                <a:solidFill>
                  <a:srgbClr val="000000"/>
                </a:solidFill>
                <a:effectLst/>
              </a:rPr>
              <a:t>discussed</a:t>
            </a:r>
            <a:r>
              <a:rPr lang="pl-PL" sz="1800" b="0" i="0" u="none" strike="noStrike" dirty="0">
                <a:solidFill>
                  <a:srgbClr val="000000"/>
                </a:solidFill>
                <a:effectLst/>
              </a:rPr>
              <a:t> </a:t>
            </a:r>
            <a:r>
              <a:rPr lang="pl-PL" sz="1800" b="0" i="0" u="none" strike="noStrike" dirty="0" err="1">
                <a:solidFill>
                  <a:srgbClr val="000000"/>
                </a:solidFill>
                <a:effectLst/>
              </a:rPr>
              <a:t>that</a:t>
            </a:r>
            <a:r>
              <a:rPr lang="pl-PL" sz="1800" b="0" i="0" u="none" strike="noStrike" dirty="0">
                <a:solidFill>
                  <a:srgbClr val="000000"/>
                </a:solidFill>
                <a:effectLst/>
              </a:rPr>
              <a:t> </a:t>
            </a:r>
            <a:r>
              <a:rPr lang="pl-PL" sz="1800" b="0" i="0" u="none" strike="noStrike" dirty="0" err="1">
                <a:solidFill>
                  <a:srgbClr val="000000"/>
                </a:solidFill>
                <a:effectLst/>
              </a:rPr>
              <a:t>children</a:t>
            </a:r>
            <a:r>
              <a:rPr lang="pl-PL" sz="1800" b="0" i="0" u="none" strike="noStrike" dirty="0">
                <a:solidFill>
                  <a:srgbClr val="000000"/>
                </a:solidFill>
                <a:effectLst/>
              </a:rPr>
              <a:t>, as </a:t>
            </a:r>
            <a:r>
              <a:rPr lang="pl-PL" sz="1800" b="0" i="0" u="none" strike="noStrike" dirty="0" err="1">
                <a:solidFill>
                  <a:srgbClr val="000000"/>
                </a:solidFill>
                <a:effectLst/>
              </a:rPr>
              <a:t>they</a:t>
            </a:r>
            <a:r>
              <a:rPr lang="pl-PL" sz="1800" b="0" i="0" u="none" strike="noStrike" dirty="0">
                <a:solidFill>
                  <a:srgbClr val="000000"/>
                </a:solidFill>
                <a:effectLst/>
              </a:rPr>
              <a:t> </a:t>
            </a:r>
            <a:r>
              <a:rPr lang="pl-PL" sz="1800" b="0" i="0" u="none" strike="noStrike" dirty="0" err="1">
                <a:solidFill>
                  <a:srgbClr val="000000"/>
                </a:solidFill>
                <a:effectLst/>
              </a:rPr>
              <a:t>are</a:t>
            </a:r>
            <a:r>
              <a:rPr lang="pl-PL" sz="1800" b="0" i="0" u="none" strike="noStrike" dirty="0">
                <a:solidFill>
                  <a:srgbClr val="000000"/>
                </a:solidFill>
                <a:effectLst/>
              </a:rPr>
              <a:t> not </a:t>
            </a:r>
            <a:r>
              <a:rPr lang="pl-PL" sz="1800" b="0" i="0" u="none" strike="noStrike" dirty="0" err="1">
                <a:solidFill>
                  <a:srgbClr val="000000"/>
                </a:solidFill>
                <a:effectLst/>
              </a:rPr>
              <a:t>yet</a:t>
            </a:r>
            <a:r>
              <a:rPr lang="pl-PL" sz="1800" b="0" i="0" u="none" strike="noStrike" dirty="0">
                <a:solidFill>
                  <a:srgbClr val="000000"/>
                </a:solidFill>
                <a:effectLst/>
              </a:rPr>
              <a:t> </a:t>
            </a:r>
            <a:r>
              <a:rPr lang="pl-PL" sz="1800" b="0" i="0" u="none" strike="noStrike" dirty="0" err="1">
                <a:solidFill>
                  <a:srgbClr val="000000"/>
                </a:solidFill>
                <a:effectLst/>
              </a:rPr>
              <a:t>fully</a:t>
            </a:r>
            <a:r>
              <a:rPr lang="pl-PL" sz="1800" b="0" i="0" u="none" strike="noStrike" dirty="0">
                <a:solidFill>
                  <a:srgbClr val="000000"/>
                </a:solidFill>
                <a:effectLst/>
              </a:rPr>
              <a:t> </a:t>
            </a:r>
            <a:r>
              <a:rPr lang="pl-PL" sz="1800" b="0" i="0" u="none" strike="noStrike" dirty="0" err="1">
                <a:solidFill>
                  <a:srgbClr val="000000"/>
                </a:solidFill>
                <a:effectLst/>
              </a:rPr>
              <a:t>mature</a:t>
            </a:r>
            <a:r>
              <a:rPr lang="pl-PL" sz="1800" b="0" i="0" u="none" strike="noStrike" dirty="0">
                <a:solidFill>
                  <a:srgbClr val="000000"/>
                </a:solidFill>
                <a:effectLst/>
              </a:rPr>
              <a:t> </a:t>
            </a:r>
            <a:r>
              <a:rPr lang="pl-PL" sz="1800" b="0" i="0" u="none" strike="noStrike" dirty="0" err="1">
                <a:solidFill>
                  <a:srgbClr val="000000"/>
                </a:solidFill>
                <a:effectLst/>
              </a:rPr>
              <a:t>or</a:t>
            </a:r>
            <a:r>
              <a:rPr lang="pl-PL" sz="1800" b="0" i="0" u="none" strike="noStrike" dirty="0">
                <a:solidFill>
                  <a:srgbClr val="000000"/>
                </a:solidFill>
                <a:effectLst/>
              </a:rPr>
              <a:t> independent, </a:t>
            </a:r>
            <a:r>
              <a:rPr lang="pl-PL" sz="1800" b="0" i="0" u="none" strike="noStrike" dirty="0" err="1">
                <a:solidFill>
                  <a:srgbClr val="000000"/>
                </a:solidFill>
                <a:effectLst/>
              </a:rPr>
              <a:t>require</a:t>
            </a:r>
            <a:r>
              <a:rPr lang="pl-PL" sz="1800" b="0" i="0" u="none" strike="noStrike" dirty="0">
                <a:solidFill>
                  <a:srgbClr val="000000"/>
                </a:solidFill>
                <a:effectLst/>
              </a:rPr>
              <a:t> </a:t>
            </a:r>
            <a:r>
              <a:rPr lang="pl-PL" sz="1800" b="0" i="0" u="none" strike="noStrike" dirty="0" err="1">
                <a:solidFill>
                  <a:srgbClr val="000000"/>
                </a:solidFill>
                <a:effectLst/>
              </a:rPr>
              <a:t>special</a:t>
            </a:r>
            <a:r>
              <a:rPr lang="pl-PL" sz="1800" b="0" i="0" u="none" strike="noStrike" dirty="0">
                <a:solidFill>
                  <a:srgbClr val="000000"/>
                </a:solidFill>
                <a:effectLst/>
              </a:rPr>
              <a:t> </a:t>
            </a:r>
            <a:r>
              <a:rPr lang="pl-PL" sz="1800" b="0" i="0" u="none" strike="noStrike" dirty="0" err="1">
                <a:solidFill>
                  <a:srgbClr val="000000"/>
                </a:solidFill>
                <a:effectLst/>
              </a:rPr>
              <a:t>protection</a:t>
            </a:r>
            <a:r>
              <a:rPr lang="pl-PL" sz="1800" b="0" i="0" u="none" strike="noStrike" dirty="0">
                <a:solidFill>
                  <a:srgbClr val="000000"/>
                </a:solidFill>
                <a:effectLst/>
              </a:rPr>
              <a:t> and </a:t>
            </a:r>
            <a:r>
              <a:rPr lang="pl-PL" sz="1800" b="0" i="0" u="none" strike="noStrike" dirty="0" err="1">
                <a:solidFill>
                  <a:srgbClr val="000000"/>
                </a:solidFill>
                <a:effectLst/>
              </a:rPr>
              <a:t>support</a:t>
            </a:r>
            <a:r>
              <a:rPr lang="en-GB" sz="1800" b="0" i="0" u="none" strike="noStrike" dirty="0">
                <a:solidFill>
                  <a:srgbClr val="000000"/>
                </a:solidFill>
                <a:effectLst/>
              </a:rPr>
              <a:t> – </a:t>
            </a:r>
            <a:r>
              <a:rPr lang="pl-PL" sz="1800" b="0" i="0" u="none" strike="noStrike" dirty="0" err="1">
                <a:solidFill>
                  <a:srgbClr val="000000"/>
                </a:solidFill>
                <a:effectLst/>
              </a:rPr>
              <a:t>which</a:t>
            </a:r>
            <a:r>
              <a:rPr lang="pl-PL" sz="1800" b="0" i="0" u="none" strike="noStrike" dirty="0">
                <a:solidFill>
                  <a:srgbClr val="000000"/>
                </a:solidFill>
                <a:effectLst/>
              </a:rPr>
              <a:t> </a:t>
            </a:r>
            <a:r>
              <a:rPr lang="pl-PL" sz="1800" b="0" i="0" u="none" strike="noStrike" dirty="0" err="1">
                <a:solidFill>
                  <a:srgbClr val="000000"/>
                </a:solidFill>
                <a:effectLst/>
              </a:rPr>
              <a:t>are</a:t>
            </a:r>
            <a:r>
              <a:rPr lang="pl-PL" sz="1800" b="0" i="0" u="none" strike="noStrike" dirty="0">
                <a:solidFill>
                  <a:srgbClr val="000000"/>
                </a:solidFill>
                <a:effectLst/>
              </a:rPr>
              <a:t> </a:t>
            </a:r>
            <a:r>
              <a:rPr lang="pl-PL" sz="1800" b="0" i="0" u="none" strike="noStrike" dirty="0" err="1">
                <a:solidFill>
                  <a:srgbClr val="000000"/>
                </a:solidFill>
                <a:effectLst/>
              </a:rPr>
              <a:t>guaranteed</a:t>
            </a:r>
            <a:r>
              <a:rPr lang="pl-PL" sz="1800" b="0" i="0" u="none" strike="noStrike" dirty="0">
                <a:solidFill>
                  <a:srgbClr val="000000"/>
                </a:solidFill>
                <a:effectLst/>
              </a:rPr>
              <a:t> by </a:t>
            </a:r>
            <a:r>
              <a:rPr lang="pl-PL" sz="1800" b="0" i="0" u="none" strike="noStrike" dirty="0" err="1">
                <a:solidFill>
                  <a:srgbClr val="000000"/>
                </a:solidFill>
                <a:effectLst/>
              </a:rPr>
              <a:t>children’s</a:t>
            </a:r>
            <a:r>
              <a:rPr lang="pl-PL" sz="1800" b="0" i="0" u="none" strike="noStrike" dirty="0">
                <a:solidFill>
                  <a:srgbClr val="000000"/>
                </a:solidFill>
                <a:effectLst/>
              </a:rPr>
              <a:t> </a:t>
            </a:r>
            <a:r>
              <a:rPr lang="pl-PL" sz="1800" b="0" i="0" u="none" strike="noStrike" dirty="0" err="1">
                <a:solidFill>
                  <a:srgbClr val="000000"/>
                </a:solidFill>
                <a:effectLst/>
              </a:rPr>
              <a:t>rights</a:t>
            </a:r>
            <a:r>
              <a:rPr lang="pl-PL" sz="1800" b="0" i="0" u="none" strike="noStrike" dirty="0">
                <a:solidFill>
                  <a:srgbClr val="000000"/>
                </a:solidFill>
                <a:effectLst/>
              </a:rPr>
              <a:t>. </a:t>
            </a:r>
            <a:r>
              <a:rPr lang="pl-PL" sz="1800" b="0" i="0" u="none" strike="noStrike" dirty="0" err="1">
                <a:solidFill>
                  <a:srgbClr val="000000"/>
                </a:solidFill>
                <a:effectLst/>
              </a:rPr>
              <a:t>However</a:t>
            </a:r>
            <a:r>
              <a:rPr lang="pl-PL" sz="1800" b="0" i="0" u="none" strike="noStrike" dirty="0">
                <a:solidFill>
                  <a:srgbClr val="000000"/>
                </a:solidFill>
                <a:effectLst/>
              </a:rPr>
              <a:t>, </a:t>
            </a:r>
            <a:r>
              <a:rPr lang="pl-PL" sz="1800" b="0" i="0" u="none" strike="noStrike" dirty="0" err="1">
                <a:solidFill>
                  <a:srgbClr val="000000"/>
                </a:solidFill>
                <a:effectLst/>
              </a:rPr>
              <a:t>due</a:t>
            </a:r>
            <a:r>
              <a:rPr lang="pl-PL" sz="1800" b="0" i="0" u="none" strike="noStrike" dirty="0">
                <a:solidFill>
                  <a:srgbClr val="000000"/>
                </a:solidFill>
                <a:effectLst/>
              </a:rPr>
              <a:t> to </a:t>
            </a:r>
            <a:r>
              <a:rPr lang="pl-PL" sz="1800" b="0" i="0" u="none" strike="noStrike" dirty="0" err="1">
                <a:solidFill>
                  <a:srgbClr val="000000"/>
                </a:solidFill>
                <a:effectLst/>
              </a:rPr>
              <a:t>developmental</a:t>
            </a:r>
            <a:r>
              <a:rPr lang="pl-PL" sz="1800" b="0" i="0" u="none" strike="noStrike" dirty="0">
                <a:solidFill>
                  <a:srgbClr val="000000"/>
                </a:solidFill>
                <a:effectLst/>
              </a:rPr>
              <a:t> </a:t>
            </a:r>
            <a:r>
              <a:rPr lang="pl-PL" sz="1800" b="0" i="0" u="none" strike="noStrike" dirty="0" err="1">
                <a:solidFill>
                  <a:srgbClr val="000000"/>
                </a:solidFill>
                <a:effectLst/>
              </a:rPr>
              <a:t>differences</a:t>
            </a:r>
            <a:r>
              <a:rPr lang="pl-PL" sz="1800" b="0" i="0" u="none" strike="noStrike" dirty="0">
                <a:solidFill>
                  <a:srgbClr val="000000"/>
                </a:solidFill>
                <a:effectLst/>
              </a:rPr>
              <a:t>, </a:t>
            </a:r>
            <a:r>
              <a:rPr lang="pl-PL" sz="1800" b="0" i="0" u="none" strike="noStrike" dirty="0" err="1">
                <a:solidFill>
                  <a:srgbClr val="000000"/>
                </a:solidFill>
                <a:effectLst/>
              </a:rPr>
              <a:t>they</a:t>
            </a:r>
            <a:r>
              <a:rPr lang="pl-PL" sz="1800" b="0" i="0" u="none" strike="noStrike" dirty="0">
                <a:solidFill>
                  <a:srgbClr val="000000"/>
                </a:solidFill>
                <a:effectLst/>
              </a:rPr>
              <a:t> </a:t>
            </a:r>
            <a:r>
              <a:rPr lang="pl-PL" sz="1800" b="0" i="0" u="none" strike="noStrike" dirty="0" err="1">
                <a:solidFill>
                  <a:srgbClr val="000000"/>
                </a:solidFill>
                <a:effectLst/>
              </a:rPr>
              <a:t>often</a:t>
            </a:r>
            <a:r>
              <a:rPr lang="pl-PL" sz="1800" b="0" i="0" u="none" strike="noStrike" dirty="0">
                <a:solidFill>
                  <a:srgbClr val="000000"/>
                </a:solidFill>
                <a:effectLst/>
              </a:rPr>
              <a:t> </a:t>
            </a:r>
            <a:r>
              <a:rPr lang="pl-PL" sz="1800" b="0" i="0" u="none" strike="noStrike" dirty="0" err="1">
                <a:solidFill>
                  <a:srgbClr val="000000"/>
                </a:solidFill>
                <a:effectLst/>
              </a:rPr>
              <a:t>have</a:t>
            </a:r>
            <a:r>
              <a:rPr lang="pl-PL" sz="1800" b="0" i="0" u="none" strike="noStrike" dirty="0">
                <a:solidFill>
                  <a:srgbClr val="000000"/>
                </a:solidFill>
                <a:effectLst/>
              </a:rPr>
              <a:t> </a:t>
            </a:r>
            <a:r>
              <a:rPr lang="pl-PL" sz="1800" b="0" i="0" u="none" strike="noStrike" dirty="0" err="1">
                <a:solidFill>
                  <a:srgbClr val="000000"/>
                </a:solidFill>
                <a:effectLst/>
              </a:rPr>
              <a:t>distinct</a:t>
            </a:r>
            <a:r>
              <a:rPr lang="pl-PL" sz="1800" b="0" i="0" u="none" strike="noStrike" dirty="0">
                <a:solidFill>
                  <a:srgbClr val="000000"/>
                </a:solidFill>
                <a:effectLst/>
              </a:rPr>
              <a:t> </a:t>
            </a:r>
            <a:r>
              <a:rPr lang="pl-PL" sz="1800" b="0" i="0" u="none" strike="noStrike" dirty="0" err="1">
                <a:solidFill>
                  <a:srgbClr val="000000"/>
                </a:solidFill>
                <a:effectLst/>
              </a:rPr>
              <a:t>needs</a:t>
            </a:r>
            <a:r>
              <a:rPr lang="pl-PL" sz="1800" b="0" i="0" u="none" strike="noStrike" dirty="0">
                <a:solidFill>
                  <a:srgbClr val="000000"/>
                </a:solidFill>
                <a:effectLst/>
              </a:rPr>
              <a:t> and </a:t>
            </a:r>
            <a:r>
              <a:rPr lang="pl-PL" sz="1800" b="0" i="0" u="none" strike="noStrike" dirty="0" err="1">
                <a:solidFill>
                  <a:srgbClr val="000000"/>
                </a:solidFill>
                <a:effectLst/>
              </a:rPr>
              <a:t>perceive</a:t>
            </a:r>
            <a:r>
              <a:rPr lang="pl-PL" sz="1800" b="0" i="0" u="none" strike="noStrike" dirty="0">
                <a:solidFill>
                  <a:srgbClr val="000000"/>
                </a:solidFill>
                <a:effectLst/>
              </a:rPr>
              <a:t> </a:t>
            </a:r>
            <a:r>
              <a:rPr lang="pl-PL" sz="1800" b="0" i="0" u="none" strike="noStrike" dirty="0" err="1">
                <a:solidFill>
                  <a:srgbClr val="000000"/>
                </a:solidFill>
                <a:effectLst/>
              </a:rPr>
              <a:t>space</a:t>
            </a:r>
            <a:r>
              <a:rPr lang="pl-PL" sz="1800" b="0" i="0" u="none" strike="noStrike" dirty="0">
                <a:solidFill>
                  <a:srgbClr val="000000"/>
                </a:solidFill>
                <a:effectLst/>
              </a:rPr>
              <a:t> </a:t>
            </a:r>
            <a:r>
              <a:rPr lang="pl-PL" sz="1800" b="0" i="0" u="none" strike="noStrike" dirty="0" err="1">
                <a:solidFill>
                  <a:srgbClr val="000000"/>
                </a:solidFill>
                <a:effectLst/>
              </a:rPr>
              <a:t>differently</a:t>
            </a:r>
            <a:r>
              <a:rPr lang="pl-PL" sz="1800" b="0" i="0" u="none" strike="noStrike" dirty="0">
                <a:solidFill>
                  <a:srgbClr val="000000"/>
                </a:solidFill>
                <a:effectLst/>
              </a:rPr>
              <a:t>.</a:t>
            </a:r>
          </a:p>
          <a:p>
            <a:pPr marL="0" indent="0" algn="l">
              <a:lnSpc>
                <a:spcPct val="150000"/>
              </a:lnSpc>
              <a:buNone/>
            </a:pPr>
            <a:r>
              <a:rPr lang="pl-PL" sz="1800" b="0" i="0" u="none" strike="noStrike" dirty="0">
                <a:solidFill>
                  <a:srgbClr val="000000"/>
                </a:solidFill>
                <a:effectLst/>
              </a:rPr>
              <a:t>In </a:t>
            </a:r>
            <a:r>
              <a:rPr lang="pl-PL" sz="1800" b="0" i="0" u="none" strike="noStrike" dirty="0" err="1">
                <a:solidFill>
                  <a:srgbClr val="000000"/>
                </a:solidFill>
                <a:effectLst/>
              </a:rPr>
              <a:t>this</a:t>
            </a:r>
            <a:r>
              <a:rPr lang="pl-PL" sz="1800" b="0" i="0" u="none" strike="noStrike" dirty="0">
                <a:solidFill>
                  <a:srgbClr val="000000"/>
                </a:solidFill>
                <a:effectLst/>
              </a:rPr>
              <a:t> </a:t>
            </a:r>
            <a:r>
              <a:rPr lang="pl-PL" sz="1800" b="0" i="0" u="none" strike="noStrike" dirty="0" err="1">
                <a:solidFill>
                  <a:srgbClr val="000000"/>
                </a:solidFill>
                <a:effectLst/>
              </a:rPr>
              <a:t>section</a:t>
            </a:r>
            <a:r>
              <a:rPr lang="pl-PL" sz="1800" b="0" i="0" u="none" strike="noStrike" dirty="0">
                <a:solidFill>
                  <a:srgbClr val="000000"/>
                </a:solidFill>
                <a:effectLst/>
              </a:rPr>
              <a:t>, we </a:t>
            </a:r>
            <a:r>
              <a:rPr lang="pl-PL" sz="1800" b="0" i="0" u="none" strike="noStrike" dirty="0" err="1">
                <a:solidFill>
                  <a:srgbClr val="000000"/>
                </a:solidFill>
                <a:effectLst/>
              </a:rPr>
              <a:t>will</a:t>
            </a:r>
            <a:r>
              <a:rPr lang="pl-PL" sz="1800" b="0" i="0" u="none" strike="noStrike" dirty="0">
                <a:solidFill>
                  <a:srgbClr val="000000"/>
                </a:solidFill>
                <a:effectLst/>
              </a:rPr>
              <a:t> </a:t>
            </a:r>
            <a:r>
              <a:rPr lang="pl-PL" sz="1800" b="0" i="0" u="none" strike="noStrike" dirty="0" err="1">
                <a:solidFill>
                  <a:srgbClr val="000000"/>
                </a:solidFill>
                <a:effectLst/>
              </a:rPr>
              <a:t>cover</a:t>
            </a:r>
            <a:r>
              <a:rPr lang="pl-PL" sz="1800" b="0" i="0" u="none" strike="noStrike" dirty="0">
                <a:solidFill>
                  <a:srgbClr val="000000"/>
                </a:solidFill>
                <a:effectLst/>
              </a:rPr>
              <a:t>:</a:t>
            </a:r>
          </a:p>
          <a:p>
            <a:pPr lvl="1">
              <a:lnSpc>
                <a:spcPct val="150000"/>
              </a:lnSpc>
              <a:buFont typeface="Wingdings" pitchFamily="2" charset="2"/>
              <a:buChar char="§"/>
            </a:pPr>
            <a:r>
              <a:rPr lang="pl-PL" sz="1800" b="0" i="0" u="none" strike="noStrike" dirty="0" err="1">
                <a:solidFill>
                  <a:srgbClr val="000000"/>
                </a:solidFill>
                <a:effectLst/>
              </a:rPr>
              <a:t>physical</a:t>
            </a:r>
            <a:r>
              <a:rPr lang="pl-PL" sz="1800" b="0" i="0" u="none" strike="noStrike" dirty="0">
                <a:solidFill>
                  <a:srgbClr val="000000"/>
                </a:solidFill>
                <a:effectLst/>
              </a:rPr>
              <a:t> </a:t>
            </a:r>
            <a:r>
              <a:rPr lang="pl-PL" sz="1800" b="0" i="0" u="none" strike="noStrike" dirty="0" err="1">
                <a:solidFill>
                  <a:srgbClr val="000000"/>
                </a:solidFill>
                <a:effectLst/>
              </a:rPr>
              <a:t>aspects</a:t>
            </a:r>
            <a:r>
              <a:rPr lang="pl-PL" sz="1800" b="0" i="0" u="none" strike="noStrike" dirty="0">
                <a:solidFill>
                  <a:srgbClr val="000000"/>
                </a:solidFill>
                <a:effectLst/>
              </a:rPr>
              <a:t>,</a:t>
            </a:r>
          </a:p>
          <a:p>
            <a:pPr lvl="1">
              <a:lnSpc>
                <a:spcPct val="150000"/>
              </a:lnSpc>
              <a:buFont typeface="Wingdings" pitchFamily="2" charset="2"/>
              <a:buChar char="§"/>
            </a:pPr>
            <a:r>
              <a:rPr lang="pl-PL" sz="1800" b="0" i="0" u="none" strike="noStrike" dirty="0" err="1">
                <a:solidFill>
                  <a:srgbClr val="000000"/>
                </a:solidFill>
                <a:effectLst/>
              </a:rPr>
              <a:t>fundamental</a:t>
            </a:r>
            <a:r>
              <a:rPr lang="pl-PL" sz="1800" b="0" i="0" u="none" strike="noStrike" dirty="0">
                <a:solidFill>
                  <a:srgbClr val="000000"/>
                </a:solidFill>
                <a:effectLst/>
              </a:rPr>
              <a:t> </a:t>
            </a:r>
            <a:r>
              <a:rPr lang="pl-PL" sz="1800" b="0" i="0" u="none" strike="noStrike" dirty="0" err="1">
                <a:solidFill>
                  <a:srgbClr val="000000"/>
                </a:solidFill>
                <a:effectLst/>
              </a:rPr>
              <a:t>developmental</a:t>
            </a:r>
            <a:r>
              <a:rPr lang="pl-PL" sz="1800" b="0" i="0" u="none" strike="noStrike" dirty="0">
                <a:solidFill>
                  <a:srgbClr val="000000"/>
                </a:solidFill>
                <a:effectLst/>
              </a:rPr>
              <a:t> </a:t>
            </a:r>
            <a:r>
              <a:rPr lang="pl-PL" sz="1800" b="0" i="0" u="none" strike="noStrike" dirty="0" err="1">
                <a:solidFill>
                  <a:srgbClr val="000000"/>
                </a:solidFill>
                <a:effectLst/>
              </a:rPr>
              <a:t>needs</a:t>
            </a:r>
            <a:r>
              <a:rPr lang="pl-PL" sz="1800" b="0" i="0" u="none" strike="noStrike" dirty="0">
                <a:solidFill>
                  <a:srgbClr val="000000"/>
                </a:solidFill>
                <a:effectLst/>
              </a:rPr>
              <a:t> </a:t>
            </a:r>
            <a:r>
              <a:rPr lang="pl-PL" sz="1800" b="0" i="0" u="none" strike="noStrike" dirty="0" err="1">
                <a:solidFill>
                  <a:srgbClr val="000000"/>
                </a:solidFill>
                <a:effectLst/>
              </a:rPr>
              <a:t>such</a:t>
            </a:r>
            <a:r>
              <a:rPr lang="pl-PL" sz="1800" b="0" i="0" u="none" strike="noStrike" dirty="0">
                <a:solidFill>
                  <a:srgbClr val="000000"/>
                </a:solidFill>
                <a:effectLst/>
              </a:rPr>
              <a:t> as </a:t>
            </a:r>
            <a:r>
              <a:rPr lang="pl-PL" sz="1800" b="1" i="0" u="none" strike="noStrike" dirty="0" err="1">
                <a:solidFill>
                  <a:srgbClr val="000000"/>
                </a:solidFill>
                <a:effectLst/>
              </a:rPr>
              <a:t>safety</a:t>
            </a:r>
            <a:r>
              <a:rPr lang="pl-PL" sz="1800" b="0" i="0" u="none" strike="noStrike" dirty="0">
                <a:solidFill>
                  <a:srgbClr val="000000"/>
                </a:solidFill>
                <a:effectLst/>
              </a:rPr>
              <a:t> and </a:t>
            </a:r>
            <a:r>
              <a:rPr lang="pl-PL" sz="1800" b="1" i="0" u="none" strike="noStrike" dirty="0" err="1">
                <a:solidFill>
                  <a:srgbClr val="000000"/>
                </a:solidFill>
                <a:effectLst/>
              </a:rPr>
              <a:t>play</a:t>
            </a:r>
            <a:r>
              <a:rPr lang="pl-PL" sz="1800" b="0" i="0" u="none" strike="noStrike" dirty="0">
                <a:solidFill>
                  <a:srgbClr val="000000"/>
                </a:solidFill>
                <a:effectLst/>
              </a:rPr>
              <a:t>,</a:t>
            </a:r>
          </a:p>
          <a:p>
            <a:pPr lvl="1">
              <a:lnSpc>
                <a:spcPct val="150000"/>
              </a:lnSpc>
              <a:buFont typeface="Wingdings" pitchFamily="2" charset="2"/>
              <a:buChar char="§"/>
            </a:pPr>
            <a:r>
              <a:rPr lang="pl-PL" sz="1800" b="0" i="0" u="none" strike="noStrike" dirty="0" err="1">
                <a:solidFill>
                  <a:srgbClr val="000000"/>
                </a:solidFill>
                <a:effectLst/>
              </a:rPr>
              <a:t>how</a:t>
            </a:r>
            <a:r>
              <a:rPr lang="pl-PL" sz="1800" b="0" i="0" u="none" strike="noStrike" dirty="0">
                <a:solidFill>
                  <a:srgbClr val="000000"/>
                </a:solidFill>
                <a:effectLst/>
              </a:rPr>
              <a:t> </a:t>
            </a:r>
            <a:r>
              <a:rPr lang="pl-PL" sz="1800" b="0" i="0" u="none" strike="noStrike" dirty="0" err="1">
                <a:solidFill>
                  <a:srgbClr val="000000"/>
                </a:solidFill>
                <a:effectLst/>
              </a:rPr>
              <a:t>children</a:t>
            </a:r>
            <a:r>
              <a:rPr lang="pl-PL" sz="1800" b="0" i="0" u="none" strike="noStrike" dirty="0">
                <a:solidFill>
                  <a:srgbClr val="000000"/>
                </a:solidFill>
                <a:effectLst/>
              </a:rPr>
              <a:t> </a:t>
            </a:r>
            <a:r>
              <a:rPr lang="pl-PL" sz="1800" b="0" i="0" u="none" strike="noStrike" dirty="0" err="1">
                <a:solidFill>
                  <a:srgbClr val="000000"/>
                </a:solidFill>
                <a:effectLst/>
              </a:rPr>
              <a:t>interpret</a:t>
            </a:r>
            <a:r>
              <a:rPr lang="pl-PL" sz="1800" b="0" i="0" u="none" strike="noStrike" dirty="0">
                <a:solidFill>
                  <a:srgbClr val="000000"/>
                </a:solidFill>
                <a:effectLst/>
              </a:rPr>
              <a:t> </a:t>
            </a:r>
            <a:r>
              <a:rPr lang="pl-PL" sz="1800" b="1" i="0" u="none" strike="noStrike" dirty="0" err="1">
                <a:solidFill>
                  <a:srgbClr val="000000"/>
                </a:solidFill>
                <a:effectLst/>
              </a:rPr>
              <a:t>urban</a:t>
            </a:r>
            <a:r>
              <a:rPr lang="pl-PL" sz="1800" b="1" i="0" u="none" strike="noStrike" dirty="0">
                <a:solidFill>
                  <a:srgbClr val="000000"/>
                </a:solidFill>
                <a:effectLst/>
              </a:rPr>
              <a:t> </a:t>
            </a:r>
            <a:r>
              <a:rPr lang="pl-PL" sz="1800" b="1" i="0" u="none" strike="noStrike" dirty="0" err="1">
                <a:solidFill>
                  <a:srgbClr val="000000"/>
                </a:solidFill>
                <a:effectLst/>
              </a:rPr>
              <a:t>codes</a:t>
            </a:r>
            <a:r>
              <a:rPr lang="pl-PL" sz="1800" b="0" i="0" u="none" strike="noStrike" dirty="0">
                <a:solidFill>
                  <a:srgbClr val="000000"/>
                </a:solidFill>
                <a:effectLst/>
              </a:rPr>
              <a:t> and </a:t>
            </a:r>
            <a:r>
              <a:rPr lang="pl-PL" sz="1800" b="1" i="0" u="none" strike="noStrike" dirty="0" err="1">
                <a:solidFill>
                  <a:srgbClr val="000000"/>
                </a:solidFill>
                <a:effectLst/>
              </a:rPr>
              <a:t>space</a:t>
            </a:r>
            <a:r>
              <a:rPr lang="pl-PL" sz="1800" b="0" i="0" u="none" strike="noStrike" dirty="0">
                <a:solidFill>
                  <a:srgbClr val="000000"/>
                </a:solidFill>
                <a:effectLst/>
              </a:rPr>
              <a:t> </a:t>
            </a:r>
            <a:r>
              <a:rPr lang="pl-PL" sz="1800" b="0" i="0" u="none" strike="noStrike" dirty="0" err="1">
                <a:solidFill>
                  <a:srgbClr val="000000"/>
                </a:solidFill>
                <a:effectLst/>
              </a:rPr>
              <a:t>differently</a:t>
            </a:r>
            <a:r>
              <a:rPr lang="pl-PL" sz="1800" b="0" i="0" u="none" strike="noStrike" dirty="0">
                <a:solidFill>
                  <a:srgbClr val="000000"/>
                </a:solidFill>
                <a:effectLst/>
              </a:rPr>
              <a:t>.</a:t>
            </a:r>
          </a:p>
        </p:txBody>
      </p:sp>
    </p:spTree>
    <p:extLst>
      <p:ext uri="{BB962C8B-B14F-4D97-AF65-F5344CB8AC3E}">
        <p14:creationId xmlns:p14="http://schemas.microsoft.com/office/powerpoint/2010/main" val="291352135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CBF56E-9E49-A365-BC75-B9F08D2603F5}"/>
            </a:ext>
          </a:extLst>
        </p:cNvPr>
        <p:cNvGrpSpPr/>
        <p:nvPr/>
      </p:nvGrpSpPr>
      <p:grpSpPr>
        <a:xfrm>
          <a:off x="0" y="0"/>
          <a:ext cx="0" cy="0"/>
          <a:chOff x="0" y="0"/>
          <a:chExt cx="0" cy="0"/>
        </a:xfrm>
      </p:grpSpPr>
      <p:sp>
        <p:nvSpPr>
          <p:cNvPr id="2" name="Tytuł 1">
            <a:extLst>
              <a:ext uri="{FF2B5EF4-FFF2-40B4-BE49-F238E27FC236}">
                <a16:creationId xmlns:a16="http://schemas.microsoft.com/office/drawing/2014/main" id="{EAB44CE1-1AD8-634C-E361-8ABAFE0C5628}"/>
              </a:ext>
            </a:extLst>
          </p:cNvPr>
          <p:cNvSpPr>
            <a:spLocks noGrp="1"/>
          </p:cNvSpPr>
          <p:nvPr>
            <p:ph type="title"/>
          </p:nvPr>
        </p:nvSpPr>
        <p:spPr/>
        <p:txBody>
          <a:bodyPr>
            <a:normAutofit/>
          </a:bodyPr>
          <a:lstStyle/>
          <a:p>
            <a:r>
              <a:rPr lang="pl-PL" sz="3600" dirty="0"/>
              <a:t>1.2.1. </a:t>
            </a:r>
            <a:r>
              <a:rPr lang="pl-PL" sz="3600" dirty="0" err="1"/>
              <a:t>Physical</a:t>
            </a:r>
            <a:r>
              <a:rPr lang="pl-PL" sz="3600" dirty="0"/>
              <a:t> </a:t>
            </a:r>
            <a:r>
              <a:rPr lang="pl-PL" sz="3600" dirty="0" err="1"/>
              <a:t>Aspects</a:t>
            </a:r>
            <a:endParaRPr lang="pl-PL" sz="3600" dirty="0"/>
          </a:p>
        </p:txBody>
      </p:sp>
      <p:sp>
        <p:nvSpPr>
          <p:cNvPr id="3" name="Symbol zastępczy zawartości 2">
            <a:extLst>
              <a:ext uri="{FF2B5EF4-FFF2-40B4-BE49-F238E27FC236}">
                <a16:creationId xmlns:a16="http://schemas.microsoft.com/office/drawing/2014/main" id="{96AD6D3C-7561-6005-06B2-18D11C0A2781}"/>
              </a:ext>
            </a:extLst>
          </p:cNvPr>
          <p:cNvSpPr>
            <a:spLocks noGrp="1"/>
          </p:cNvSpPr>
          <p:nvPr>
            <p:ph idx="1"/>
          </p:nvPr>
        </p:nvSpPr>
        <p:spPr>
          <a:xfrm>
            <a:off x="838200" y="1825625"/>
            <a:ext cx="6124972" cy="4351338"/>
          </a:xfrm>
        </p:spPr>
        <p:txBody>
          <a:bodyPr>
            <a:noAutofit/>
          </a:bodyPr>
          <a:lstStyle/>
          <a:p>
            <a:pPr algn="just">
              <a:lnSpc>
                <a:spcPct val="170000"/>
              </a:lnSpc>
              <a:buFont typeface="Wingdings" pitchFamily="2" charset="2"/>
              <a:buChar char="§"/>
            </a:pPr>
            <a:r>
              <a:rPr lang="pl-PL" sz="1800" dirty="0"/>
              <a:t>The most </a:t>
            </a:r>
            <a:r>
              <a:rPr lang="pl-PL" sz="1800" dirty="0" err="1"/>
              <a:t>noticeable</a:t>
            </a:r>
            <a:r>
              <a:rPr lang="pl-PL" sz="1800" dirty="0"/>
              <a:t> </a:t>
            </a:r>
            <a:r>
              <a:rPr lang="pl-PL" sz="1800" dirty="0" err="1"/>
              <a:t>differences</a:t>
            </a:r>
            <a:r>
              <a:rPr lang="pl-PL" sz="1800" dirty="0"/>
              <a:t> </a:t>
            </a:r>
            <a:r>
              <a:rPr lang="pl-PL" sz="1800" dirty="0" err="1"/>
              <a:t>between</a:t>
            </a:r>
            <a:r>
              <a:rPr lang="pl-PL" sz="1800" dirty="0"/>
              <a:t> </a:t>
            </a:r>
            <a:r>
              <a:rPr lang="pl-PL" sz="1800" dirty="0" err="1"/>
              <a:t>children</a:t>
            </a:r>
            <a:r>
              <a:rPr lang="pl-PL" sz="1800" dirty="0"/>
              <a:t> and the </a:t>
            </a:r>
            <a:r>
              <a:rPr lang="pl-PL" sz="1800" dirty="0" err="1"/>
              <a:t>average</a:t>
            </a:r>
            <a:r>
              <a:rPr lang="pl-PL" sz="1800" dirty="0"/>
              <a:t> </a:t>
            </a:r>
            <a:r>
              <a:rPr lang="pl-PL" sz="1800" dirty="0" err="1"/>
              <a:t>adult</a:t>
            </a:r>
            <a:r>
              <a:rPr lang="pl-PL" sz="1800" dirty="0"/>
              <a:t> </a:t>
            </a:r>
            <a:r>
              <a:rPr lang="pl-PL" sz="1800" dirty="0" err="1"/>
              <a:t>concern</a:t>
            </a:r>
            <a:r>
              <a:rPr lang="pl-PL" sz="1800" dirty="0"/>
              <a:t> </a:t>
            </a:r>
            <a:r>
              <a:rPr lang="pl-PL" sz="1800" b="1" dirty="0" err="1"/>
              <a:t>height</a:t>
            </a:r>
            <a:r>
              <a:rPr lang="pl-PL" sz="1800" dirty="0"/>
              <a:t> and </a:t>
            </a:r>
            <a:r>
              <a:rPr lang="pl-PL" sz="1800" b="1" dirty="0" err="1"/>
              <a:t>physical</a:t>
            </a:r>
            <a:r>
              <a:rPr lang="pl-PL" sz="1800" b="1" dirty="0"/>
              <a:t> </a:t>
            </a:r>
            <a:r>
              <a:rPr lang="pl-PL" sz="1800" b="1" dirty="0" err="1"/>
              <a:t>strength</a:t>
            </a:r>
            <a:r>
              <a:rPr lang="pl-PL" sz="1800" dirty="0"/>
              <a:t>.</a:t>
            </a:r>
          </a:p>
          <a:p>
            <a:pPr algn="just">
              <a:lnSpc>
                <a:spcPct val="170000"/>
              </a:lnSpc>
              <a:buFont typeface="Wingdings" pitchFamily="2" charset="2"/>
              <a:buChar char="§"/>
            </a:pPr>
            <a:r>
              <a:rPr lang="pl-PL" sz="1800" dirty="0"/>
              <a:t>At a </a:t>
            </a:r>
            <a:r>
              <a:rPr lang="pl-PL" sz="1800" dirty="0" err="1"/>
              <a:t>child’s</a:t>
            </a:r>
            <a:r>
              <a:rPr lang="pl-PL" sz="1800" dirty="0"/>
              <a:t> </a:t>
            </a:r>
            <a:r>
              <a:rPr lang="pl-PL" sz="1800" dirty="0" err="1"/>
              <a:t>eye</a:t>
            </a:r>
            <a:r>
              <a:rPr lang="pl-PL" sz="1800" dirty="0"/>
              <a:t> </a:t>
            </a:r>
            <a:r>
              <a:rPr lang="pl-PL" sz="1800" dirty="0" err="1"/>
              <a:t>level</a:t>
            </a:r>
            <a:r>
              <a:rPr lang="pl-PL" sz="1800" dirty="0"/>
              <a:t>, the </a:t>
            </a:r>
            <a:r>
              <a:rPr lang="pl-PL" sz="1800" dirty="0" err="1"/>
              <a:t>world</a:t>
            </a:r>
            <a:r>
              <a:rPr lang="pl-PL" sz="1800" dirty="0"/>
              <a:t> </a:t>
            </a:r>
            <a:r>
              <a:rPr lang="pl-PL" sz="1800" b="1" dirty="0" err="1"/>
              <a:t>looks</a:t>
            </a:r>
            <a:r>
              <a:rPr lang="pl-PL" sz="1800" b="1" dirty="0"/>
              <a:t>, </a:t>
            </a:r>
            <a:r>
              <a:rPr lang="pl-PL" sz="1800" b="1" dirty="0" err="1"/>
              <a:t>sounds</a:t>
            </a:r>
            <a:r>
              <a:rPr lang="pl-PL" sz="1800" b="1" dirty="0"/>
              <a:t>, and </a:t>
            </a:r>
            <a:r>
              <a:rPr lang="pl-PL" sz="1800" b="1" dirty="0" err="1"/>
              <a:t>smells</a:t>
            </a:r>
            <a:r>
              <a:rPr lang="pl-PL" sz="1800" b="1" dirty="0"/>
              <a:t> </a:t>
            </a:r>
            <a:r>
              <a:rPr lang="pl-PL" sz="1800" b="1" dirty="0" err="1"/>
              <a:t>different</a:t>
            </a:r>
            <a:r>
              <a:rPr lang="pl-PL" sz="1800" b="1" dirty="0"/>
              <a:t> </a:t>
            </a:r>
            <a:r>
              <a:rPr lang="pl-PL" sz="1800" dirty="0"/>
              <a:t>– </a:t>
            </a:r>
            <a:r>
              <a:rPr lang="pl-PL" sz="1800" dirty="0" err="1"/>
              <a:t>they</a:t>
            </a:r>
            <a:r>
              <a:rPr lang="pl-PL" sz="1800" dirty="0"/>
              <a:t> </a:t>
            </a:r>
            <a:r>
              <a:rPr lang="pl-PL" sz="1800" dirty="0" err="1"/>
              <a:t>perceive</a:t>
            </a:r>
            <a:r>
              <a:rPr lang="pl-PL" sz="1800" dirty="0"/>
              <a:t> </a:t>
            </a:r>
            <a:r>
              <a:rPr lang="pl-PL" sz="1800" dirty="0" err="1"/>
              <a:t>other</a:t>
            </a:r>
            <a:r>
              <a:rPr lang="pl-PL" sz="1800" dirty="0"/>
              <a:t> </a:t>
            </a:r>
            <a:r>
              <a:rPr lang="pl-PL" sz="1800" dirty="0" err="1"/>
              <a:t>scents</a:t>
            </a:r>
            <a:r>
              <a:rPr lang="pl-PL" sz="1800" dirty="0"/>
              <a:t>, </a:t>
            </a:r>
            <a:r>
              <a:rPr lang="pl-PL" sz="1800" dirty="0" err="1"/>
              <a:t>sounds</a:t>
            </a:r>
            <a:r>
              <a:rPr lang="pl-PL" sz="1800" dirty="0"/>
              <a:t>, and </a:t>
            </a:r>
            <a:r>
              <a:rPr lang="pl-PL" sz="1800" dirty="0" err="1"/>
              <a:t>visual</a:t>
            </a:r>
            <a:r>
              <a:rPr lang="pl-PL" sz="1800" dirty="0"/>
              <a:t> </a:t>
            </a:r>
            <a:r>
              <a:rPr lang="pl-PL" sz="1800" dirty="0" err="1"/>
              <a:t>details</a:t>
            </a:r>
            <a:r>
              <a:rPr lang="pl-PL" sz="1800" dirty="0"/>
              <a:t> </a:t>
            </a:r>
            <a:r>
              <a:rPr lang="pl-PL" sz="1800" dirty="0" err="1"/>
              <a:t>than</a:t>
            </a:r>
            <a:r>
              <a:rPr lang="pl-PL" sz="1800" dirty="0"/>
              <a:t> </a:t>
            </a:r>
            <a:r>
              <a:rPr lang="pl-PL" sz="1800" dirty="0" err="1"/>
              <a:t>adults</a:t>
            </a:r>
            <a:r>
              <a:rPr lang="pl-PL" sz="1800" dirty="0"/>
              <a:t> do.</a:t>
            </a:r>
          </a:p>
          <a:p>
            <a:pPr algn="just">
              <a:lnSpc>
                <a:spcPct val="170000"/>
              </a:lnSpc>
              <a:buFont typeface="Wingdings" pitchFamily="2" charset="2"/>
              <a:buChar char="§"/>
            </a:pPr>
            <a:r>
              <a:rPr lang="pl-PL" sz="1800" dirty="0"/>
              <a:t>In </a:t>
            </a:r>
            <a:r>
              <a:rPr lang="pl-PL" sz="1800" dirty="0" err="1"/>
              <a:t>this</a:t>
            </a:r>
            <a:r>
              <a:rPr lang="pl-PL" sz="1800" dirty="0"/>
              <a:t> </a:t>
            </a:r>
            <a:r>
              <a:rPr lang="pl-PL" sz="1800" dirty="0" err="1"/>
              <a:t>sense</a:t>
            </a:r>
            <a:r>
              <a:rPr lang="pl-PL" sz="1800" dirty="0"/>
              <a:t>, </a:t>
            </a:r>
            <a:r>
              <a:rPr lang="pl-PL" sz="1800" dirty="0" err="1"/>
              <a:t>children’s</a:t>
            </a:r>
            <a:r>
              <a:rPr lang="pl-PL" sz="1800" dirty="0"/>
              <a:t> </a:t>
            </a:r>
            <a:r>
              <a:rPr lang="pl-PL" sz="1800" dirty="0" err="1"/>
              <a:t>spatial</a:t>
            </a:r>
            <a:r>
              <a:rPr lang="pl-PL" sz="1800" dirty="0"/>
              <a:t> </a:t>
            </a:r>
            <a:r>
              <a:rPr lang="pl-PL" sz="1800" dirty="0" err="1"/>
              <a:t>needs</a:t>
            </a:r>
            <a:r>
              <a:rPr lang="pl-PL" sz="1800" dirty="0"/>
              <a:t> </a:t>
            </a:r>
            <a:r>
              <a:rPr lang="pl-PL" sz="1800" dirty="0" err="1"/>
              <a:t>are</a:t>
            </a:r>
            <a:r>
              <a:rPr lang="pl-PL" sz="1800" dirty="0"/>
              <a:t> </a:t>
            </a:r>
            <a:r>
              <a:rPr lang="pl-PL" sz="1800" b="1" dirty="0" err="1"/>
              <a:t>similar</a:t>
            </a:r>
            <a:r>
              <a:rPr lang="pl-PL" sz="1800" b="1" dirty="0"/>
              <a:t> to </a:t>
            </a:r>
            <a:r>
              <a:rPr lang="pl-PL" sz="1800" b="1" dirty="0" err="1"/>
              <a:t>those</a:t>
            </a:r>
            <a:r>
              <a:rPr lang="pl-PL" sz="1800" b="1" dirty="0"/>
              <a:t> of </a:t>
            </a:r>
            <a:r>
              <a:rPr lang="pl-PL" sz="1800" b="1" dirty="0" err="1"/>
              <a:t>people</a:t>
            </a:r>
            <a:r>
              <a:rPr lang="pl-PL" sz="1800" b="1" dirty="0"/>
              <a:t> with </a:t>
            </a:r>
            <a:r>
              <a:rPr lang="pl-PL" sz="1800" b="1" dirty="0" err="1"/>
              <a:t>limited</a:t>
            </a:r>
            <a:r>
              <a:rPr lang="pl-PL" sz="1800" b="1" dirty="0"/>
              <a:t> </a:t>
            </a:r>
            <a:r>
              <a:rPr lang="pl-PL" sz="1800" b="1" dirty="0" err="1"/>
              <a:t>mobility</a:t>
            </a:r>
            <a:r>
              <a:rPr lang="pl-PL" sz="1800" dirty="0"/>
              <a:t>.</a:t>
            </a:r>
          </a:p>
        </p:txBody>
      </p:sp>
      <p:pic>
        <p:nvPicPr>
          <p:cNvPr id="5" name="Obraz 4" descr="Obraz zawierający kreskówka&#10;&#10;Zawartość wygenerowana przez sztuczną inteligencję może być niepoprawna.">
            <a:extLst>
              <a:ext uri="{FF2B5EF4-FFF2-40B4-BE49-F238E27FC236}">
                <a16:creationId xmlns:a16="http://schemas.microsoft.com/office/drawing/2014/main" id="{9C4CBCF2-B8FA-A963-A394-0C24ABC7CCAD}"/>
              </a:ext>
            </a:extLst>
          </p:cNvPr>
          <p:cNvPicPr>
            <a:picLocks noChangeAspect="1"/>
          </p:cNvPicPr>
          <p:nvPr/>
        </p:nvPicPr>
        <p:blipFill>
          <a:blip r:embed="rId2"/>
          <a:stretch>
            <a:fillRect/>
          </a:stretch>
        </p:blipFill>
        <p:spPr>
          <a:xfrm>
            <a:off x="6963172" y="1825625"/>
            <a:ext cx="5228828" cy="3450132"/>
          </a:xfrm>
          <a:prstGeom prst="rect">
            <a:avLst/>
          </a:prstGeom>
        </p:spPr>
      </p:pic>
      <p:sp>
        <p:nvSpPr>
          <p:cNvPr id="4" name="pole tekstowe 3">
            <a:extLst>
              <a:ext uri="{FF2B5EF4-FFF2-40B4-BE49-F238E27FC236}">
                <a16:creationId xmlns:a16="http://schemas.microsoft.com/office/drawing/2014/main" id="{10CC305D-3DF8-579E-2659-9461805D0174}"/>
              </a:ext>
            </a:extLst>
          </p:cNvPr>
          <p:cNvSpPr txBox="1"/>
          <p:nvPr/>
        </p:nvSpPr>
        <p:spPr>
          <a:xfrm>
            <a:off x="9423919" y="5746076"/>
            <a:ext cx="2562808" cy="430887"/>
          </a:xfrm>
          <a:prstGeom prst="rect">
            <a:avLst/>
          </a:prstGeom>
          <a:noFill/>
        </p:spPr>
        <p:txBody>
          <a:bodyPr wrap="square" rtlCol="0">
            <a:spAutoFit/>
          </a:bodyPr>
          <a:lstStyle/>
          <a:p>
            <a:r>
              <a:rPr lang="pl-PL" sz="1100" i="1" dirty="0"/>
              <a:t>Il. Marianna </a:t>
            </a:r>
            <a:r>
              <a:rPr lang="pl-PL" sz="1100" i="1" dirty="0" err="1"/>
              <a:t>Dziemska</a:t>
            </a:r>
            <a:r>
              <a:rPr lang="pl-PL" sz="1100" i="1" dirty="0"/>
              <a:t>, to the </a:t>
            </a:r>
            <a:r>
              <a:rPr lang="pl-PL" sz="1100" i="1" dirty="0" err="1"/>
              <a:t>book</a:t>
            </a:r>
            <a:r>
              <a:rPr lang="pl-PL" sz="1100" i="1" dirty="0"/>
              <a:t> „City for </a:t>
            </a:r>
            <a:r>
              <a:rPr lang="pl-PL" sz="1100" i="1" dirty="0" err="1"/>
              <a:t>children</a:t>
            </a:r>
            <a:r>
              <a:rPr lang="pl-PL" sz="1100" i="1" dirty="0"/>
              <a:t>. A </a:t>
            </a:r>
            <a:r>
              <a:rPr lang="pl-PL" sz="1100" i="1" dirty="0" err="1"/>
              <a:t>guide</a:t>
            </a:r>
            <a:r>
              <a:rPr lang="pl-PL" sz="1100" i="1" dirty="0"/>
              <a:t> for </a:t>
            </a:r>
            <a:r>
              <a:rPr lang="pl-PL" sz="1100" i="1" dirty="0" err="1"/>
              <a:t>explorers</a:t>
            </a:r>
            <a:r>
              <a:rPr lang="pl-PL" sz="1100" i="1" dirty="0"/>
              <a:t>”</a:t>
            </a:r>
          </a:p>
        </p:txBody>
      </p:sp>
    </p:spTree>
    <p:extLst>
      <p:ext uri="{BB962C8B-B14F-4D97-AF65-F5344CB8AC3E}">
        <p14:creationId xmlns:p14="http://schemas.microsoft.com/office/powerpoint/2010/main" val="89342602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F819FC-2501-8F31-F3BA-7A3AEB5DE0FA}"/>
            </a:ext>
          </a:extLst>
        </p:cNvPr>
        <p:cNvGrpSpPr/>
        <p:nvPr/>
      </p:nvGrpSpPr>
      <p:grpSpPr>
        <a:xfrm>
          <a:off x="0" y="0"/>
          <a:ext cx="0" cy="0"/>
          <a:chOff x="0" y="0"/>
          <a:chExt cx="0" cy="0"/>
        </a:xfrm>
      </p:grpSpPr>
      <p:sp>
        <p:nvSpPr>
          <p:cNvPr id="2" name="Tytuł 1">
            <a:extLst>
              <a:ext uri="{FF2B5EF4-FFF2-40B4-BE49-F238E27FC236}">
                <a16:creationId xmlns:a16="http://schemas.microsoft.com/office/drawing/2014/main" id="{EEC2AD62-AAA8-CF27-3800-F2AFAC4DFF89}"/>
              </a:ext>
            </a:extLst>
          </p:cNvPr>
          <p:cNvSpPr>
            <a:spLocks noGrp="1"/>
          </p:cNvSpPr>
          <p:nvPr>
            <p:ph type="title"/>
          </p:nvPr>
        </p:nvSpPr>
        <p:spPr/>
        <p:txBody>
          <a:bodyPr>
            <a:normAutofit/>
          </a:bodyPr>
          <a:lstStyle/>
          <a:p>
            <a:r>
              <a:rPr lang="pl-PL" sz="3600" dirty="0" err="1"/>
              <a:t>Examples</a:t>
            </a:r>
            <a:r>
              <a:rPr lang="pl-PL" sz="3600" dirty="0"/>
              <a:t> of </a:t>
            </a:r>
            <a:r>
              <a:rPr lang="pl-PL" sz="3600" dirty="0" err="1"/>
              <a:t>difficulties</a:t>
            </a:r>
            <a:r>
              <a:rPr lang="pl-PL" sz="3600" dirty="0"/>
              <a:t>:</a:t>
            </a:r>
          </a:p>
        </p:txBody>
      </p:sp>
      <p:sp>
        <p:nvSpPr>
          <p:cNvPr id="3" name="Symbol zastępczy zawartości 2">
            <a:extLst>
              <a:ext uri="{FF2B5EF4-FFF2-40B4-BE49-F238E27FC236}">
                <a16:creationId xmlns:a16="http://schemas.microsoft.com/office/drawing/2014/main" id="{A8752471-B953-A4EE-E7E5-F138C95489FA}"/>
              </a:ext>
            </a:extLst>
          </p:cNvPr>
          <p:cNvSpPr>
            <a:spLocks noGrp="1"/>
          </p:cNvSpPr>
          <p:nvPr>
            <p:ph idx="1"/>
          </p:nvPr>
        </p:nvSpPr>
        <p:spPr/>
        <p:txBody>
          <a:bodyPr>
            <a:noAutofit/>
          </a:bodyPr>
          <a:lstStyle/>
          <a:p>
            <a:pPr marL="0" indent="0" algn="l">
              <a:lnSpc>
                <a:spcPct val="150000"/>
              </a:lnSpc>
              <a:buNone/>
            </a:pPr>
            <a:r>
              <a:rPr lang="pl-PL" sz="1800" b="0" i="0" u="none" strike="noStrike" dirty="0" err="1">
                <a:solidFill>
                  <a:srgbClr val="000000"/>
                </a:solidFill>
                <a:effectLst/>
              </a:rPr>
              <a:t>Because</a:t>
            </a:r>
            <a:r>
              <a:rPr lang="pl-PL" sz="1800" b="0" i="0" u="none" strike="noStrike" dirty="0">
                <a:solidFill>
                  <a:srgbClr val="000000"/>
                </a:solidFill>
                <a:effectLst/>
              </a:rPr>
              <a:t> of </a:t>
            </a:r>
            <a:r>
              <a:rPr lang="pl-PL" sz="1800" b="0" i="0" u="none" strike="noStrike" dirty="0" err="1">
                <a:solidFill>
                  <a:srgbClr val="000000"/>
                </a:solidFill>
                <a:effectLst/>
              </a:rPr>
              <a:t>their</a:t>
            </a:r>
            <a:r>
              <a:rPr lang="pl-PL" sz="1800" b="0" i="0" u="none" strike="noStrike" dirty="0">
                <a:solidFill>
                  <a:srgbClr val="000000"/>
                </a:solidFill>
                <a:effectLst/>
              </a:rPr>
              <a:t> </a:t>
            </a:r>
            <a:r>
              <a:rPr lang="pl-PL" sz="1800" b="0" i="0" u="none" strike="noStrike" dirty="0" err="1">
                <a:solidFill>
                  <a:srgbClr val="000000"/>
                </a:solidFill>
                <a:effectLst/>
              </a:rPr>
              <a:t>shorter</a:t>
            </a:r>
            <a:r>
              <a:rPr lang="pl-PL" sz="1800" b="0" i="0" u="none" strike="noStrike" dirty="0">
                <a:solidFill>
                  <a:srgbClr val="000000"/>
                </a:solidFill>
                <a:effectLst/>
              </a:rPr>
              <a:t> </a:t>
            </a:r>
            <a:r>
              <a:rPr lang="pl-PL" sz="1800" b="0" i="0" u="none" strike="noStrike" dirty="0" err="1">
                <a:solidFill>
                  <a:srgbClr val="000000"/>
                </a:solidFill>
                <a:effectLst/>
              </a:rPr>
              <a:t>height</a:t>
            </a:r>
            <a:r>
              <a:rPr lang="pl-PL" sz="1800" b="0" i="0" u="none" strike="noStrike" dirty="0">
                <a:solidFill>
                  <a:srgbClr val="000000"/>
                </a:solidFill>
                <a:effectLst/>
              </a:rPr>
              <a:t>, </a:t>
            </a:r>
            <a:r>
              <a:rPr lang="pl-PL" sz="1800" b="0" i="0" u="none" strike="noStrike" dirty="0" err="1">
                <a:solidFill>
                  <a:srgbClr val="000000"/>
                </a:solidFill>
                <a:effectLst/>
              </a:rPr>
              <a:t>children</a:t>
            </a:r>
            <a:r>
              <a:rPr lang="pl-PL" sz="1800" b="0" i="0" u="none" strike="noStrike" dirty="0">
                <a:solidFill>
                  <a:srgbClr val="000000"/>
                </a:solidFill>
                <a:effectLst/>
              </a:rPr>
              <a:t> </a:t>
            </a:r>
            <a:r>
              <a:rPr lang="pl-PL" sz="1800" b="0" i="0" u="none" strike="noStrike" dirty="0" err="1">
                <a:solidFill>
                  <a:srgbClr val="000000"/>
                </a:solidFill>
                <a:effectLst/>
              </a:rPr>
              <a:t>may</a:t>
            </a:r>
            <a:r>
              <a:rPr lang="pl-PL" sz="1800" b="0" i="0" u="none" strike="noStrike" dirty="0">
                <a:solidFill>
                  <a:srgbClr val="000000"/>
                </a:solidFill>
                <a:effectLst/>
              </a:rPr>
              <a:t> face </a:t>
            </a:r>
            <a:r>
              <a:rPr lang="pl-PL" sz="1800" b="0" i="0" u="none" strike="noStrike" dirty="0" err="1">
                <a:solidFill>
                  <a:srgbClr val="000000"/>
                </a:solidFill>
                <a:effectLst/>
              </a:rPr>
              <a:t>several</a:t>
            </a:r>
            <a:r>
              <a:rPr lang="pl-PL" sz="1800" b="0" i="0" u="none" strike="noStrike" dirty="0">
                <a:solidFill>
                  <a:srgbClr val="000000"/>
                </a:solidFill>
                <a:effectLst/>
              </a:rPr>
              <a:t> </a:t>
            </a:r>
            <a:r>
              <a:rPr lang="pl-PL" sz="1800" b="0" i="0" u="none" strike="noStrike" dirty="0" err="1">
                <a:solidFill>
                  <a:srgbClr val="000000"/>
                </a:solidFill>
                <a:effectLst/>
              </a:rPr>
              <a:t>difficulties</a:t>
            </a:r>
            <a:r>
              <a:rPr lang="pl-PL" sz="1800" b="0" i="0" u="none" strike="noStrike" dirty="0">
                <a:solidFill>
                  <a:srgbClr val="000000"/>
                </a:solidFill>
                <a:effectLst/>
              </a:rPr>
              <a:t>, </a:t>
            </a:r>
            <a:r>
              <a:rPr lang="pl-PL" sz="1800" b="0" i="0" u="none" strike="noStrike" dirty="0" err="1">
                <a:solidFill>
                  <a:srgbClr val="000000"/>
                </a:solidFill>
                <a:effectLst/>
              </a:rPr>
              <a:t>such</a:t>
            </a:r>
            <a:r>
              <a:rPr lang="pl-PL" sz="1800" b="0" i="0" u="none" strike="noStrike" dirty="0">
                <a:solidFill>
                  <a:srgbClr val="000000"/>
                </a:solidFill>
                <a:effectLst/>
              </a:rPr>
              <a:t> as:</a:t>
            </a:r>
          </a:p>
          <a:p>
            <a:pPr algn="l">
              <a:lnSpc>
                <a:spcPct val="150000"/>
              </a:lnSpc>
              <a:buFont typeface="Arial" panose="020B0604020202020204" pitchFamily="34" charset="0"/>
              <a:buChar char="•"/>
            </a:pPr>
            <a:r>
              <a:rPr lang="pl-PL" sz="1800" b="1" i="0" u="none" strike="noStrike" dirty="0" err="1">
                <a:solidFill>
                  <a:srgbClr val="000000"/>
                </a:solidFill>
                <a:effectLst/>
              </a:rPr>
              <a:t>Reaching</a:t>
            </a:r>
            <a:r>
              <a:rPr lang="pl-PL" sz="1800" b="1" i="0" u="none" strike="noStrike" dirty="0">
                <a:solidFill>
                  <a:srgbClr val="000000"/>
                </a:solidFill>
                <a:effectLst/>
              </a:rPr>
              <a:t> </a:t>
            </a:r>
            <a:r>
              <a:rPr lang="pl-PL" sz="1800" b="1" i="0" u="none" strike="noStrike" dirty="0" err="1">
                <a:solidFill>
                  <a:srgbClr val="000000"/>
                </a:solidFill>
                <a:effectLst/>
              </a:rPr>
              <a:t>elements</a:t>
            </a:r>
            <a:r>
              <a:rPr lang="pl-PL" sz="1800" b="1" i="0" u="none" strike="noStrike" dirty="0">
                <a:solidFill>
                  <a:srgbClr val="000000"/>
                </a:solidFill>
                <a:effectLst/>
              </a:rPr>
              <a:t> </a:t>
            </a:r>
            <a:r>
              <a:rPr lang="pl-PL" sz="1800" b="1" i="0" u="none" strike="noStrike" dirty="0" err="1">
                <a:solidFill>
                  <a:srgbClr val="000000"/>
                </a:solidFill>
                <a:effectLst/>
              </a:rPr>
              <a:t>placed</a:t>
            </a:r>
            <a:r>
              <a:rPr lang="pl-PL" sz="1800" b="1" i="0" u="none" strike="noStrike" dirty="0">
                <a:solidFill>
                  <a:srgbClr val="000000"/>
                </a:solidFill>
                <a:effectLst/>
              </a:rPr>
              <a:t> </a:t>
            </a:r>
            <a:r>
              <a:rPr lang="pl-PL" sz="1800" b="1" i="0" u="none" strike="noStrike" dirty="0" err="1">
                <a:solidFill>
                  <a:srgbClr val="000000"/>
                </a:solidFill>
                <a:effectLst/>
              </a:rPr>
              <a:t>too</a:t>
            </a:r>
            <a:r>
              <a:rPr lang="pl-PL" sz="1800" b="1" i="0" u="none" strike="noStrike" dirty="0">
                <a:solidFill>
                  <a:srgbClr val="000000"/>
                </a:solidFill>
                <a:effectLst/>
              </a:rPr>
              <a:t> high</a:t>
            </a:r>
            <a:r>
              <a:rPr lang="pl-PL" sz="1800" b="0" i="0" u="none" strike="noStrike" dirty="0">
                <a:solidFill>
                  <a:srgbClr val="000000"/>
                </a:solidFill>
                <a:effectLst/>
              </a:rPr>
              <a:t>, </a:t>
            </a:r>
            <a:r>
              <a:rPr lang="pl-PL" sz="1800" b="0" i="0" u="none" strike="noStrike" dirty="0" err="1">
                <a:solidFill>
                  <a:srgbClr val="000000"/>
                </a:solidFill>
                <a:effectLst/>
              </a:rPr>
              <a:t>e.g</a:t>
            </a:r>
            <a:r>
              <a:rPr lang="pl-PL" sz="1800" b="0" i="0" u="none" strike="noStrike" dirty="0">
                <a:solidFill>
                  <a:srgbClr val="000000"/>
                </a:solidFill>
                <a:effectLst/>
              </a:rPr>
              <a:t>. </a:t>
            </a:r>
            <a:r>
              <a:rPr lang="pl-PL" sz="1800" b="0" i="0" u="none" strike="noStrike" dirty="0" err="1">
                <a:solidFill>
                  <a:srgbClr val="000000"/>
                </a:solidFill>
                <a:effectLst/>
              </a:rPr>
              <a:t>handles</a:t>
            </a:r>
            <a:r>
              <a:rPr lang="pl-PL" sz="1800" b="0" i="0" u="none" strike="noStrike" dirty="0">
                <a:solidFill>
                  <a:srgbClr val="000000"/>
                </a:solidFill>
                <a:effectLst/>
              </a:rPr>
              <a:t> on </a:t>
            </a:r>
            <a:r>
              <a:rPr lang="pl-PL" sz="1800" b="0" i="0" u="none" strike="noStrike" dirty="0" err="1">
                <a:solidFill>
                  <a:srgbClr val="000000"/>
                </a:solidFill>
                <a:effectLst/>
              </a:rPr>
              <a:t>buses</a:t>
            </a:r>
            <a:r>
              <a:rPr lang="pl-PL" sz="1800" b="0" i="0" u="none" strike="noStrike" dirty="0">
                <a:solidFill>
                  <a:srgbClr val="000000"/>
                </a:solidFill>
                <a:effectLst/>
              </a:rPr>
              <a:t>, intercom </a:t>
            </a:r>
            <a:r>
              <a:rPr lang="pl-PL" sz="1800" b="0" i="0" u="none" strike="noStrike" dirty="0" err="1">
                <a:solidFill>
                  <a:srgbClr val="000000"/>
                </a:solidFill>
                <a:effectLst/>
              </a:rPr>
              <a:t>buttons</a:t>
            </a:r>
            <a:r>
              <a:rPr lang="pl-PL" sz="1800" b="0" i="0" u="none" strike="noStrike" dirty="0">
                <a:solidFill>
                  <a:srgbClr val="000000"/>
                </a:solidFill>
                <a:effectLst/>
              </a:rPr>
              <a:t>, </a:t>
            </a:r>
            <a:r>
              <a:rPr lang="pl-PL" sz="1800" b="0" i="0" u="none" strike="noStrike" dirty="0" err="1">
                <a:solidFill>
                  <a:srgbClr val="000000"/>
                </a:solidFill>
                <a:effectLst/>
              </a:rPr>
              <a:t>doorbells</a:t>
            </a:r>
            <a:r>
              <a:rPr lang="pl-PL" sz="1800" b="0" i="0" u="none" strike="noStrike" dirty="0">
                <a:solidFill>
                  <a:srgbClr val="000000"/>
                </a:solidFill>
                <a:effectLst/>
              </a:rPr>
              <a:t>, high </a:t>
            </a:r>
            <a:r>
              <a:rPr lang="pl-PL" sz="1800" b="0" i="0" u="none" strike="noStrike" dirty="0" err="1">
                <a:solidFill>
                  <a:srgbClr val="000000"/>
                </a:solidFill>
                <a:effectLst/>
              </a:rPr>
              <a:t>counters</a:t>
            </a:r>
            <a:r>
              <a:rPr lang="pl-PL" sz="1800" b="0" i="0" u="none" strike="noStrike" dirty="0">
                <a:solidFill>
                  <a:srgbClr val="000000"/>
                </a:solidFill>
                <a:effectLst/>
              </a:rPr>
              <a:t> in stores, </a:t>
            </a:r>
            <a:r>
              <a:rPr lang="pl-PL" sz="1800" b="0" i="0" u="none" strike="noStrike" dirty="0" err="1">
                <a:solidFill>
                  <a:srgbClr val="000000"/>
                </a:solidFill>
                <a:effectLst/>
              </a:rPr>
              <a:t>or</a:t>
            </a:r>
            <a:r>
              <a:rPr lang="pl-PL" sz="1800" b="0" i="0" u="none" strike="noStrike" dirty="0">
                <a:solidFill>
                  <a:srgbClr val="000000"/>
                </a:solidFill>
                <a:effectLst/>
              </a:rPr>
              <a:t> high tram </a:t>
            </a:r>
            <a:r>
              <a:rPr lang="pl-PL" sz="1800" b="0" i="0" u="none" strike="noStrike" dirty="0" err="1">
                <a:solidFill>
                  <a:srgbClr val="000000"/>
                </a:solidFill>
                <a:effectLst/>
              </a:rPr>
              <a:t>steps</a:t>
            </a:r>
            <a:r>
              <a:rPr lang="pl-PL" sz="1800" b="0" i="0" u="none" strike="noStrike" dirty="0">
                <a:solidFill>
                  <a:srgbClr val="000000"/>
                </a:solidFill>
                <a:effectLst/>
              </a:rPr>
              <a:t>.</a:t>
            </a:r>
          </a:p>
          <a:p>
            <a:pPr algn="l">
              <a:lnSpc>
                <a:spcPct val="150000"/>
              </a:lnSpc>
              <a:buFont typeface="Arial" panose="020B0604020202020204" pitchFamily="34" charset="0"/>
              <a:buChar char="•"/>
            </a:pPr>
            <a:r>
              <a:rPr lang="pl-PL" sz="1800" b="1" i="0" u="none" strike="noStrike" dirty="0">
                <a:solidFill>
                  <a:srgbClr val="000000"/>
                </a:solidFill>
                <a:effectLst/>
              </a:rPr>
              <a:t>Reading </a:t>
            </a:r>
            <a:r>
              <a:rPr lang="pl-PL" sz="1800" b="1" i="0" u="none" strike="noStrike" dirty="0" err="1">
                <a:solidFill>
                  <a:srgbClr val="000000"/>
                </a:solidFill>
                <a:effectLst/>
              </a:rPr>
              <a:t>information</a:t>
            </a:r>
            <a:r>
              <a:rPr lang="pl-PL" sz="1800" b="1" i="0" u="none" strike="noStrike" dirty="0">
                <a:solidFill>
                  <a:srgbClr val="000000"/>
                </a:solidFill>
                <a:effectLst/>
              </a:rPr>
              <a:t> </a:t>
            </a:r>
            <a:r>
              <a:rPr lang="pl-PL" sz="1800" b="1" i="0" u="none" strike="noStrike" dirty="0" err="1">
                <a:solidFill>
                  <a:srgbClr val="000000"/>
                </a:solidFill>
                <a:effectLst/>
              </a:rPr>
              <a:t>placed</a:t>
            </a:r>
            <a:r>
              <a:rPr lang="pl-PL" sz="1800" b="1" i="0" u="none" strike="noStrike" dirty="0">
                <a:solidFill>
                  <a:srgbClr val="000000"/>
                </a:solidFill>
                <a:effectLst/>
              </a:rPr>
              <a:t> </a:t>
            </a:r>
            <a:r>
              <a:rPr lang="pl-PL" sz="1800" b="1" i="0" u="none" strike="noStrike" dirty="0" err="1">
                <a:solidFill>
                  <a:srgbClr val="000000"/>
                </a:solidFill>
                <a:effectLst/>
              </a:rPr>
              <a:t>too</a:t>
            </a:r>
            <a:r>
              <a:rPr lang="pl-PL" sz="1800" b="1" i="0" u="none" strike="noStrike" dirty="0">
                <a:solidFill>
                  <a:srgbClr val="000000"/>
                </a:solidFill>
                <a:effectLst/>
              </a:rPr>
              <a:t> high</a:t>
            </a:r>
            <a:r>
              <a:rPr lang="pl-PL" sz="1800" b="0" i="0" u="none" strike="noStrike" dirty="0">
                <a:solidFill>
                  <a:srgbClr val="000000"/>
                </a:solidFill>
                <a:effectLst/>
              </a:rPr>
              <a:t>, </a:t>
            </a:r>
            <a:r>
              <a:rPr lang="pl-PL" sz="1800" b="0" i="0" u="none" strike="noStrike" dirty="0" err="1">
                <a:solidFill>
                  <a:srgbClr val="000000"/>
                </a:solidFill>
                <a:effectLst/>
              </a:rPr>
              <a:t>such</a:t>
            </a:r>
            <a:r>
              <a:rPr lang="pl-PL" sz="1800" b="0" i="0" u="none" strike="noStrike" dirty="0">
                <a:solidFill>
                  <a:srgbClr val="000000"/>
                </a:solidFill>
                <a:effectLst/>
              </a:rPr>
              <a:t> as </a:t>
            </a:r>
            <a:r>
              <a:rPr lang="pl-PL" sz="1800" b="0" i="0" u="none" strike="noStrike" dirty="0" err="1">
                <a:solidFill>
                  <a:srgbClr val="000000"/>
                </a:solidFill>
                <a:effectLst/>
              </a:rPr>
              <a:t>street</a:t>
            </a:r>
            <a:r>
              <a:rPr lang="pl-PL" sz="1800" b="0" i="0" u="none" strike="noStrike" dirty="0">
                <a:solidFill>
                  <a:srgbClr val="000000"/>
                </a:solidFill>
                <a:effectLst/>
              </a:rPr>
              <a:t> </a:t>
            </a:r>
            <a:r>
              <a:rPr lang="pl-PL" sz="1800" b="0" i="0" u="none" strike="noStrike" dirty="0" err="1">
                <a:solidFill>
                  <a:srgbClr val="000000"/>
                </a:solidFill>
                <a:effectLst/>
              </a:rPr>
              <a:t>names</a:t>
            </a:r>
            <a:r>
              <a:rPr lang="pl-PL" sz="1800" b="0" i="0" u="none" strike="noStrike" dirty="0">
                <a:solidFill>
                  <a:srgbClr val="000000"/>
                </a:solidFill>
                <a:effectLst/>
              </a:rPr>
              <a:t>, </a:t>
            </a:r>
            <a:r>
              <a:rPr lang="pl-PL" sz="1800" b="0" i="0" u="none" strike="noStrike" dirty="0" err="1">
                <a:solidFill>
                  <a:srgbClr val="000000"/>
                </a:solidFill>
                <a:effectLst/>
              </a:rPr>
              <a:t>bus</a:t>
            </a:r>
            <a:r>
              <a:rPr lang="pl-PL" sz="1800" b="0" i="0" u="none" strike="noStrike" dirty="0">
                <a:solidFill>
                  <a:srgbClr val="000000"/>
                </a:solidFill>
                <a:effectLst/>
              </a:rPr>
              <a:t> </a:t>
            </a:r>
            <a:r>
              <a:rPr lang="pl-PL" sz="1800" b="0" i="0" u="none" strike="noStrike" dirty="0" err="1">
                <a:solidFill>
                  <a:srgbClr val="000000"/>
                </a:solidFill>
                <a:effectLst/>
              </a:rPr>
              <a:t>schedules</a:t>
            </a:r>
            <a:r>
              <a:rPr lang="pl-PL" sz="1800" b="0" i="0" u="none" strike="noStrike" dirty="0">
                <a:solidFill>
                  <a:srgbClr val="000000"/>
                </a:solidFill>
                <a:effectLst/>
              </a:rPr>
              <a:t>, </a:t>
            </a:r>
            <a:r>
              <a:rPr lang="pl-PL" sz="1800" b="0" i="0" u="none" strike="noStrike" dirty="0" err="1">
                <a:solidFill>
                  <a:srgbClr val="000000"/>
                </a:solidFill>
                <a:effectLst/>
              </a:rPr>
              <a:t>or</a:t>
            </a:r>
            <a:r>
              <a:rPr lang="pl-PL" sz="1800" b="0" i="0" u="none" strike="noStrike" dirty="0">
                <a:solidFill>
                  <a:srgbClr val="000000"/>
                </a:solidFill>
                <a:effectLst/>
              </a:rPr>
              <a:t> </a:t>
            </a:r>
            <a:r>
              <a:rPr lang="pl-PL" sz="1800" b="0" i="0" u="none" strike="noStrike" dirty="0" err="1">
                <a:solidFill>
                  <a:srgbClr val="000000"/>
                </a:solidFill>
                <a:effectLst/>
              </a:rPr>
              <a:t>instructions</a:t>
            </a:r>
            <a:r>
              <a:rPr lang="pl-PL" sz="1800" b="0" i="0" u="none" strike="noStrike" dirty="0">
                <a:solidFill>
                  <a:srgbClr val="000000"/>
                </a:solidFill>
                <a:effectLst/>
              </a:rPr>
              <a:t>.</a:t>
            </a:r>
          </a:p>
          <a:p>
            <a:pPr algn="l">
              <a:lnSpc>
                <a:spcPct val="150000"/>
              </a:lnSpc>
              <a:buFont typeface="Arial" panose="020B0604020202020204" pitchFamily="34" charset="0"/>
              <a:buChar char="•"/>
            </a:pPr>
            <a:r>
              <a:rPr lang="pl-PL" sz="1800" b="1" i="0" u="none" strike="noStrike" dirty="0" err="1">
                <a:solidFill>
                  <a:srgbClr val="000000"/>
                </a:solidFill>
                <a:effectLst/>
              </a:rPr>
              <a:t>Shorter</a:t>
            </a:r>
            <a:r>
              <a:rPr lang="pl-PL" sz="1800" b="1" i="0" u="none" strike="noStrike" dirty="0">
                <a:solidFill>
                  <a:srgbClr val="000000"/>
                </a:solidFill>
                <a:effectLst/>
              </a:rPr>
              <a:t> </a:t>
            </a:r>
            <a:r>
              <a:rPr lang="pl-PL" sz="1800" b="1" i="0" u="none" strike="noStrike" dirty="0" err="1">
                <a:solidFill>
                  <a:srgbClr val="000000"/>
                </a:solidFill>
                <a:effectLst/>
              </a:rPr>
              <a:t>strides</a:t>
            </a:r>
            <a:r>
              <a:rPr lang="pl-PL" sz="1800" b="0" i="0" u="none" strike="noStrike" dirty="0">
                <a:solidFill>
                  <a:srgbClr val="000000"/>
                </a:solidFill>
                <a:effectLst/>
              </a:rPr>
              <a:t>, </a:t>
            </a:r>
            <a:r>
              <a:rPr lang="pl-PL" sz="1800" b="0" i="0" u="none" strike="noStrike" dirty="0" err="1">
                <a:solidFill>
                  <a:srgbClr val="000000"/>
                </a:solidFill>
                <a:effectLst/>
              </a:rPr>
              <a:t>making</a:t>
            </a:r>
            <a:r>
              <a:rPr lang="pl-PL" sz="1800" b="0" i="0" u="none" strike="noStrike" dirty="0">
                <a:solidFill>
                  <a:srgbClr val="000000"/>
                </a:solidFill>
                <a:effectLst/>
              </a:rPr>
              <a:t> </a:t>
            </a:r>
            <a:r>
              <a:rPr lang="pl-PL" sz="1800" b="0" i="0" u="none" strike="noStrike" dirty="0" err="1">
                <a:solidFill>
                  <a:srgbClr val="000000"/>
                </a:solidFill>
                <a:effectLst/>
              </a:rPr>
              <a:t>them</a:t>
            </a:r>
            <a:r>
              <a:rPr lang="pl-PL" sz="1800" b="0" i="0" u="none" strike="noStrike" dirty="0">
                <a:solidFill>
                  <a:srgbClr val="000000"/>
                </a:solidFill>
                <a:effectLst/>
              </a:rPr>
              <a:t> walk </a:t>
            </a:r>
            <a:r>
              <a:rPr lang="pl-PL" sz="1800" b="0" i="0" u="none" strike="noStrike" dirty="0" err="1">
                <a:solidFill>
                  <a:srgbClr val="000000"/>
                </a:solidFill>
                <a:effectLst/>
              </a:rPr>
              <a:t>more</a:t>
            </a:r>
            <a:r>
              <a:rPr lang="pl-PL" sz="1800" b="0" i="0" u="none" strike="noStrike" dirty="0">
                <a:solidFill>
                  <a:srgbClr val="000000"/>
                </a:solidFill>
                <a:effectLst/>
              </a:rPr>
              <a:t> </a:t>
            </a:r>
            <a:r>
              <a:rPr lang="pl-PL" sz="1800" b="0" i="0" u="none" strike="noStrike" dirty="0" err="1">
                <a:solidFill>
                  <a:srgbClr val="000000"/>
                </a:solidFill>
                <a:effectLst/>
              </a:rPr>
              <a:t>slowly</a:t>
            </a:r>
            <a:r>
              <a:rPr lang="en-GB" sz="1800" b="0" i="0" u="none" strike="noStrike" dirty="0">
                <a:solidFill>
                  <a:srgbClr val="000000"/>
                </a:solidFill>
                <a:effectLst/>
              </a:rPr>
              <a:t> – </a:t>
            </a:r>
            <a:r>
              <a:rPr lang="pl-PL" sz="1800" b="0" i="0" u="none" strike="noStrike" dirty="0" err="1">
                <a:solidFill>
                  <a:srgbClr val="000000"/>
                </a:solidFill>
                <a:effectLst/>
              </a:rPr>
              <a:t>which</a:t>
            </a:r>
            <a:r>
              <a:rPr lang="pl-PL" sz="1800" b="0" i="0" u="none" strike="noStrike" dirty="0">
                <a:solidFill>
                  <a:srgbClr val="000000"/>
                </a:solidFill>
                <a:effectLst/>
              </a:rPr>
              <a:t> </a:t>
            </a:r>
            <a:r>
              <a:rPr lang="pl-PL" sz="1800" b="0" i="0" u="none" strike="noStrike" dirty="0" err="1">
                <a:solidFill>
                  <a:srgbClr val="000000"/>
                </a:solidFill>
                <a:effectLst/>
              </a:rPr>
              <a:t>can</a:t>
            </a:r>
            <a:r>
              <a:rPr lang="pl-PL" sz="1800" b="0" i="0" u="none" strike="noStrike" dirty="0">
                <a:solidFill>
                  <a:srgbClr val="000000"/>
                </a:solidFill>
                <a:effectLst/>
              </a:rPr>
              <a:t> </a:t>
            </a:r>
            <a:r>
              <a:rPr lang="pl-PL" sz="1800" b="0" i="0" u="none" strike="noStrike" dirty="0" err="1">
                <a:solidFill>
                  <a:srgbClr val="000000"/>
                </a:solidFill>
                <a:effectLst/>
              </a:rPr>
              <a:t>make</a:t>
            </a:r>
            <a:r>
              <a:rPr lang="pl-PL" sz="1800" b="0" i="0" u="none" strike="noStrike" dirty="0">
                <a:solidFill>
                  <a:srgbClr val="000000"/>
                </a:solidFill>
                <a:effectLst/>
              </a:rPr>
              <a:t> </a:t>
            </a:r>
            <a:r>
              <a:rPr lang="pl-PL" sz="1800" b="0" i="0" u="none" strike="noStrike" dirty="0" err="1">
                <a:solidFill>
                  <a:srgbClr val="000000"/>
                </a:solidFill>
                <a:effectLst/>
              </a:rPr>
              <a:t>it</a:t>
            </a:r>
            <a:r>
              <a:rPr lang="pl-PL" sz="1800" b="0" i="0" u="none" strike="noStrike" dirty="0">
                <a:solidFill>
                  <a:srgbClr val="000000"/>
                </a:solidFill>
                <a:effectLst/>
              </a:rPr>
              <a:t> </a:t>
            </a:r>
            <a:r>
              <a:rPr lang="pl-PL" sz="1800" b="0" i="0" u="none" strike="noStrike" dirty="0" err="1">
                <a:solidFill>
                  <a:srgbClr val="000000"/>
                </a:solidFill>
                <a:effectLst/>
              </a:rPr>
              <a:t>difficult</a:t>
            </a:r>
            <a:r>
              <a:rPr lang="pl-PL" sz="1800" b="0" i="0" u="none" strike="noStrike" dirty="0">
                <a:solidFill>
                  <a:srgbClr val="000000"/>
                </a:solidFill>
                <a:effectLst/>
              </a:rPr>
              <a:t> to cross the </a:t>
            </a:r>
            <a:r>
              <a:rPr lang="pl-PL" sz="1800" b="0" i="0" u="none" strike="noStrike" dirty="0" err="1">
                <a:solidFill>
                  <a:srgbClr val="000000"/>
                </a:solidFill>
                <a:effectLst/>
              </a:rPr>
              <a:t>street</a:t>
            </a:r>
            <a:r>
              <a:rPr lang="pl-PL" sz="1800" b="0" i="0" u="none" strike="noStrike" dirty="0">
                <a:solidFill>
                  <a:srgbClr val="000000"/>
                </a:solidFill>
                <a:effectLst/>
              </a:rPr>
              <a:t> </a:t>
            </a:r>
            <a:r>
              <a:rPr lang="pl-PL" sz="1800" b="0" i="0" u="none" strike="noStrike" dirty="0" err="1">
                <a:solidFill>
                  <a:srgbClr val="000000"/>
                </a:solidFill>
                <a:effectLst/>
              </a:rPr>
              <a:t>during</a:t>
            </a:r>
            <a:r>
              <a:rPr lang="pl-PL" sz="1800" b="0" i="0" u="none" strike="noStrike" dirty="0">
                <a:solidFill>
                  <a:srgbClr val="000000"/>
                </a:solidFill>
                <a:effectLst/>
              </a:rPr>
              <a:t> a </a:t>
            </a:r>
            <a:r>
              <a:rPr lang="pl-PL" sz="1800" b="0" i="0" u="none" strike="noStrike" dirty="0" err="1">
                <a:solidFill>
                  <a:srgbClr val="000000"/>
                </a:solidFill>
                <a:effectLst/>
              </a:rPr>
              <a:t>green</a:t>
            </a:r>
            <a:r>
              <a:rPr lang="pl-PL" sz="1800" b="0" i="0" u="none" strike="noStrike" dirty="0">
                <a:solidFill>
                  <a:srgbClr val="000000"/>
                </a:solidFill>
                <a:effectLst/>
              </a:rPr>
              <a:t> </a:t>
            </a:r>
            <a:r>
              <a:rPr lang="pl-PL" sz="1800" b="0" i="0" u="none" strike="noStrike" dirty="0" err="1">
                <a:solidFill>
                  <a:srgbClr val="000000"/>
                </a:solidFill>
                <a:effectLst/>
              </a:rPr>
              <a:t>light</a:t>
            </a:r>
            <a:r>
              <a:rPr lang="pl-PL" sz="1800" b="0" i="0" u="none" strike="noStrike" dirty="0">
                <a:solidFill>
                  <a:srgbClr val="000000"/>
                </a:solidFill>
                <a:effectLst/>
              </a:rPr>
              <a:t>.</a:t>
            </a:r>
          </a:p>
          <a:p>
            <a:pPr algn="l">
              <a:lnSpc>
                <a:spcPct val="150000"/>
              </a:lnSpc>
              <a:buFont typeface="Arial" panose="020B0604020202020204" pitchFamily="34" charset="0"/>
              <a:buChar char="•"/>
            </a:pPr>
            <a:r>
              <a:rPr lang="pl-PL" sz="1800" b="1" i="0" u="none" strike="noStrike" dirty="0">
                <a:solidFill>
                  <a:srgbClr val="000000"/>
                </a:solidFill>
                <a:effectLst/>
              </a:rPr>
              <a:t>Lower </a:t>
            </a:r>
            <a:r>
              <a:rPr lang="pl-PL" sz="1800" b="1" i="0" u="none" strike="noStrike" dirty="0" err="1">
                <a:solidFill>
                  <a:srgbClr val="000000"/>
                </a:solidFill>
                <a:effectLst/>
              </a:rPr>
              <a:t>physical</a:t>
            </a:r>
            <a:r>
              <a:rPr lang="pl-PL" sz="1800" b="1" i="0" u="none" strike="noStrike" dirty="0">
                <a:solidFill>
                  <a:srgbClr val="000000"/>
                </a:solidFill>
                <a:effectLst/>
              </a:rPr>
              <a:t> </a:t>
            </a:r>
            <a:r>
              <a:rPr lang="pl-PL" sz="1800" b="1" i="0" u="none" strike="noStrike" dirty="0" err="1">
                <a:solidFill>
                  <a:srgbClr val="000000"/>
                </a:solidFill>
                <a:effectLst/>
              </a:rPr>
              <a:t>strength</a:t>
            </a:r>
            <a:r>
              <a:rPr lang="pl-PL" sz="1800" b="0" i="0" u="none" strike="noStrike" dirty="0">
                <a:solidFill>
                  <a:srgbClr val="000000"/>
                </a:solidFill>
                <a:effectLst/>
              </a:rPr>
              <a:t>, </a:t>
            </a:r>
            <a:r>
              <a:rPr lang="pl-PL" sz="1800" b="0" i="0" u="none" strike="noStrike" dirty="0" err="1">
                <a:solidFill>
                  <a:srgbClr val="000000"/>
                </a:solidFill>
                <a:effectLst/>
              </a:rPr>
              <a:t>causing</a:t>
            </a:r>
            <a:r>
              <a:rPr lang="pl-PL" sz="1800" b="0" i="0" u="none" strike="noStrike" dirty="0">
                <a:solidFill>
                  <a:srgbClr val="000000"/>
                </a:solidFill>
                <a:effectLst/>
              </a:rPr>
              <a:t> </a:t>
            </a:r>
            <a:r>
              <a:rPr lang="pl-PL" sz="1800" b="0" i="0" u="none" strike="noStrike" dirty="0" err="1">
                <a:solidFill>
                  <a:srgbClr val="000000"/>
                </a:solidFill>
                <a:effectLst/>
              </a:rPr>
              <a:t>problems</a:t>
            </a:r>
            <a:r>
              <a:rPr lang="pl-PL" sz="1800" b="0" i="0" u="none" strike="noStrike" dirty="0">
                <a:solidFill>
                  <a:srgbClr val="000000"/>
                </a:solidFill>
                <a:effectLst/>
              </a:rPr>
              <a:t> </a:t>
            </a:r>
            <a:r>
              <a:rPr lang="pl-PL" sz="1800" b="0" i="0" u="none" strike="noStrike" dirty="0" err="1">
                <a:solidFill>
                  <a:srgbClr val="000000"/>
                </a:solidFill>
                <a:effectLst/>
              </a:rPr>
              <a:t>like</a:t>
            </a:r>
            <a:r>
              <a:rPr lang="pl-PL" sz="1800" b="0" i="0" u="none" strike="noStrike" dirty="0">
                <a:solidFill>
                  <a:srgbClr val="000000"/>
                </a:solidFill>
                <a:effectLst/>
              </a:rPr>
              <a:t> </a:t>
            </a:r>
            <a:r>
              <a:rPr lang="pl-PL" sz="1800" b="0" i="0" u="none" strike="noStrike" dirty="0" err="1">
                <a:solidFill>
                  <a:srgbClr val="000000"/>
                </a:solidFill>
                <a:effectLst/>
              </a:rPr>
              <a:t>opening</a:t>
            </a:r>
            <a:r>
              <a:rPr lang="pl-PL" sz="1800" b="0" i="0" u="none" strike="noStrike" dirty="0">
                <a:solidFill>
                  <a:srgbClr val="000000"/>
                </a:solidFill>
                <a:effectLst/>
              </a:rPr>
              <a:t> heavy </a:t>
            </a:r>
            <a:r>
              <a:rPr lang="pl-PL" sz="1800" b="0" i="0" u="none" strike="noStrike" dirty="0" err="1">
                <a:solidFill>
                  <a:srgbClr val="000000"/>
                </a:solidFill>
                <a:effectLst/>
              </a:rPr>
              <a:t>doors</a:t>
            </a:r>
            <a:r>
              <a:rPr lang="pl-PL" sz="1800" b="0" i="0" u="none" strike="noStrike" dirty="0">
                <a:solidFill>
                  <a:srgbClr val="000000"/>
                </a:solidFill>
                <a:effectLst/>
              </a:rPr>
              <a:t>.</a:t>
            </a:r>
          </a:p>
        </p:txBody>
      </p:sp>
      <p:pic>
        <p:nvPicPr>
          <p:cNvPr id="6" name="Obraz 5" descr="Obraz zawierający tekst, znak, oznakowanie, znak drogowy&#10;&#10;Zawartość wygenerowana przez sztuczną inteligencję może być niepoprawna.">
            <a:extLst>
              <a:ext uri="{FF2B5EF4-FFF2-40B4-BE49-F238E27FC236}">
                <a16:creationId xmlns:a16="http://schemas.microsoft.com/office/drawing/2014/main" id="{222E89FE-1F54-A878-097D-B118A0808883}"/>
              </a:ext>
            </a:extLst>
          </p:cNvPr>
          <p:cNvPicPr>
            <a:picLocks noChangeAspect="1"/>
          </p:cNvPicPr>
          <p:nvPr/>
        </p:nvPicPr>
        <p:blipFill>
          <a:blip r:embed="rId2"/>
          <a:stretch>
            <a:fillRect/>
          </a:stretch>
        </p:blipFill>
        <p:spPr>
          <a:xfrm>
            <a:off x="8489507" y="177282"/>
            <a:ext cx="3467283" cy="2287814"/>
          </a:xfrm>
          <a:prstGeom prst="rect">
            <a:avLst/>
          </a:prstGeom>
        </p:spPr>
      </p:pic>
      <p:sp>
        <p:nvSpPr>
          <p:cNvPr id="4" name="pole tekstowe 3">
            <a:extLst>
              <a:ext uri="{FF2B5EF4-FFF2-40B4-BE49-F238E27FC236}">
                <a16:creationId xmlns:a16="http://schemas.microsoft.com/office/drawing/2014/main" id="{7F5ACE7B-5A14-5E5A-5A36-E5E9F5C92846}"/>
              </a:ext>
            </a:extLst>
          </p:cNvPr>
          <p:cNvSpPr txBox="1"/>
          <p:nvPr/>
        </p:nvSpPr>
        <p:spPr>
          <a:xfrm>
            <a:off x="9489232" y="5746076"/>
            <a:ext cx="2562808" cy="430887"/>
          </a:xfrm>
          <a:prstGeom prst="rect">
            <a:avLst/>
          </a:prstGeom>
          <a:noFill/>
        </p:spPr>
        <p:txBody>
          <a:bodyPr wrap="square" rtlCol="0">
            <a:spAutoFit/>
          </a:bodyPr>
          <a:lstStyle/>
          <a:p>
            <a:r>
              <a:rPr lang="pl-PL" sz="1100" i="1" dirty="0"/>
              <a:t>Il. Marianna </a:t>
            </a:r>
            <a:r>
              <a:rPr lang="pl-PL" sz="1100" i="1" dirty="0" err="1"/>
              <a:t>Dziemska</a:t>
            </a:r>
            <a:r>
              <a:rPr lang="pl-PL" sz="1100" i="1" dirty="0"/>
              <a:t>, to the </a:t>
            </a:r>
            <a:r>
              <a:rPr lang="pl-PL" sz="1100" i="1" dirty="0" err="1"/>
              <a:t>book</a:t>
            </a:r>
            <a:r>
              <a:rPr lang="pl-PL" sz="1100" i="1" dirty="0"/>
              <a:t> „City for </a:t>
            </a:r>
            <a:r>
              <a:rPr lang="pl-PL" sz="1100" i="1" dirty="0" err="1"/>
              <a:t>children</a:t>
            </a:r>
            <a:r>
              <a:rPr lang="pl-PL" sz="1100" i="1" dirty="0"/>
              <a:t>. A </a:t>
            </a:r>
            <a:r>
              <a:rPr lang="pl-PL" sz="1100" i="1" dirty="0" err="1"/>
              <a:t>guide</a:t>
            </a:r>
            <a:r>
              <a:rPr lang="pl-PL" sz="1100" i="1" dirty="0"/>
              <a:t> for </a:t>
            </a:r>
            <a:r>
              <a:rPr lang="pl-PL" sz="1100" i="1" dirty="0" err="1"/>
              <a:t>explorers</a:t>
            </a:r>
            <a:r>
              <a:rPr lang="pl-PL" sz="1100" i="1" dirty="0"/>
              <a:t>”</a:t>
            </a:r>
          </a:p>
        </p:txBody>
      </p:sp>
    </p:spTree>
    <p:extLst>
      <p:ext uri="{BB962C8B-B14F-4D97-AF65-F5344CB8AC3E}">
        <p14:creationId xmlns:p14="http://schemas.microsoft.com/office/powerpoint/2010/main" val="199888323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6A32A402-CDEF-9BF8-2C74-808EEC47D9B6}"/>
              </a:ext>
            </a:extLst>
          </p:cNvPr>
          <p:cNvSpPr>
            <a:spLocks noGrp="1"/>
          </p:cNvSpPr>
          <p:nvPr>
            <p:ph type="title"/>
          </p:nvPr>
        </p:nvSpPr>
        <p:spPr>
          <a:xfrm>
            <a:off x="101600" y="365125"/>
            <a:ext cx="2950887" cy="1325563"/>
          </a:xfrm>
        </p:spPr>
        <p:txBody>
          <a:bodyPr>
            <a:normAutofit/>
          </a:bodyPr>
          <a:lstStyle/>
          <a:p>
            <a:r>
              <a:rPr lang="pl-PL" sz="2400" dirty="0" err="1"/>
              <a:t>Getting</a:t>
            </a:r>
            <a:r>
              <a:rPr lang="pl-PL" sz="2400" dirty="0"/>
              <a:t> on a tram – </a:t>
            </a:r>
            <a:br>
              <a:rPr lang="pl-PL" sz="2400" dirty="0"/>
            </a:br>
            <a:r>
              <a:rPr lang="pl-PL" sz="2400" dirty="0"/>
              <a:t>a </a:t>
            </a:r>
            <a:r>
              <a:rPr lang="pl-PL" sz="2400" dirty="0" err="1"/>
              <a:t>child’s</a:t>
            </a:r>
            <a:r>
              <a:rPr lang="pl-PL" sz="2400" dirty="0"/>
              <a:t> </a:t>
            </a:r>
            <a:r>
              <a:rPr lang="pl-PL" sz="2400" dirty="0" err="1"/>
              <a:t>perspective</a:t>
            </a:r>
            <a:endParaRPr lang="pl-PL" sz="2400" dirty="0"/>
          </a:p>
        </p:txBody>
      </p:sp>
      <p:pic>
        <p:nvPicPr>
          <p:cNvPr id="4" name="image4.jpeg" descr="image4.jpeg">
            <a:extLst>
              <a:ext uri="{FF2B5EF4-FFF2-40B4-BE49-F238E27FC236}">
                <a16:creationId xmlns:a16="http://schemas.microsoft.com/office/drawing/2014/main" id="{8A9CE447-8C73-99C8-AF5B-C12AB3551848}"/>
              </a:ext>
            </a:extLst>
          </p:cNvPr>
          <p:cNvPicPr>
            <a:picLocks noChangeAspect="1"/>
          </p:cNvPicPr>
          <p:nvPr/>
        </p:nvPicPr>
        <p:blipFill rotWithShape="1">
          <a:blip r:embed="rId2"/>
          <a:srcRect/>
          <a:stretch/>
        </p:blipFill>
        <p:spPr>
          <a:xfrm>
            <a:off x="3052487" y="0"/>
            <a:ext cx="9139513" cy="6854636"/>
          </a:xfrm>
          <a:prstGeom prst="rect">
            <a:avLst/>
          </a:prstGeom>
          <a:ln w="12700" cap="flat">
            <a:noFill/>
            <a:miter lim="400000"/>
          </a:ln>
          <a:effectLst>
            <a:outerShdw blurRad="50800" dist="18000" dir="5400000" rotWithShape="0">
              <a:srgbClr val="000000">
                <a:alpha val="40000"/>
              </a:srgbClr>
            </a:outerShdw>
          </a:effectLst>
        </p:spPr>
      </p:pic>
      <p:sp>
        <p:nvSpPr>
          <p:cNvPr id="7" name="Symbol zastępczy zawartości 2">
            <a:extLst>
              <a:ext uri="{FF2B5EF4-FFF2-40B4-BE49-F238E27FC236}">
                <a16:creationId xmlns:a16="http://schemas.microsoft.com/office/drawing/2014/main" id="{05F8647D-56CD-3441-10B6-31D473678B72}"/>
              </a:ext>
            </a:extLst>
          </p:cNvPr>
          <p:cNvSpPr txBox="1">
            <a:spLocks/>
          </p:cNvSpPr>
          <p:nvPr/>
        </p:nvSpPr>
        <p:spPr>
          <a:xfrm>
            <a:off x="101600" y="6011862"/>
            <a:ext cx="2844799" cy="6000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l-PL" sz="1200" i="1" dirty="0"/>
              <a:t>Photo </a:t>
            </a:r>
            <a:r>
              <a:rPr lang="pl-PL" sz="1200" i="1" dirty="0" err="1"/>
              <a:t>taken</a:t>
            </a:r>
            <a:r>
              <a:rPr lang="pl-PL" sz="1200" i="1" dirty="0"/>
              <a:t> by a </a:t>
            </a:r>
            <a:r>
              <a:rPr lang="pl-PL" sz="1200" i="1" dirty="0" err="1"/>
              <a:t>child</a:t>
            </a:r>
            <a:r>
              <a:rPr lang="pl-PL" sz="1200" i="1" dirty="0"/>
              <a:t> </a:t>
            </a:r>
            <a:r>
              <a:rPr lang="pl-PL" sz="1200" i="1" dirty="0" err="1"/>
              <a:t>during</a:t>
            </a:r>
            <a:r>
              <a:rPr lang="pl-PL" sz="1200" i="1" dirty="0"/>
              <a:t> a </a:t>
            </a:r>
            <a:r>
              <a:rPr lang="pl-PL" sz="1200" i="1" dirty="0" err="1"/>
              <a:t>workshop</a:t>
            </a:r>
            <a:r>
              <a:rPr lang="pl-PL" sz="1200" i="1" dirty="0"/>
              <a:t> </a:t>
            </a:r>
            <a:r>
              <a:rPr lang="pl-PL" sz="1200" i="1" dirty="0" err="1"/>
              <a:t>led</a:t>
            </a:r>
            <a:r>
              <a:rPr lang="pl-PL" sz="1200" i="1" dirty="0"/>
              <a:t> by the </a:t>
            </a:r>
            <a:r>
              <a:rPr lang="pl-PL" sz="1200" i="1" dirty="0" err="1"/>
              <a:t>author</a:t>
            </a:r>
            <a:r>
              <a:rPr lang="pl-PL" sz="1200" i="1" dirty="0"/>
              <a:t> of the </a:t>
            </a:r>
            <a:r>
              <a:rPr lang="pl-PL" sz="1200" i="1" dirty="0" err="1"/>
              <a:t>training</a:t>
            </a:r>
            <a:endParaRPr lang="pl-PL" sz="1200" i="1" dirty="0"/>
          </a:p>
        </p:txBody>
      </p:sp>
    </p:spTree>
    <p:extLst>
      <p:ext uri="{BB962C8B-B14F-4D97-AF65-F5344CB8AC3E}">
        <p14:creationId xmlns:p14="http://schemas.microsoft.com/office/powerpoint/2010/main" val="9532720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CCE80BBD-2FC6-6AA3-C8C4-8C6E79AC1EF8}"/>
              </a:ext>
            </a:extLst>
          </p:cNvPr>
          <p:cNvSpPr>
            <a:spLocks noGrp="1"/>
          </p:cNvSpPr>
          <p:nvPr>
            <p:ph type="title"/>
          </p:nvPr>
        </p:nvSpPr>
        <p:spPr>
          <a:xfrm>
            <a:off x="8714792" y="365125"/>
            <a:ext cx="3371120" cy="1325563"/>
          </a:xfrm>
        </p:spPr>
        <p:txBody>
          <a:bodyPr>
            <a:normAutofit/>
          </a:bodyPr>
          <a:lstStyle/>
          <a:p>
            <a:r>
              <a:rPr lang="pl-PL" sz="2700" dirty="0" err="1"/>
              <a:t>Waiting</a:t>
            </a:r>
            <a:r>
              <a:rPr lang="pl-PL" sz="2700" dirty="0"/>
              <a:t> </a:t>
            </a:r>
            <a:r>
              <a:rPr lang="pl-PL" sz="2700" dirty="0" err="1"/>
              <a:t>at</a:t>
            </a:r>
            <a:r>
              <a:rPr lang="pl-PL" sz="2700" dirty="0"/>
              <a:t> a </a:t>
            </a:r>
            <a:r>
              <a:rPr lang="pl-PL" sz="2700" dirty="0" err="1"/>
              <a:t>crosswalk</a:t>
            </a:r>
            <a:r>
              <a:rPr lang="pl-PL" sz="2700" dirty="0"/>
              <a:t> – a </a:t>
            </a:r>
            <a:r>
              <a:rPr lang="pl-PL" sz="2700" dirty="0" err="1"/>
              <a:t>child’s</a:t>
            </a:r>
            <a:r>
              <a:rPr lang="pl-PL" sz="2700" dirty="0"/>
              <a:t> </a:t>
            </a:r>
            <a:r>
              <a:rPr lang="pl-PL" sz="2700" dirty="0" err="1"/>
              <a:t>perspective</a:t>
            </a:r>
            <a:endParaRPr lang="pl-PL" dirty="0"/>
          </a:p>
        </p:txBody>
      </p:sp>
      <p:pic>
        <p:nvPicPr>
          <p:cNvPr id="4" name="Symbol zastępczy zawartości 6" descr="Obraz zawierający pojazd, Pojazd lądowy, scena, na wolnym powietrzu&#10;&#10;Zawartość wygenerowana przez sztuczną inteligencję może być niepoprawna.">
            <a:extLst>
              <a:ext uri="{FF2B5EF4-FFF2-40B4-BE49-F238E27FC236}">
                <a16:creationId xmlns:a16="http://schemas.microsoft.com/office/drawing/2014/main" id="{834700E9-2BC8-5E2E-5748-01A0A44F7932}"/>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0" y="0"/>
            <a:ext cx="8462865" cy="6858000"/>
          </a:xfrm>
          <a:prstGeom prst="rect">
            <a:avLst/>
          </a:prstGeom>
        </p:spPr>
      </p:pic>
      <p:sp>
        <p:nvSpPr>
          <p:cNvPr id="5" name="Tytuł 1">
            <a:extLst>
              <a:ext uri="{FF2B5EF4-FFF2-40B4-BE49-F238E27FC236}">
                <a16:creationId xmlns:a16="http://schemas.microsoft.com/office/drawing/2014/main" id="{84A12082-B112-67BF-CD47-1469044BCE49}"/>
              </a:ext>
            </a:extLst>
          </p:cNvPr>
          <p:cNvSpPr txBox="1">
            <a:spLocks/>
          </p:cNvSpPr>
          <p:nvPr/>
        </p:nvSpPr>
        <p:spPr>
          <a:xfrm>
            <a:off x="8820881" y="1974348"/>
            <a:ext cx="3159625" cy="290930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nSpc>
                <a:spcPct val="150000"/>
              </a:lnSpc>
              <a:spcBef>
                <a:spcPts val="600"/>
              </a:spcBef>
              <a:buFont typeface="Wingdings" pitchFamily="2" charset="2"/>
              <a:buChar char="§"/>
            </a:pPr>
            <a:r>
              <a:rPr lang="en-GB" sz="1400" dirty="0"/>
              <a:t>Children feel threatened by cars – because of their height, they see bumpers rather than drivers’ faces.</a:t>
            </a:r>
          </a:p>
          <a:p>
            <a:pPr marL="342900" indent="-342900">
              <a:lnSpc>
                <a:spcPct val="150000"/>
              </a:lnSpc>
              <a:spcBef>
                <a:spcPts val="600"/>
              </a:spcBef>
              <a:buFont typeface="Wingdings" pitchFamily="2" charset="2"/>
              <a:buChar char="§"/>
            </a:pPr>
            <a:r>
              <a:rPr lang="en-GB" sz="1400" dirty="0"/>
              <a:t>They feel exhaust fumes more strongly.</a:t>
            </a:r>
          </a:p>
          <a:p>
            <a:pPr marL="342900" indent="-342900">
              <a:lnSpc>
                <a:spcPct val="150000"/>
              </a:lnSpc>
              <a:spcBef>
                <a:spcPts val="600"/>
              </a:spcBef>
              <a:buFont typeface="Wingdings" pitchFamily="2" charset="2"/>
              <a:buChar char="§"/>
            </a:pPr>
            <a:r>
              <a:rPr lang="en-GB" sz="1400" dirty="0"/>
              <a:t>They breathe </a:t>
            </a:r>
            <a:r>
              <a:rPr lang="en-GB" sz="1400" dirty="0">
                <a:hlinkClick r:id="rId3" action="ppaction://hlinksldjump"/>
              </a:rPr>
              <a:t>poorer-quality air</a:t>
            </a:r>
            <a:r>
              <a:rPr lang="en-GB" sz="1400" dirty="0"/>
              <a:t>.</a:t>
            </a:r>
          </a:p>
        </p:txBody>
      </p:sp>
      <p:sp>
        <p:nvSpPr>
          <p:cNvPr id="6" name="Symbol zastępczy zawartości 2">
            <a:extLst>
              <a:ext uri="{FF2B5EF4-FFF2-40B4-BE49-F238E27FC236}">
                <a16:creationId xmlns:a16="http://schemas.microsoft.com/office/drawing/2014/main" id="{CE1B0FBE-35D1-F75F-77FC-A584FB90DA43}"/>
              </a:ext>
            </a:extLst>
          </p:cNvPr>
          <p:cNvSpPr txBox="1">
            <a:spLocks/>
          </p:cNvSpPr>
          <p:nvPr/>
        </p:nvSpPr>
        <p:spPr>
          <a:xfrm>
            <a:off x="8820881" y="5983288"/>
            <a:ext cx="3265031" cy="6000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l-PL" sz="1200" i="1" dirty="0"/>
              <a:t>Photo </a:t>
            </a:r>
            <a:r>
              <a:rPr lang="pl-PL" sz="1200" i="1" dirty="0" err="1"/>
              <a:t>taken</a:t>
            </a:r>
            <a:r>
              <a:rPr lang="pl-PL" sz="1200" i="1" dirty="0"/>
              <a:t> by a </a:t>
            </a:r>
            <a:r>
              <a:rPr lang="pl-PL" sz="1200" i="1" dirty="0" err="1"/>
              <a:t>child</a:t>
            </a:r>
            <a:r>
              <a:rPr lang="pl-PL" sz="1200" i="1" dirty="0"/>
              <a:t> </a:t>
            </a:r>
            <a:r>
              <a:rPr lang="pl-PL" sz="1200" i="1" dirty="0" err="1"/>
              <a:t>during</a:t>
            </a:r>
            <a:r>
              <a:rPr lang="pl-PL" sz="1200" i="1" dirty="0"/>
              <a:t> a </a:t>
            </a:r>
            <a:r>
              <a:rPr lang="pl-PL" sz="1200" i="1" dirty="0" err="1"/>
              <a:t>workshop</a:t>
            </a:r>
            <a:r>
              <a:rPr lang="pl-PL" sz="1200" i="1" dirty="0"/>
              <a:t> </a:t>
            </a:r>
            <a:r>
              <a:rPr lang="pl-PL" sz="1200" i="1" dirty="0" err="1"/>
              <a:t>led</a:t>
            </a:r>
            <a:r>
              <a:rPr lang="pl-PL" sz="1200" i="1" dirty="0"/>
              <a:t> by the </a:t>
            </a:r>
            <a:r>
              <a:rPr lang="pl-PL" sz="1200" i="1" dirty="0" err="1"/>
              <a:t>author</a:t>
            </a:r>
            <a:r>
              <a:rPr lang="pl-PL" sz="1200" i="1" dirty="0"/>
              <a:t> of the </a:t>
            </a:r>
            <a:r>
              <a:rPr lang="pl-PL" sz="1200" i="1" dirty="0" err="1"/>
              <a:t>training</a:t>
            </a:r>
            <a:endParaRPr lang="pl-PL" sz="1200" i="1" dirty="0"/>
          </a:p>
        </p:txBody>
      </p:sp>
    </p:spTree>
    <p:extLst>
      <p:ext uri="{BB962C8B-B14F-4D97-AF65-F5344CB8AC3E}">
        <p14:creationId xmlns:p14="http://schemas.microsoft.com/office/powerpoint/2010/main" val="222563098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A9DA7D3F-8FC7-C2B8-A529-6481789E352D}"/>
              </a:ext>
            </a:extLst>
          </p:cNvPr>
          <p:cNvSpPr>
            <a:spLocks noGrp="1"/>
          </p:cNvSpPr>
          <p:nvPr>
            <p:ph type="title"/>
          </p:nvPr>
        </p:nvSpPr>
        <p:spPr/>
        <p:txBody>
          <a:bodyPr>
            <a:normAutofit/>
          </a:bodyPr>
          <a:lstStyle/>
          <a:p>
            <a:r>
              <a:rPr lang="pl-PL" sz="3600" dirty="0" err="1"/>
              <a:t>Children</a:t>
            </a:r>
            <a:r>
              <a:rPr lang="pl-PL" sz="3600" dirty="0"/>
              <a:t> </a:t>
            </a:r>
            <a:r>
              <a:rPr lang="pl-PL" sz="3600" dirty="0" err="1"/>
              <a:t>are</a:t>
            </a:r>
            <a:r>
              <a:rPr lang="pl-PL" sz="3600" dirty="0"/>
              <a:t> </a:t>
            </a:r>
            <a:r>
              <a:rPr lang="pl-PL" sz="3600" dirty="0" err="1"/>
              <a:t>more</a:t>
            </a:r>
            <a:r>
              <a:rPr lang="pl-PL" sz="3600" dirty="0"/>
              <a:t> </a:t>
            </a:r>
            <a:r>
              <a:rPr lang="pl-PL" sz="3600" dirty="0" err="1"/>
              <a:t>vulnerable</a:t>
            </a:r>
            <a:r>
              <a:rPr lang="pl-PL" sz="3600" dirty="0"/>
              <a:t> to </a:t>
            </a:r>
            <a:r>
              <a:rPr lang="pl-PL" sz="3600" dirty="0" err="1"/>
              <a:t>air</a:t>
            </a:r>
            <a:r>
              <a:rPr lang="pl-PL" sz="3600" dirty="0"/>
              <a:t> </a:t>
            </a:r>
            <a:r>
              <a:rPr lang="pl-PL" sz="3600" dirty="0" err="1"/>
              <a:t>pollution</a:t>
            </a:r>
            <a:endParaRPr lang="pl-PL" sz="3600" dirty="0"/>
          </a:p>
        </p:txBody>
      </p:sp>
      <p:sp>
        <p:nvSpPr>
          <p:cNvPr id="3" name="Symbol zastępczy zawartości 2">
            <a:extLst>
              <a:ext uri="{FF2B5EF4-FFF2-40B4-BE49-F238E27FC236}">
                <a16:creationId xmlns:a16="http://schemas.microsoft.com/office/drawing/2014/main" id="{E7F44F19-B0AE-0FAC-88E8-282F31D37490}"/>
              </a:ext>
            </a:extLst>
          </p:cNvPr>
          <p:cNvSpPr>
            <a:spLocks noGrp="1"/>
          </p:cNvSpPr>
          <p:nvPr>
            <p:ph idx="1"/>
          </p:nvPr>
        </p:nvSpPr>
        <p:spPr/>
        <p:txBody>
          <a:bodyPr>
            <a:normAutofit/>
          </a:bodyPr>
          <a:lstStyle/>
          <a:p>
            <a:pPr>
              <a:lnSpc>
                <a:spcPct val="170000"/>
              </a:lnSpc>
              <a:buFont typeface="Wingdings" pitchFamily="2" charset="2"/>
              <a:buChar char="§"/>
            </a:pPr>
            <a:r>
              <a:rPr lang="pl-PL" sz="1400" dirty="0" err="1"/>
              <a:t>Their</a:t>
            </a:r>
            <a:r>
              <a:rPr lang="pl-PL" sz="1400" dirty="0"/>
              <a:t> </a:t>
            </a:r>
            <a:r>
              <a:rPr lang="pl-PL" sz="1400" b="1" dirty="0"/>
              <a:t>respiratory </a:t>
            </a:r>
            <a:r>
              <a:rPr lang="pl-PL" sz="1400" b="1" dirty="0" err="1"/>
              <a:t>systems</a:t>
            </a:r>
            <a:r>
              <a:rPr lang="pl-PL" sz="1400" b="1" dirty="0"/>
              <a:t> </a:t>
            </a:r>
            <a:r>
              <a:rPr lang="pl-PL" sz="1400" b="1" dirty="0" err="1"/>
              <a:t>are</a:t>
            </a:r>
            <a:r>
              <a:rPr lang="pl-PL" sz="1400" b="1" dirty="0"/>
              <a:t> not </a:t>
            </a:r>
            <a:r>
              <a:rPr lang="pl-PL" sz="1400" b="1" dirty="0" err="1"/>
              <a:t>yet</a:t>
            </a:r>
            <a:r>
              <a:rPr lang="pl-PL" sz="1400" b="1" dirty="0"/>
              <a:t> </a:t>
            </a:r>
            <a:r>
              <a:rPr lang="pl-PL" sz="1400" b="1" dirty="0" err="1"/>
              <a:t>fully</a:t>
            </a:r>
            <a:r>
              <a:rPr lang="pl-PL" sz="1400" b="1" dirty="0"/>
              <a:t> </a:t>
            </a:r>
            <a:r>
              <a:rPr lang="pl-PL" sz="1400" b="1" dirty="0" err="1"/>
              <a:t>developed</a:t>
            </a:r>
            <a:r>
              <a:rPr lang="pl-PL" sz="1400" dirty="0"/>
              <a:t>.</a:t>
            </a:r>
          </a:p>
          <a:p>
            <a:pPr>
              <a:lnSpc>
                <a:spcPct val="170000"/>
              </a:lnSpc>
              <a:buFont typeface="Wingdings" pitchFamily="2" charset="2"/>
              <a:buChar char="§"/>
            </a:pPr>
            <a:r>
              <a:rPr lang="pl-PL" sz="1400" dirty="0" err="1"/>
              <a:t>They</a:t>
            </a:r>
            <a:r>
              <a:rPr lang="pl-PL" sz="1400" dirty="0"/>
              <a:t> </a:t>
            </a:r>
            <a:r>
              <a:rPr lang="pl-PL" sz="1400" b="1" dirty="0" err="1"/>
              <a:t>inhale</a:t>
            </a:r>
            <a:r>
              <a:rPr lang="pl-PL" sz="1400" b="1" dirty="0"/>
              <a:t> </a:t>
            </a:r>
            <a:r>
              <a:rPr lang="pl-PL" sz="1400" b="1" dirty="0" err="1"/>
              <a:t>more</a:t>
            </a:r>
            <a:r>
              <a:rPr lang="pl-PL" sz="1400" b="1" dirty="0"/>
              <a:t> </a:t>
            </a:r>
            <a:r>
              <a:rPr lang="pl-PL" sz="1400" b="1" dirty="0" err="1"/>
              <a:t>air</a:t>
            </a:r>
            <a:r>
              <a:rPr lang="pl-PL" sz="1400" b="1" dirty="0"/>
              <a:t> per kilogram of body </a:t>
            </a:r>
            <a:r>
              <a:rPr lang="pl-PL" sz="1400" b="1" dirty="0" err="1"/>
              <a:t>weight</a:t>
            </a:r>
            <a:r>
              <a:rPr lang="pl-PL" sz="1400" dirty="0"/>
              <a:t>.</a:t>
            </a:r>
          </a:p>
          <a:p>
            <a:pPr>
              <a:lnSpc>
                <a:spcPct val="170000"/>
              </a:lnSpc>
              <a:buFont typeface="Wingdings" pitchFamily="2" charset="2"/>
              <a:buChar char="§"/>
            </a:pPr>
            <a:r>
              <a:rPr lang="pl-PL" sz="1400" dirty="0" err="1"/>
              <a:t>They</a:t>
            </a:r>
            <a:r>
              <a:rPr lang="pl-PL" sz="1400" dirty="0"/>
              <a:t> </a:t>
            </a:r>
            <a:r>
              <a:rPr lang="pl-PL" sz="1400" b="1" dirty="0" err="1"/>
              <a:t>breathe</a:t>
            </a:r>
            <a:r>
              <a:rPr lang="pl-PL" sz="1400" b="1" dirty="0"/>
              <a:t> </a:t>
            </a:r>
            <a:r>
              <a:rPr lang="pl-PL" sz="1400" b="1" dirty="0" err="1"/>
              <a:t>twice</a:t>
            </a:r>
            <a:r>
              <a:rPr lang="pl-PL" sz="1400" b="1" dirty="0"/>
              <a:t> as fast</a:t>
            </a:r>
            <a:r>
              <a:rPr lang="pl-PL" sz="1400" dirty="0"/>
              <a:t> as </a:t>
            </a:r>
            <a:r>
              <a:rPr lang="pl-PL" sz="1400" dirty="0" err="1"/>
              <a:t>adults</a:t>
            </a:r>
            <a:r>
              <a:rPr lang="pl-PL" sz="1400" dirty="0"/>
              <a:t>.</a:t>
            </a:r>
          </a:p>
          <a:p>
            <a:pPr>
              <a:lnSpc>
                <a:spcPct val="170000"/>
              </a:lnSpc>
              <a:buFont typeface="Wingdings" pitchFamily="2" charset="2"/>
              <a:buChar char="§"/>
            </a:pPr>
            <a:r>
              <a:rPr lang="pl-PL" sz="1400" dirty="0" err="1"/>
              <a:t>They</a:t>
            </a:r>
            <a:r>
              <a:rPr lang="pl-PL" sz="1400" dirty="0"/>
              <a:t> </a:t>
            </a:r>
            <a:r>
              <a:rPr lang="pl-PL" sz="1400" b="1" dirty="0" err="1"/>
              <a:t>breathe</a:t>
            </a:r>
            <a:r>
              <a:rPr lang="pl-PL" sz="1400" b="1" dirty="0"/>
              <a:t> </a:t>
            </a:r>
            <a:r>
              <a:rPr lang="pl-PL" sz="1400" b="1" dirty="0" err="1"/>
              <a:t>poorer-quality</a:t>
            </a:r>
            <a:r>
              <a:rPr lang="pl-PL" sz="1400" b="1" dirty="0"/>
              <a:t> </a:t>
            </a:r>
            <a:r>
              <a:rPr lang="pl-PL" sz="1400" b="1" dirty="0" err="1"/>
              <a:t>air</a:t>
            </a:r>
            <a:r>
              <a:rPr lang="pl-PL" sz="1400" dirty="0"/>
              <a:t> – the </a:t>
            </a:r>
            <a:r>
              <a:rPr lang="pl-PL" sz="1400" dirty="0" err="1"/>
              <a:t>highest</a:t>
            </a:r>
            <a:r>
              <a:rPr lang="pl-PL" sz="1400" dirty="0"/>
              <a:t> </a:t>
            </a:r>
            <a:r>
              <a:rPr lang="pl-PL" sz="1400" dirty="0" err="1"/>
              <a:t>concentration</a:t>
            </a:r>
            <a:r>
              <a:rPr lang="pl-PL" sz="1400" dirty="0"/>
              <a:t> of </a:t>
            </a:r>
            <a:r>
              <a:rPr lang="pl-PL" sz="1400" dirty="0" err="1"/>
              <a:t>pollutants</a:t>
            </a:r>
            <a:r>
              <a:rPr lang="pl-PL" sz="1400" dirty="0"/>
              <a:t> </a:t>
            </a:r>
            <a:r>
              <a:rPr lang="pl-PL" sz="1400" dirty="0" err="1"/>
              <a:t>is</a:t>
            </a:r>
            <a:r>
              <a:rPr lang="pl-PL" sz="1400" dirty="0"/>
              <a:t> </a:t>
            </a:r>
            <a:r>
              <a:rPr lang="pl-PL" sz="1400" dirty="0" err="1"/>
              <a:t>near</a:t>
            </a:r>
            <a:r>
              <a:rPr lang="pl-PL" sz="1400" dirty="0"/>
              <a:t> the </a:t>
            </a:r>
            <a:r>
              <a:rPr lang="pl-PL" sz="1400" dirty="0" err="1"/>
              <a:t>ground</a:t>
            </a:r>
            <a:r>
              <a:rPr lang="pl-PL" sz="1400" dirty="0"/>
              <a:t>, </a:t>
            </a:r>
            <a:r>
              <a:rPr lang="pl-PL" sz="1400" dirty="0" err="1"/>
              <a:t>at</a:t>
            </a:r>
            <a:r>
              <a:rPr lang="pl-PL" sz="1400" dirty="0"/>
              <a:t> the </a:t>
            </a:r>
            <a:r>
              <a:rPr lang="pl-PL" sz="1400" dirty="0" err="1"/>
              <a:t>level</a:t>
            </a:r>
            <a:r>
              <a:rPr lang="pl-PL" sz="1400" dirty="0"/>
              <a:t> of </a:t>
            </a:r>
            <a:r>
              <a:rPr lang="pl-PL" sz="1400" dirty="0" err="1"/>
              <a:t>their</a:t>
            </a:r>
            <a:r>
              <a:rPr lang="pl-PL" sz="1400" dirty="0"/>
              <a:t> </a:t>
            </a:r>
            <a:r>
              <a:rPr lang="pl-PL" sz="1400" dirty="0" err="1"/>
              <a:t>nose</a:t>
            </a:r>
            <a:r>
              <a:rPr lang="pl-PL" sz="1400" dirty="0"/>
              <a:t> and </a:t>
            </a:r>
            <a:r>
              <a:rPr lang="pl-PL" sz="1400" dirty="0" err="1"/>
              <a:t>mouth</a:t>
            </a:r>
            <a:r>
              <a:rPr lang="pl-PL" sz="1400" dirty="0"/>
              <a:t>.</a:t>
            </a:r>
          </a:p>
          <a:p>
            <a:pPr>
              <a:lnSpc>
                <a:spcPct val="170000"/>
              </a:lnSpc>
              <a:buFont typeface="Wingdings" pitchFamily="2" charset="2"/>
              <a:buChar char="§"/>
            </a:pPr>
            <a:r>
              <a:rPr lang="pl-PL" sz="1400" dirty="0" err="1"/>
              <a:t>They</a:t>
            </a:r>
            <a:r>
              <a:rPr lang="pl-PL" sz="1400" dirty="0"/>
              <a:t> </a:t>
            </a:r>
            <a:r>
              <a:rPr lang="pl-PL" sz="1400" dirty="0" err="1"/>
              <a:t>have</a:t>
            </a:r>
            <a:r>
              <a:rPr lang="pl-PL" sz="1400" dirty="0"/>
              <a:t> </a:t>
            </a:r>
            <a:r>
              <a:rPr lang="pl-PL" sz="1400" b="1" dirty="0" err="1"/>
              <a:t>shorter</a:t>
            </a:r>
            <a:r>
              <a:rPr lang="pl-PL" sz="1400" b="1" dirty="0"/>
              <a:t> and </a:t>
            </a:r>
            <a:r>
              <a:rPr lang="pl-PL" sz="1400" b="1" dirty="0" err="1"/>
              <a:t>narrower</a:t>
            </a:r>
            <a:r>
              <a:rPr lang="pl-PL" sz="1400" b="1" dirty="0"/>
              <a:t> </a:t>
            </a:r>
            <a:r>
              <a:rPr lang="pl-PL" sz="1400" b="1" dirty="0" err="1"/>
              <a:t>airways</a:t>
            </a:r>
            <a:r>
              <a:rPr lang="pl-PL" sz="1400" dirty="0"/>
              <a:t>, </a:t>
            </a:r>
            <a:r>
              <a:rPr lang="pl-PL" sz="1400" dirty="0" err="1"/>
              <a:t>which</a:t>
            </a:r>
            <a:r>
              <a:rPr lang="pl-PL" sz="1400" dirty="0"/>
              <a:t> </a:t>
            </a:r>
            <a:r>
              <a:rPr lang="pl-PL" sz="1400" dirty="0" err="1"/>
              <a:t>are</a:t>
            </a:r>
            <a:r>
              <a:rPr lang="pl-PL" sz="1400" dirty="0"/>
              <a:t> </a:t>
            </a:r>
            <a:r>
              <a:rPr lang="pl-PL" sz="1400" dirty="0" err="1"/>
              <a:t>more</a:t>
            </a:r>
            <a:r>
              <a:rPr lang="pl-PL" sz="1400" dirty="0"/>
              <a:t> </a:t>
            </a:r>
            <a:r>
              <a:rPr lang="pl-PL" sz="1400" dirty="0" err="1"/>
              <a:t>prone</a:t>
            </a:r>
            <a:r>
              <a:rPr lang="pl-PL" sz="1400" dirty="0"/>
              <a:t> to </a:t>
            </a:r>
            <a:r>
              <a:rPr lang="pl-PL" sz="1400" dirty="0" err="1"/>
              <a:t>irritation</a:t>
            </a:r>
            <a:r>
              <a:rPr lang="pl-PL" sz="1400" dirty="0"/>
              <a:t> and </a:t>
            </a:r>
            <a:r>
              <a:rPr lang="pl-PL" sz="1400" dirty="0" err="1"/>
              <a:t>inflammation</a:t>
            </a:r>
            <a:r>
              <a:rPr lang="pl-PL" sz="1400" dirty="0"/>
              <a:t>.</a:t>
            </a:r>
          </a:p>
          <a:p>
            <a:pPr>
              <a:lnSpc>
                <a:spcPct val="170000"/>
              </a:lnSpc>
              <a:buFont typeface="Wingdings" pitchFamily="2" charset="2"/>
              <a:buChar char="§"/>
            </a:pPr>
            <a:r>
              <a:rPr lang="pl-PL" sz="1400" dirty="0" err="1"/>
              <a:t>Their</a:t>
            </a:r>
            <a:r>
              <a:rPr lang="pl-PL" sz="1400" dirty="0"/>
              <a:t> </a:t>
            </a:r>
            <a:r>
              <a:rPr lang="pl-PL" sz="1400" b="1" dirty="0" err="1"/>
              <a:t>natural</a:t>
            </a:r>
            <a:r>
              <a:rPr lang="pl-PL" sz="1400" b="1" dirty="0"/>
              <a:t> </a:t>
            </a:r>
            <a:r>
              <a:rPr lang="pl-PL" sz="1400" b="1" dirty="0" err="1"/>
              <a:t>protective</a:t>
            </a:r>
            <a:r>
              <a:rPr lang="pl-PL" sz="1400" b="1" dirty="0"/>
              <a:t> </a:t>
            </a:r>
            <a:r>
              <a:rPr lang="pl-PL" sz="1400" b="1" dirty="0" err="1"/>
              <a:t>barriers</a:t>
            </a:r>
            <a:r>
              <a:rPr lang="pl-PL" sz="1400" dirty="0"/>
              <a:t> (the </a:t>
            </a:r>
            <a:r>
              <a:rPr lang="pl-PL" sz="1400" dirty="0" err="1"/>
              <a:t>mucous</a:t>
            </a:r>
            <a:r>
              <a:rPr lang="pl-PL" sz="1400" dirty="0"/>
              <a:t> </a:t>
            </a:r>
            <a:r>
              <a:rPr lang="pl-PL" sz="1400" dirty="0" err="1"/>
              <a:t>membrane</a:t>
            </a:r>
            <a:r>
              <a:rPr lang="pl-PL" sz="1400" dirty="0"/>
              <a:t> and </a:t>
            </a:r>
            <a:r>
              <a:rPr lang="pl-PL" sz="1400" dirty="0" err="1"/>
              <a:t>epithelial</a:t>
            </a:r>
            <a:r>
              <a:rPr lang="pl-PL" sz="1400" dirty="0"/>
              <a:t> </a:t>
            </a:r>
            <a:r>
              <a:rPr lang="pl-PL" sz="1400" dirty="0" err="1"/>
              <a:t>lining</a:t>
            </a:r>
            <a:r>
              <a:rPr lang="pl-PL" sz="1400" dirty="0"/>
              <a:t>) </a:t>
            </a:r>
            <a:r>
              <a:rPr lang="pl-PL" sz="1400" dirty="0" err="1"/>
              <a:t>are</a:t>
            </a:r>
            <a:r>
              <a:rPr lang="pl-PL" sz="1400" dirty="0"/>
              <a:t> not </a:t>
            </a:r>
            <a:r>
              <a:rPr lang="pl-PL" sz="1400" dirty="0" err="1"/>
              <a:t>yet</a:t>
            </a:r>
            <a:r>
              <a:rPr lang="pl-PL" sz="1400" dirty="0"/>
              <a:t> </a:t>
            </a:r>
            <a:r>
              <a:rPr lang="pl-PL" sz="1400" dirty="0" err="1"/>
              <a:t>fully</a:t>
            </a:r>
            <a:r>
              <a:rPr lang="pl-PL" sz="1400" dirty="0"/>
              <a:t> </a:t>
            </a:r>
            <a:r>
              <a:rPr lang="pl-PL" sz="1400" dirty="0" err="1"/>
              <a:t>developed</a:t>
            </a:r>
            <a:r>
              <a:rPr lang="pl-PL" sz="1400" dirty="0"/>
              <a:t>.</a:t>
            </a:r>
          </a:p>
          <a:p>
            <a:pPr>
              <a:lnSpc>
                <a:spcPct val="170000"/>
              </a:lnSpc>
              <a:buFont typeface="Wingdings" pitchFamily="2" charset="2"/>
              <a:buChar char="§"/>
            </a:pPr>
            <a:r>
              <a:rPr lang="pl-PL" sz="1400" dirty="0" err="1"/>
              <a:t>They</a:t>
            </a:r>
            <a:r>
              <a:rPr lang="pl-PL" sz="1400" dirty="0"/>
              <a:t> </a:t>
            </a:r>
            <a:r>
              <a:rPr lang="pl-PL" sz="1400" b="1" dirty="0" err="1"/>
              <a:t>often</a:t>
            </a:r>
            <a:r>
              <a:rPr lang="pl-PL" sz="1400" b="1" dirty="0"/>
              <a:t> </a:t>
            </a:r>
            <a:r>
              <a:rPr lang="pl-PL" sz="1400" b="1" dirty="0" err="1"/>
              <a:t>breathe</a:t>
            </a:r>
            <a:r>
              <a:rPr lang="pl-PL" sz="1400" b="1" dirty="0"/>
              <a:t> </a:t>
            </a:r>
            <a:r>
              <a:rPr lang="pl-PL" sz="1400" b="1" dirty="0" err="1"/>
              <a:t>through</a:t>
            </a:r>
            <a:r>
              <a:rPr lang="pl-PL" sz="1400" b="1" dirty="0"/>
              <a:t> the </a:t>
            </a:r>
            <a:r>
              <a:rPr lang="pl-PL" sz="1400" b="1" dirty="0" err="1"/>
              <a:t>mouth</a:t>
            </a:r>
            <a:r>
              <a:rPr lang="pl-PL" sz="1400" dirty="0"/>
              <a:t>, </a:t>
            </a:r>
            <a:r>
              <a:rPr lang="pl-PL" sz="1400" dirty="0" err="1"/>
              <a:t>bypassing</a:t>
            </a:r>
            <a:r>
              <a:rPr lang="pl-PL" sz="1400" dirty="0"/>
              <a:t> the </a:t>
            </a:r>
            <a:r>
              <a:rPr lang="pl-PL" sz="1400" dirty="0" err="1"/>
              <a:t>nose</a:t>
            </a:r>
            <a:r>
              <a:rPr lang="pl-PL" sz="1400" dirty="0"/>
              <a:t>, </a:t>
            </a:r>
            <a:r>
              <a:rPr lang="pl-PL" sz="1400" dirty="0" err="1"/>
              <a:t>which</a:t>
            </a:r>
            <a:r>
              <a:rPr lang="pl-PL" sz="1400" dirty="0"/>
              <a:t> </a:t>
            </a:r>
            <a:r>
              <a:rPr lang="pl-PL" sz="1400" dirty="0" err="1"/>
              <a:t>normally</a:t>
            </a:r>
            <a:r>
              <a:rPr lang="pl-PL" sz="1400" dirty="0"/>
              <a:t> </a:t>
            </a:r>
            <a:r>
              <a:rPr lang="pl-PL" sz="1400" dirty="0" err="1"/>
              <a:t>filters</a:t>
            </a:r>
            <a:r>
              <a:rPr lang="pl-PL" sz="1400" dirty="0"/>
              <a:t> part of the </a:t>
            </a:r>
            <a:r>
              <a:rPr lang="pl-PL" sz="1400" dirty="0" err="1"/>
              <a:t>harmful</a:t>
            </a:r>
            <a:r>
              <a:rPr lang="pl-PL" sz="1400" dirty="0"/>
              <a:t> </a:t>
            </a:r>
            <a:r>
              <a:rPr lang="pl-PL" sz="1400" dirty="0" err="1"/>
              <a:t>particles</a:t>
            </a:r>
            <a:r>
              <a:rPr lang="pl-PL" sz="1400" dirty="0"/>
              <a:t>.</a:t>
            </a:r>
          </a:p>
        </p:txBody>
      </p:sp>
      <p:sp>
        <p:nvSpPr>
          <p:cNvPr id="4" name="Pagon 3">
            <a:hlinkClick r:id="rId2" action="ppaction://hlinksldjump"/>
            <a:extLst>
              <a:ext uri="{FF2B5EF4-FFF2-40B4-BE49-F238E27FC236}">
                <a16:creationId xmlns:a16="http://schemas.microsoft.com/office/drawing/2014/main" id="{B54E01C3-C037-1FB5-9DA7-1E0A8AB584B4}"/>
              </a:ext>
            </a:extLst>
          </p:cNvPr>
          <p:cNvSpPr/>
          <p:nvPr/>
        </p:nvSpPr>
        <p:spPr>
          <a:xfrm>
            <a:off x="10813800" y="5771900"/>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endParaRPr>
          </a:p>
        </p:txBody>
      </p:sp>
    </p:spTree>
    <p:extLst>
      <p:ext uri="{BB962C8B-B14F-4D97-AF65-F5344CB8AC3E}">
        <p14:creationId xmlns:p14="http://schemas.microsoft.com/office/powerpoint/2010/main" val="268925734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5B583A52-D6D9-8124-1591-1148E7BC8E6C}"/>
              </a:ext>
            </a:extLst>
          </p:cNvPr>
          <p:cNvSpPr>
            <a:spLocks noGrp="1"/>
          </p:cNvSpPr>
          <p:nvPr>
            <p:ph type="title"/>
          </p:nvPr>
        </p:nvSpPr>
        <p:spPr/>
        <p:txBody>
          <a:bodyPr>
            <a:normAutofit/>
          </a:bodyPr>
          <a:lstStyle/>
          <a:p>
            <a:r>
              <a:rPr lang="pl-PL" sz="3600" dirty="0"/>
              <a:t>The </a:t>
            </a:r>
            <a:r>
              <a:rPr lang="pl-PL" sz="3600" dirty="0" err="1"/>
              <a:t>impact</a:t>
            </a:r>
            <a:r>
              <a:rPr lang="pl-PL" sz="3600" dirty="0"/>
              <a:t> of </a:t>
            </a:r>
            <a:r>
              <a:rPr lang="pl-PL" sz="3600" dirty="0" err="1"/>
              <a:t>air</a:t>
            </a:r>
            <a:r>
              <a:rPr lang="pl-PL" sz="3600" dirty="0"/>
              <a:t> </a:t>
            </a:r>
            <a:r>
              <a:rPr lang="pl-PL" sz="3600" dirty="0" err="1"/>
              <a:t>pollution</a:t>
            </a:r>
            <a:r>
              <a:rPr lang="pl-PL" sz="3600" dirty="0"/>
              <a:t> on </a:t>
            </a:r>
            <a:r>
              <a:rPr lang="pl-PL" sz="3600" dirty="0" err="1"/>
              <a:t>children’s</a:t>
            </a:r>
            <a:r>
              <a:rPr lang="pl-PL" sz="3600" dirty="0"/>
              <a:t> </a:t>
            </a:r>
            <a:r>
              <a:rPr lang="pl-PL" sz="3600" dirty="0" err="1"/>
              <a:t>health</a:t>
            </a:r>
            <a:endParaRPr lang="pl-PL" sz="3600" dirty="0"/>
          </a:p>
        </p:txBody>
      </p:sp>
      <p:sp>
        <p:nvSpPr>
          <p:cNvPr id="3" name="Symbol zastępczy zawartości 2">
            <a:extLst>
              <a:ext uri="{FF2B5EF4-FFF2-40B4-BE49-F238E27FC236}">
                <a16:creationId xmlns:a16="http://schemas.microsoft.com/office/drawing/2014/main" id="{97FE4DC4-3AA6-0073-6BA5-CF06E4F8945C}"/>
              </a:ext>
            </a:extLst>
          </p:cNvPr>
          <p:cNvSpPr>
            <a:spLocks noGrp="1"/>
          </p:cNvSpPr>
          <p:nvPr>
            <p:ph idx="1"/>
          </p:nvPr>
        </p:nvSpPr>
        <p:spPr/>
        <p:txBody>
          <a:bodyPr>
            <a:normAutofit fontScale="55000" lnSpcReduction="20000"/>
          </a:bodyPr>
          <a:lstStyle/>
          <a:p>
            <a:pPr marL="0" indent="0" algn="l">
              <a:lnSpc>
                <a:spcPct val="160000"/>
              </a:lnSpc>
              <a:buNone/>
            </a:pPr>
            <a:r>
              <a:rPr lang="pl-PL" b="1" i="0" u="none" strike="noStrike" dirty="0" err="1">
                <a:solidFill>
                  <a:srgbClr val="000000"/>
                </a:solidFill>
                <a:effectLst/>
              </a:rPr>
              <a:t>Short</a:t>
            </a:r>
            <a:r>
              <a:rPr lang="pl-PL" b="1" i="0" u="none" strike="noStrike" dirty="0">
                <a:solidFill>
                  <a:srgbClr val="000000"/>
                </a:solidFill>
                <a:effectLst/>
              </a:rPr>
              <a:t>-term </a:t>
            </a:r>
            <a:r>
              <a:rPr lang="pl-PL" b="1" i="0" u="none" strike="noStrike" dirty="0" err="1">
                <a:solidFill>
                  <a:srgbClr val="000000"/>
                </a:solidFill>
                <a:effectLst/>
              </a:rPr>
              <a:t>effects</a:t>
            </a:r>
            <a:r>
              <a:rPr lang="pl-PL" b="1" i="0" u="none" strike="noStrike" dirty="0">
                <a:solidFill>
                  <a:srgbClr val="000000"/>
                </a:solidFill>
                <a:effectLst/>
              </a:rPr>
              <a:t>:</a:t>
            </a:r>
            <a:endParaRPr lang="pl-PL" b="0" i="0" u="none" strike="noStrike" dirty="0">
              <a:solidFill>
                <a:srgbClr val="000000"/>
              </a:solidFill>
              <a:effectLst/>
            </a:endParaRPr>
          </a:p>
          <a:p>
            <a:pPr algn="l">
              <a:lnSpc>
                <a:spcPct val="160000"/>
              </a:lnSpc>
              <a:buFont typeface="Wingdings" pitchFamily="2" charset="2"/>
              <a:buChar char="§"/>
            </a:pPr>
            <a:r>
              <a:rPr lang="pl-PL" b="0" i="0" u="none" strike="noStrike" dirty="0" err="1">
                <a:solidFill>
                  <a:srgbClr val="000000"/>
                </a:solidFill>
                <a:effectLst/>
              </a:rPr>
              <a:t>Decreased</a:t>
            </a:r>
            <a:r>
              <a:rPr lang="pl-PL" b="0" i="0" u="none" strike="noStrike" dirty="0">
                <a:solidFill>
                  <a:srgbClr val="000000"/>
                </a:solidFill>
                <a:effectLst/>
              </a:rPr>
              <a:t> </a:t>
            </a:r>
            <a:r>
              <a:rPr lang="pl-PL" b="0" i="0" u="none" strike="noStrike" dirty="0" err="1">
                <a:solidFill>
                  <a:srgbClr val="000000"/>
                </a:solidFill>
                <a:effectLst/>
              </a:rPr>
              <a:t>concentration</a:t>
            </a:r>
            <a:r>
              <a:rPr lang="pl-PL" b="0" i="0" u="none" strike="noStrike" dirty="0">
                <a:solidFill>
                  <a:srgbClr val="000000"/>
                </a:solidFill>
                <a:effectLst/>
              </a:rPr>
              <a:t> and </a:t>
            </a:r>
            <a:r>
              <a:rPr lang="pl-PL" b="0" i="0" u="none" strike="noStrike" dirty="0" err="1">
                <a:solidFill>
                  <a:srgbClr val="000000"/>
                </a:solidFill>
                <a:effectLst/>
              </a:rPr>
              <a:t>cognitive</a:t>
            </a:r>
            <a:r>
              <a:rPr lang="pl-PL" b="0" i="0" u="none" strike="noStrike" dirty="0">
                <a:solidFill>
                  <a:srgbClr val="000000"/>
                </a:solidFill>
                <a:effectLst/>
              </a:rPr>
              <a:t> performance</a:t>
            </a:r>
          </a:p>
          <a:p>
            <a:pPr algn="l">
              <a:lnSpc>
                <a:spcPct val="160000"/>
              </a:lnSpc>
              <a:buFont typeface="Wingdings" pitchFamily="2" charset="2"/>
              <a:buChar char="§"/>
            </a:pPr>
            <a:r>
              <a:rPr lang="pl-PL" b="0" i="0" u="none" strike="noStrike" dirty="0">
                <a:solidFill>
                  <a:srgbClr val="000000"/>
                </a:solidFill>
                <a:effectLst/>
              </a:rPr>
              <a:t>Limited </a:t>
            </a:r>
            <a:r>
              <a:rPr lang="pl-PL" b="0" i="0" u="none" strike="noStrike" dirty="0" err="1">
                <a:solidFill>
                  <a:srgbClr val="000000"/>
                </a:solidFill>
                <a:effectLst/>
              </a:rPr>
              <a:t>opportunities</a:t>
            </a:r>
            <a:r>
              <a:rPr lang="pl-PL" b="0" i="0" u="none" strike="noStrike" dirty="0">
                <a:solidFill>
                  <a:srgbClr val="000000"/>
                </a:solidFill>
                <a:effectLst/>
              </a:rPr>
              <a:t> for </a:t>
            </a:r>
            <a:r>
              <a:rPr lang="pl-PL" b="0" i="0" u="none" strike="noStrike" dirty="0" err="1">
                <a:solidFill>
                  <a:srgbClr val="000000"/>
                </a:solidFill>
                <a:effectLst/>
              </a:rPr>
              <a:t>outdoor</a:t>
            </a:r>
            <a:r>
              <a:rPr lang="pl-PL" b="0" i="0" u="none" strike="noStrike" dirty="0">
                <a:solidFill>
                  <a:srgbClr val="000000"/>
                </a:solidFill>
                <a:effectLst/>
              </a:rPr>
              <a:t> </a:t>
            </a:r>
            <a:r>
              <a:rPr lang="pl-PL" b="0" i="0" u="none" strike="noStrike" dirty="0" err="1">
                <a:solidFill>
                  <a:srgbClr val="000000"/>
                </a:solidFill>
                <a:effectLst/>
              </a:rPr>
              <a:t>play</a:t>
            </a:r>
            <a:r>
              <a:rPr lang="pl-PL" b="0" i="0" u="none" strike="noStrike" dirty="0">
                <a:solidFill>
                  <a:srgbClr val="000000"/>
                </a:solidFill>
                <a:effectLst/>
              </a:rPr>
              <a:t> (</a:t>
            </a:r>
            <a:r>
              <a:rPr lang="pl-PL" b="0" i="0" u="none" strike="noStrike" dirty="0" err="1">
                <a:solidFill>
                  <a:srgbClr val="000000"/>
                </a:solidFill>
                <a:effectLst/>
              </a:rPr>
              <a:t>e.g</a:t>
            </a:r>
            <a:r>
              <a:rPr lang="pl-PL" b="0" i="0" u="none" strike="noStrike" dirty="0">
                <a:solidFill>
                  <a:srgbClr val="000000"/>
                </a:solidFill>
                <a:effectLst/>
              </a:rPr>
              <a:t>., in </a:t>
            </a:r>
            <a:r>
              <a:rPr lang="pl-PL" b="0" i="0" u="none" strike="noStrike" dirty="0" err="1">
                <a:solidFill>
                  <a:srgbClr val="000000"/>
                </a:solidFill>
                <a:effectLst/>
              </a:rPr>
              <a:t>kindergartens</a:t>
            </a:r>
            <a:r>
              <a:rPr lang="pl-PL" b="0" i="0" u="none" strike="noStrike" dirty="0">
                <a:solidFill>
                  <a:srgbClr val="000000"/>
                </a:solidFill>
                <a:effectLst/>
              </a:rPr>
              <a:t> </a:t>
            </a:r>
            <a:r>
              <a:rPr lang="pl-PL" b="0" i="0" u="none" strike="noStrike" dirty="0" err="1">
                <a:solidFill>
                  <a:srgbClr val="000000"/>
                </a:solidFill>
                <a:effectLst/>
              </a:rPr>
              <a:t>or</a:t>
            </a:r>
            <a:r>
              <a:rPr lang="pl-PL" b="0" i="0" u="none" strike="noStrike" dirty="0">
                <a:solidFill>
                  <a:srgbClr val="000000"/>
                </a:solidFill>
                <a:effectLst/>
              </a:rPr>
              <a:t> </a:t>
            </a:r>
            <a:r>
              <a:rPr lang="pl-PL" b="0" i="0" u="none" strike="noStrike" dirty="0" err="1">
                <a:solidFill>
                  <a:srgbClr val="000000"/>
                </a:solidFill>
                <a:effectLst/>
              </a:rPr>
              <a:t>schools</a:t>
            </a:r>
            <a:r>
              <a:rPr lang="pl-PL" b="0" i="0" u="none" strike="noStrike" dirty="0">
                <a:solidFill>
                  <a:srgbClr val="000000"/>
                </a:solidFill>
                <a:effectLst/>
              </a:rPr>
              <a:t>)</a:t>
            </a:r>
          </a:p>
          <a:p>
            <a:pPr marL="0" indent="0" algn="l">
              <a:lnSpc>
                <a:spcPct val="160000"/>
              </a:lnSpc>
              <a:buNone/>
            </a:pPr>
            <a:r>
              <a:rPr lang="pl-PL" b="1" i="0" u="none" strike="noStrike" dirty="0" err="1">
                <a:solidFill>
                  <a:srgbClr val="000000"/>
                </a:solidFill>
                <a:effectLst/>
              </a:rPr>
              <a:t>Long</a:t>
            </a:r>
            <a:r>
              <a:rPr lang="pl-PL" b="1" i="0" u="none" strike="noStrike" dirty="0">
                <a:solidFill>
                  <a:srgbClr val="000000"/>
                </a:solidFill>
                <a:effectLst/>
              </a:rPr>
              <a:t>-term </a:t>
            </a:r>
            <a:r>
              <a:rPr lang="pl-PL" b="1" i="0" u="none" strike="noStrike" dirty="0" err="1">
                <a:solidFill>
                  <a:srgbClr val="000000"/>
                </a:solidFill>
                <a:effectLst/>
              </a:rPr>
              <a:t>effects</a:t>
            </a:r>
            <a:r>
              <a:rPr lang="pl-PL" b="1" i="0" u="none" strike="noStrike" dirty="0">
                <a:solidFill>
                  <a:srgbClr val="000000"/>
                </a:solidFill>
                <a:effectLst/>
              </a:rPr>
              <a:t>:</a:t>
            </a:r>
            <a:endParaRPr lang="pl-PL" b="0" i="0" u="none" strike="noStrike" dirty="0">
              <a:solidFill>
                <a:srgbClr val="000000"/>
              </a:solidFill>
              <a:effectLst/>
            </a:endParaRPr>
          </a:p>
          <a:p>
            <a:pPr algn="l">
              <a:lnSpc>
                <a:spcPct val="160000"/>
              </a:lnSpc>
              <a:buFont typeface="Wingdings" pitchFamily="2" charset="2"/>
              <a:buChar char="§"/>
            </a:pPr>
            <a:r>
              <a:rPr lang="pl-PL" b="0" i="0" u="none" strike="noStrike" dirty="0">
                <a:solidFill>
                  <a:srgbClr val="000000"/>
                </a:solidFill>
                <a:effectLst/>
              </a:rPr>
              <a:t>Development of respiratory </a:t>
            </a:r>
            <a:r>
              <a:rPr lang="pl-PL" b="0" i="0" u="none" strike="noStrike" dirty="0" err="1">
                <a:solidFill>
                  <a:srgbClr val="000000"/>
                </a:solidFill>
                <a:effectLst/>
              </a:rPr>
              <a:t>diseases</a:t>
            </a:r>
            <a:r>
              <a:rPr lang="pl-PL" b="0" i="0" u="none" strike="noStrike" dirty="0">
                <a:solidFill>
                  <a:srgbClr val="000000"/>
                </a:solidFill>
                <a:effectLst/>
              </a:rPr>
              <a:t> (pneumonia, </a:t>
            </a:r>
            <a:r>
              <a:rPr lang="pl-PL" b="0" i="0" u="none" strike="noStrike" dirty="0" err="1">
                <a:solidFill>
                  <a:srgbClr val="000000"/>
                </a:solidFill>
                <a:effectLst/>
              </a:rPr>
              <a:t>bronchitis</a:t>
            </a:r>
            <a:r>
              <a:rPr lang="pl-PL" b="0" i="0" u="none" strike="noStrike" dirty="0">
                <a:solidFill>
                  <a:srgbClr val="000000"/>
                </a:solidFill>
                <a:effectLst/>
              </a:rPr>
              <a:t>, </a:t>
            </a:r>
            <a:r>
              <a:rPr lang="pl-PL" b="0" i="0" u="none" strike="noStrike" dirty="0" err="1">
                <a:solidFill>
                  <a:srgbClr val="000000"/>
                </a:solidFill>
                <a:effectLst/>
              </a:rPr>
              <a:t>asthma</a:t>
            </a:r>
            <a:r>
              <a:rPr lang="pl-PL" b="0" i="0" u="none" strike="noStrike" dirty="0">
                <a:solidFill>
                  <a:srgbClr val="000000"/>
                </a:solidFill>
                <a:effectLst/>
              </a:rPr>
              <a:t>)</a:t>
            </a:r>
          </a:p>
          <a:p>
            <a:pPr algn="l">
              <a:lnSpc>
                <a:spcPct val="160000"/>
              </a:lnSpc>
              <a:buFont typeface="Wingdings" pitchFamily="2" charset="2"/>
              <a:buChar char="§"/>
            </a:pPr>
            <a:r>
              <a:rPr lang="pl-PL" b="0" i="0" u="none" strike="noStrike" dirty="0" err="1">
                <a:solidFill>
                  <a:srgbClr val="000000"/>
                </a:solidFill>
                <a:effectLst/>
              </a:rPr>
              <a:t>Increased</a:t>
            </a:r>
            <a:r>
              <a:rPr lang="pl-PL" b="0" i="0" u="none" strike="noStrike" dirty="0">
                <a:solidFill>
                  <a:srgbClr val="000000"/>
                </a:solidFill>
                <a:effectLst/>
              </a:rPr>
              <a:t> </a:t>
            </a:r>
            <a:r>
              <a:rPr lang="pl-PL" b="0" i="0" u="none" strike="noStrike" dirty="0" err="1">
                <a:solidFill>
                  <a:srgbClr val="000000"/>
                </a:solidFill>
                <a:effectLst/>
              </a:rPr>
              <a:t>risk</a:t>
            </a:r>
            <a:r>
              <a:rPr lang="pl-PL" b="0" i="0" u="none" strike="noStrike" dirty="0">
                <a:solidFill>
                  <a:srgbClr val="000000"/>
                </a:solidFill>
                <a:effectLst/>
              </a:rPr>
              <a:t> of </a:t>
            </a:r>
            <a:r>
              <a:rPr lang="pl-PL" b="0" i="0" u="none" strike="noStrike" dirty="0" err="1">
                <a:solidFill>
                  <a:srgbClr val="000000"/>
                </a:solidFill>
                <a:effectLst/>
              </a:rPr>
              <a:t>allergies</a:t>
            </a:r>
            <a:r>
              <a:rPr lang="pl-PL" b="0" i="0" u="none" strike="noStrike" dirty="0">
                <a:solidFill>
                  <a:srgbClr val="000000"/>
                </a:solidFill>
                <a:effectLst/>
              </a:rPr>
              <a:t>, </a:t>
            </a:r>
            <a:r>
              <a:rPr lang="pl-PL" b="0" i="0" u="none" strike="noStrike" dirty="0" err="1">
                <a:solidFill>
                  <a:srgbClr val="000000"/>
                </a:solidFill>
                <a:effectLst/>
              </a:rPr>
              <a:t>heart</a:t>
            </a:r>
            <a:r>
              <a:rPr lang="pl-PL" b="0" i="0" u="none" strike="noStrike" dirty="0">
                <a:solidFill>
                  <a:srgbClr val="000000"/>
                </a:solidFill>
                <a:effectLst/>
              </a:rPr>
              <a:t> </a:t>
            </a:r>
            <a:r>
              <a:rPr lang="pl-PL" b="0" i="0" u="none" strike="noStrike" dirty="0" err="1">
                <a:solidFill>
                  <a:srgbClr val="000000"/>
                </a:solidFill>
                <a:effectLst/>
              </a:rPr>
              <a:t>disease</a:t>
            </a:r>
            <a:r>
              <a:rPr lang="pl-PL" b="0" i="0" u="none" strike="noStrike" dirty="0">
                <a:solidFill>
                  <a:srgbClr val="000000"/>
                </a:solidFill>
                <a:effectLst/>
              </a:rPr>
              <a:t>, and </a:t>
            </a:r>
            <a:r>
              <a:rPr lang="pl-PL" b="0" i="0" u="none" strike="noStrike" dirty="0" err="1">
                <a:solidFill>
                  <a:srgbClr val="000000"/>
                </a:solidFill>
                <a:effectLst/>
              </a:rPr>
              <a:t>cancer</a:t>
            </a:r>
            <a:endParaRPr lang="pl-PL" b="0" i="0" u="none" strike="noStrike" dirty="0">
              <a:solidFill>
                <a:srgbClr val="000000"/>
              </a:solidFill>
              <a:effectLst/>
            </a:endParaRPr>
          </a:p>
          <a:p>
            <a:pPr algn="l">
              <a:lnSpc>
                <a:spcPct val="160000"/>
              </a:lnSpc>
              <a:buFont typeface="Wingdings" pitchFamily="2" charset="2"/>
              <a:buChar char="§"/>
            </a:pPr>
            <a:r>
              <a:rPr lang="pl-PL" b="0" i="0" u="none" strike="noStrike" dirty="0" err="1">
                <a:solidFill>
                  <a:srgbClr val="000000"/>
                </a:solidFill>
                <a:effectLst/>
              </a:rPr>
              <a:t>Presence</a:t>
            </a:r>
            <a:r>
              <a:rPr lang="pl-PL" b="0" i="0" u="none" strike="noStrike" dirty="0">
                <a:solidFill>
                  <a:srgbClr val="000000"/>
                </a:solidFill>
                <a:effectLst/>
              </a:rPr>
              <a:t> of </a:t>
            </a:r>
            <a:r>
              <a:rPr lang="pl-PL" b="0" i="0" u="none" strike="noStrike" dirty="0" err="1">
                <a:solidFill>
                  <a:srgbClr val="000000"/>
                </a:solidFill>
                <a:effectLst/>
              </a:rPr>
              <a:t>proteins</a:t>
            </a:r>
            <a:r>
              <a:rPr lang="pl-PL" b="0" i="0" u="none" strike="noStrike" dirty="0">
                <a:solidFill>
                  <a:srgbClr val="000000"/>
                </a:solidFill>
                <a:effectLst/>
              </a:rPr>
              <a:t> in the </a:t>
            </a:r>
            <a:r>
              <a:rPr lang="pl-PL" b="0" i="0" u="none" strike="noStrike" dirty="0" err="1">
                <a:solidFill>
                  <a:srgbClr val="000000"/>
                </a:solidFill>
                <a:effectLst/>
              </a:rPr>
              <a:t>brain</a:t>
            </a:r>
            <a:r>
              <a:rPr lang="pl-PL" b="0" i="0" u="none" strike="noStrike" dirty="0">
                <a:solidFill>
                  <a:srgbClr val="000000"/>
                </a:solidFill>
                <a:effectLst/>
              </a:rPr>
              <a:t> </a:t>
            </a:r>
            <a:r>
              <a:rPr lang="pl-PL" b="0" i="0" u="none" strike="noStrike" dirty="0" err="1">
                <a:solidFill>
                  <a:srgbClr val="000000"/>
                </a:solidFill>
                <a:effectLst/>
              </a:rPr>
              <a:t>linked</a:t>
            </a:r>
            <a:r>
              <a:rPr lang="pl-PL" b="0" i="0" u="none" strike="noStrike" dirty="0">
                <a:solidFill>
                  <a:srgbClr val="000000"/>
                </a:solidFill>
                <a:effectLst/>
              </a:rPr>
              <a:t> to </a:t>
            </a:r>
            <a:r>
              <a:rPr lang="pl-PL" b="0" i="0" u="none" strike="noStrike" dirty="0" err="1">
                <a:solidFill>
                  <a:srgbClr val="000000"/>
                </a:solidFill>
                <a:effectLst/>
              </a:rPr>
              <a:t>Alzheimer’s</a:t>
            </a:r>
            <a:r>
              <a:rPr lang="pl-PL" b="0" i="0" u="none" strike="noStrike" dirty="0">
                <a:solidFill>
                  <a:srgbClr val="000000"/>
                </a:solidFill>
                <a:effectLst/>
              </a:rPr>
              <a:t> </a:t>
            </a:r>
            <a:r>
              <a:rPr lang="pl-PL" b="0" i="0" u="none" strike="noStrike" dirty="0" err="1">
                <a:solidFill>
                  <a:srgbClr val="000000"/>
                </a:solidFill>
                <a:effectLst/>
              </a:rPr>
              <a:t>disease</a:t>
            </a:r>
            <a:endParaRPr lang="pl-PL" b="0" i="0" u="none" strike="noStrike" dirty="0">
              <a:solidFill>
                <a:srgbClr val="000000"/>
              </a:solidFill>
              <a:effectLst/>
            </a:endParaRPr>
          </a:p>
          <a:p>
            <a:pPr algn="l">
              <a:lnSpc>
                <a:spcPct val="160000"/>
              </a:lnSpc>
              <a:buFont typeface="Wingdings" pitchFamily="2" charset="2"/>
              <a:buChar char="§"/>
            </a:pPr>
            <a:r>
              <a:rPr lang="pl-PL" b="0" i="0" u="none" strike="noStrike" dirty="0" err="1">
                <a:solidFill>
                  <a:srgbClr val="000000"/>
                </a:solidFill>
                <a:effectLst/>
              </a:rPr>
              <a:t>Weakened</a:t>
            </a:r>
            <a:r>
              <a:rPr lang="pl-PL" b="0" i="0" u="none" strike="noStrike" dirty="0">
                <a:solidFill>
                  <a:srgbClr val="000000"/>
                </a:solidFill>
                <a:effectLst/>
              </a:rPr>
              <a:t> </a:t>
            </a:r>
            <a:r>
              <a:rPr lang="pl-PL" b="0" i="0" u="none" strike="noStrike" dirty="0" err="1">
                <a:solidFill>
                  <a:srgbClr val="000000"/>
                </a:solidFill>
                <a:effectLst/>
              </a:rPr>
              <a:t>immune</a:t>
            </a:r>
            <a:r>
              <a:rPr lang="pl-PL" b="0" i="0" u="none" strike="noStrike" dirty="0">
                <a:solidFill>
                  <a:srgbClr val="000000"/>
                </a:solidFill>
                <a:effectLst/>
              </a:rPr>
              <a:t> system – </a:t>
            </a:r>
            <a:r>
              <a:rPr lang="pl-PL" b="0" i="0" u="none" strike="noStrike" dirty="0" err="1">
                <a:solidFill>
                  <a:srgbClr val="000000"/>
                </a:solidFill>
                <a:effectLst/>
              </a:rPr>
              <a:t>more</a:t>
            </a:r>
            <a:r>
              <a:rPr lang="pl-PL" b="0" i="0" u="none" strike="noStrike" dirty="0">
                <a:solidFill>
                  <a:srgbClr val="000000"/>
                </a:solidFill>
                <a:effectLst/>
              </a:rPr>
              <a:t> </a:t>
            </a:r>
            <a:r>
              <a:rPr lang="pl-PL" b="0" i="0" u="none" strike="noStrike" dirty="0" err="1">
                <a:solidFill>
                  <a:srgbClr val="000000"/>
                </a:solidFill>
                <a:effectLst/>
              </a:rPr>
              <a:t>frequent</a:t>
            </a:r>
            <a:r>
              <a:rPr lang="pl-PL" b="0" i="0" u="none" strike="noStrike" dirty="0">
                <a:solidFill>
                  <a:srgbClr val="000000"/>
                </a:solidFill>
                <a:effectLst/>
              </a:rPr>
              <a:t> </a:t>
            </a:r>
            <a:r>
              <a:rPr lang="pl-PL" b="0" i="0" u="none" strike="noStrike" dirty="0" err="1">
                <a:solidFill>
                  <a:srgbClr val="000000"/>
                </a:solidFill>
                <a:effectLst/>
              </a:rPr>
              <a:t>colds</a:t>
            </a:r>
            <a:r>
              <a:rPr lang="pl-PL" b="0" i="0" u="none" strike="noStrike" dirty="0">
                <a:solidFill>
                  <a:srgbClr val="000000"/>
                </a:solidFill>
                <a:effectLst/>
              </a:rPr>
              <a:t> and </a:t>
            </a:r>
            <a:r>
              <a:rPr lang="pl-PL" b="0" i="0" u="none" strike="noStrike" dirty="0" err="1">
                <a:solidFill>
                  <a:srgbClr val="000000"/>
                </a:solidFill>
                <a:effectLst/>
              </a:rPr>
              <a:t>infections</a:t>
            </a:r>
            <a:endParaRPr lang="pl-PL" b="0" i="0" u="none" strike="noStrike" dirty="0">
              <a:solidFill>
                <a:srgbClr val="000000"/>
              </a:solidFill>
              <a:effectLst/>
            </a:endParaRPr>
          </a:p>
          <a:p>
            <a:pPr algn="l">
              <a:lnSpc>
                <a:spcPct val="160000"/>
              </a:lnSpc>
              <a:buFont typeface="Wingdings" pitchFamily="2" charset="2"/>
              <a:buChar char="§"/>
            </a:pPr>
            <a:r>
              <a:rPr lang="pl-PL" b="0" i="0" u="none" strike="noStrike" dirty="0" err="1">
                <a:solidFill>
                  <a:srgbClr val="000000"/>
                </a:solidFill>
                <a:effectLst/>
              </a:rPr>
              <a:t>Impaired</a:t>
            </a:r>
            <a:r>
              <a:rPr lang="pl-PL" b="0" i="0" u="none" strike="noStrike" dirty="0">
                <a:solidFill>
                  <a:srgbClr val="000000"/>
                </a:solidFill>
                <a:effectLst/>
              </a:rPr>
              <a:t> </a:t>
            </a:r>
            <a:r>
              <a:rPr lang="pl-PL" b="0" i="0" u="none" strike="noStrike" dirty="0" err="1">
                <a:solidFill>
                  <a:srgbClr val="000000"/>
                </a:solidFill>
                <a:effectLst/>
              </a:rPr>
              <a:t>lung</a:t>
            </a:r>
            <a:r>
              <a:rPr lang="pl-PL" b="0" i="0" u="none" strike="noStrike" dirty="0">
                <a:solidFill>
                  <a:srgbClr val="000000"/>
                </a:solidFill>
                <a:effectLst/>
              </a:rPr>
              <a:t> development (</a:t>
            </a:r>
            <a:r>
              <a:rPr lang="pl-PL" b="0" i="0" u="none" strike="noStrike" dirty="0" err="1">
                <a:solidFill>
                  <a:srgbClr val="000000"/>
                </a:solidFill>
                <a:effectLst/>
              </a:rPr>
              <a:t>lung</a:t>
            </a:r>
            <a:r>
              <a:rPr lang="pl-PL" b="0" i="0" u="none" strike="noStrike" dirty="0">
                <a:solidFill>
                  <a:srgbClr val="000000"/>
                </a:solidFill>
                <a:effectLst/>
              </a:rPr>
              <a:t> </a:t>
            </a:r>
            <a:r>
              <a:rPr lang="pl-PL" b="0" i="0" u="none" strike="noStrike" dirty="0" err="1">
                <a:solidFill>
                  <a:srgbClr val="000000"/>
                </a:solidFill>
                <a:effectLst/>
              </a:rPr>
              <a:t>capacity</a:t>
            </a:r>
            <a:r>
              <a:rPr lang="pl-PL" b="0" i="0" u="none" strike="noStrike" dirty="0">
                <a:solidFill>
                  <a:srgbClr val="000000"/>
                </a:solidFill>
                <a:effectLst/>
              </a:rPr>
              <a:t> </a:t>
            </a:r>
            <a:r>
              <a:rPr lang="pl-PL" b="0" i="0" u="none" strike="noStrike" dirty="0" err="1">
                <a:solidFill>
                  <a:srgbClr val="000000"/>
                </a:solidFill>
                <a:effectLst/>
              </a:rPr>
              <a:t>may</a:t>
            </a:r>
            <a:r>
              <a:rPr lang="pl-PL" b="0" i="0" u="none" strike="noStrike" dirty="0">
                <a:solidFill>
                  <a:srgbClr val="000000"/>
                </a:solidFill>
                <a:effectLst/>
              </a:rPr>
              <a:t> </a:t>
            </a:r>
            <a:r>
              <a:rPr lang="pl-PL" b="0" i="0" u="none" strike="noStrike" dirty="0" err="1">
                <a:solidFill>
                  <a:srgbClr val="000000"/>
                </a:solidFill>
                <a:effectLst/>
              </a:rPr>
              <a:t>decrease</a:t>
            </a:r>
            <a:r>
              <a:rPr lang="pl-PL" b="0" i="0" u="none" strike="noStrike" dirty="0">
                <a:solidFill>
                  <a:srgbClr val="000000"/>
                </a:solidFill>
                <a:effectLst/>
              </a:rPr>
              <a:t> by </a:t>
            </a:r>
            <a:r>
              <a:rPr lang="pl-PL" b="0" i="0" u="none" strike="noStrike" dirty="0" err="1">
                <a:solidFill>
                  <a:srgbClr val="000000"/>
                </a:solidFill>
                <a:effectLst/>
              </a:rPr>
              <a:t>up</a:t>
            </a:r>
            <a:r>
              <a:rPr lang="pl-PL" b="0" i="0" u="none" strike="noStrike" dirty="0">
                <a:solidFill>
                  <a:srgbClr val="000000"/>
                </a:solidFill>
                <a:effectLst/>
              </a:rPr>
              <a:t> to 20%)</a:t>
            </a:r>
          </a:p>
        </p:txBody>
      </p:sp>
      <p:sp>
        <p:nvSpPr>
          <p:cNvPr id="4" name="Pagon 3">
            <a:hlinkClick r:id="rId2" action="ppaction://hlinksldjump"/>
            <a:extLst>
              <a:ext uri="{FF2B5EF4-FFF2-40B4-BE49-F238E27FC236}">
                <a16:creationId xmlns:a16="http://schemas.microsoft.com/office/drawing/2014/main" id="{F21CE732-77DA-2A57-17F2-7225BACBEA99}"/>
              </a:ext>
            </a:extLst>
          </p:cNvPr>
          <p:cNvSpPr/>
          <p:nvPr/>
        </p:nvSpPr>
        <p:spPr>
          <a:xfrm rot="10800000">
            <a:off x="10813800" y="5771900"/>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endParaRPr>
          </a:p>
        </p:txBody>
      </p:sp>
    </p:spTree>
    <p:extLst>
      <p:ext uri="{BB962C8B-B14F-4D97-AF65-F5344CB8AC3E}">
        <p14:creationId xmlns:p14="http://schemas.microsoft.com/office/powerpoint/2010/main" val="14089229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820AC2F-6584-21D0-48D4-61FD27D83EB0}"/>
              </a:ext>
            </a:extLst>
          </p:cNvPr>
          <p:cNvSpPr>
            <a:spLocks noGrp="1"/>
          </p:cNvSpPr>
          <p:nvPr>
            <p:ph type="title"/>
          </p:nvPr>
        </p:nvSpPr>
        <p:spPr>
          <a:xfrm>
            <a:off x="101600" y="403225"/>
            <a:ext cx="2882900" cy="1325563"/>
          </a:xfrm>
        </p:spPr>
        <p:txBody>
          <a:bodyPr/>
          <a:lstStyle/>
          <a:p>
            <a:r>
              <a:rPr lang="pl-PL" sz="2400" dirty="0" err="1"/>
              <a:t>Crossing</a:t>
            </a:r>
            <a:r>
              <a:rPr lang="pl-PL" sz="2400" dirty="0"/>
              <a:t> the </a:t>
            </a:r>
            <a:r>
              <a:rPr lang="pl-PL" sz="2400" dirty="0" err="1"/>
              <a:t>street</a:t>
            </a:r>
            <a:r>
              <a:rPr lang="pl-PL" sz="2400" dirty="0"/>
              <a:t> – a </a:t>
            </a:r>
            <a:r>
              <a:rPr lang="pl-PL" sz="2400" dirty="0" err="1"/>
              <a:t>child’s</a:t>
            </a:r>
            <a:r>
              <a:rPr lang="pl-PL" sz="2400" dirty="0"/>
              <a:t> </a:t>
            </a:r>
            <a:r>
              <a:rPr lang="pl-PL" sz="2400" dirty="0" err="1"/>
              <a:t>perspective</a:t>
            </a:r>
            <a:endParaRPr lang="pl-PL" sz="2400" dirty="0"/>
          </a:p>
        </p:txBody>
      </p:sp>
      <p:pic>
        <p:nvPicPr>
          <p:cNvPr id="6" name="image3.jpeg" descr="image3.jpeg">
            <a:extLst>
              <a:ext uri="{FF2B5EF4-FFF2-40B4-BE49-F238E27FC236}">
                <a16:creationId xmlns:a16="http://schemas.microsoft.com/office/drawing/2014/main" id="{A03DDFCB-8DF0-5342-1291-1C0016E1C47B}"/>
              </a:ext>
            </a:extLst>
          </p:cNvPr>
          <p:cNvPicPr>
            <a:picLocks noChangeAspect="1"/>
          </p:cNvPicPr>
          <p:nvPr/>
        </p:nvPicPr>
        <p:blipFill rotWithShape="1">
          <a:blip r:embed="rId2">
            <a:extLst>
              <a:ext uri="{28A0092B-C50C-407E-A947-70E740481C1C}">
                <a14:useLocalDpi xmlns:a14="http://schemas.microsoft.com/office/drawing/2010/main"/>
              </a:ext>
            </a:extLst>
          </a:blip>
          <a:srcRect t="-177"/>
          <a:stretch/>
        </p:blipFill>
        <p:spPr>
          <a:xfrm>
            <a:off x="3035465" y="0"/>
            <a:ext cx="9156535" cy="6861843"/>
          </a:xfrm>
          <a:prstGeom prst="rect">
            <a:avLst/>
          </a:prstGeom>
          <a:ln w="12700" cap="flat">
            <a:noFill/>
            <a:miter lim="400000"/>
          </a:ln>
          <a:effectLst>
            <a:outerShdw blurRad="50800" dist="18000" dir="5400000" rotWithShape="0">
              <a:srgbClr val="000000">
                <a:alpha val="40000"/>
              </a:srgbClr>
            </a:outerShdw>
          </a:effectLst>
        </p:spPr>
      </p:pic>
      <p:sp>
        <p:nvSpPr>
          <p:cNvPr id="8" name="Symbol zastępczy zawartości 2">
            <a:extLst>
              <a:ext uri="{FF2B5EF4-FFF2-40B4-BE49-F238E27FC236}">
                <a16:creationId xmlns:a16="http://schemas.microsoft.com/office/drawing/2014/main" id="{12F2A6A9-815A-6898-F75A-DB7F5D344065}"/>
              </a:ext>
            </a:extLst>
          </p:cNvPr>
          <p:cNvSpPr txBox="1">
            <a:spLocks/>
          </p:cNvSpPr>
          <p:nvPr/>
        </p:nvSpPr>
        <p:spPr>
          <a:xfrm>
            <a:off x="101600" y="6011862"/>
            <a:ext cx="2844799" cy="6000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l-PL" sz="1200" i="1" dirty="0"/>
              <a:t>Photo </a:t>
            </a:r>
            <a:r>
              <a:rPr lang="pl-PL" sz="1200" i="1" dirty="0" err="1"/>
              <a:t>taken</a:t>
            </a:r>
            <a:r>
              <a:rPr lang="pl-PL" sz="1200" i="1" dirty="0"/>
              <a:t> by a </a:t>
            </a:r>
            <a:r>
              <a:rPr lang="pl-PL" sz="1200" i="1" dirty="0" err="1"/>
              <a:t>child</a:t>
            </a:r>
            <a:r>
              <a:rPr lang="pl-PL" sz="1200" i="1" dirty="0"/>
              <a:t> </a:t>
            </a:r>
            <a:r>
              <a:rPr lang="pl-PL" sz="1200" i="1" dirty="0" err="1"/>
              <a:t>during</a:t>
            </a:r>
            <a:r>
              <a:rPr lang="pl-PL" sz="1200" i="1" dirty="0"/>
              <a:t> a </a:t>
            </a:r>
            <a:r>
              <a:rPr lang="pl-PL" sz="1200" i="1" dirty="0" err="1"/>
              <a:t>workshop</a:t>
            </a:r>
            <a:r>
              <a:rPr lang="pl-PL" sz="1200" i="1" dirty="0"/>
              <a:t> </a:t>
            </a:r>
            <a:r>
              <a:rPr lang="pl-PL" sz="1200" i="1" dirty="0" err="1"/>
              <a:t>led</a:t>
            </a:r>
            <a:r>
              <a:rPr lang="pl-PL" sz="1200" i="1" dirty="0"/>
              <a:t> by the </a:t>
            </a:r>
            <a:r>
              <a:rPr lang="pl-PL" sz="1200" i="1" dirty="0" err="1"/>
              <a:t>author</a:t>
            </a:r>
            <a:r>
              <a:rPr lang="pl-PL" sz="1200" i="1" dirty="0"/>
              <a:t> of the </a:t>
            </a:r>
            <a:r>
              <a:rPr lang="pl-PL" sz="1200" i="1" dirty="0" err="1"/>
              <a:t>training</a:t>
            </a:r>
            <a:endParaRPr lang="pl-PL" sz="1200" i="1" dirty="0"/>
          </a:p>
        </p:txBody>
      </p:sp>
    </p:spTree>
    <p:extLst>
      <p:ext uri="{BB962C8B-B14F-4D97-AF65-F5344CB8AC3E}">
        <p14:creationId xmlns:p14="http://schemas.microsoft.com/office/powerpoint/2010/main" val="220395289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D35225A8-4E17-431D-E802-40C0CABE5DEF}"/>
              </a:ext>
            </a:extLst>
          </p:cNvPr>
          <p:cNvSpPr>
            <a:spLocks noGrp="1"/>
          </p:cNvSpPr>
          <p:nvPr>
            <p:ph type="title"/>
          </p:nvPr>
        </p:nvSpPr>
        <p:spPr/>
        <p:txBody>
          <a:bodyPr>
            <a:normAutofit/>
          </a:bodyPr>
          <a:lstStyle/>
          <a:p>
            <a:r>
              <a:rPr lang="pl-PL" sz="3600" dirty="0" err="1"/>
              <a:t>Differences</a:t>
            </a:r>
            <a:r>
              <a:rPr lang="pl-PL" sz="3600" dirty="0"/>
              <a:t> in sensory </a:t>
            </a:r>
            <a:r>
              <a:rPr lang="pl-PL" sz="3600" dirty="0" err="1"/>
              <a:t>perception</a:t>
            </a:r>
            <a:endParaRPr lang="pl-PL" sz="3600" dirty="0"/>
          </a:p>
        </p:txBody>
      </p:sp>
      <p:sp>
        <p:nvSpPr>
          <p:cNvPr id="3" name="Symbol zastępczy zawartości 2">
            <a:extLst>
              <a:ext uri="{FF2B5EF4-FFF2-40B4-BE49-F238E27FC236}">
                <a16:creationId xmlns:a16="http://schemas.microsoft.com/office/drawing/2014/main" id="{3731CE3D-5555-880A-F918-46EA813CD40B}"/>
              </a:ext>
            </a:extLst>
          </p:cNvPr>
          <p:cNvSpPr>
            <a:spLocks noGrp="1"/>
          </p:cNvSpPr>
          <p:nvPr>
            <p:ph idx="1"/>
          </p:nvPr>
        </p:nvSpPr>
        <p:spPr/>
        <p:txBody>
          <a:bodyPr>
            <a:normAutofit/>
          </a:bodyPr>
          <a:lstStyle/>
          <a:p>
            <a:pPr algn="just">
              <a:lnSpc>
                <a:spcPct val="150000"/>
              </a:lnSpc>
              <a:buFont typeface="Wingdings" pitchFamily="2" charset="2"/>
              <a:buChar char="§"/>
            </a:pPr>
            <a:r>
              <a:rPr lang="pl-PL" sz="1800" dirty="0" err="1"/>
              <a:t>Differences</a:t>
            </a:r>
            <a:r>
              <a:rPr lang="pl-PL" sz="1800" dirty="0"/>
              <a:t> in </a:t>
            </a:r>
            <a:r>
              <a:rPr lang="pl-PL" sz="1800" b="1" dirty="0"/>
              <a:t>sensory </a:t>
            </a:r>
            <a:r>
              <a:rPr lang="pl-PL" sz="1800" b="1" dirty="0" err="1"/>
              <a:t>perception</a:t>
            </a:r>
            <a:r>
              <a:rPr lang="pl-PL" sz="1800" b="1" dirty="0"/>
              <a:t> </a:t>
            </a:r>
            <a:r>
              <a:rPr lang="pl-PL" sz="1800" dirty="0" err="1"/>
              <a:t>arise</a:t>
            </a:r>
            <a:r>
              <a:rPr lang="pl-PL" sz="1800" dirty="0"/>
              <a:t> from the </a:t>
            </a:r>
            <a:r>
              <a:rPr lang="pl-PL" sz="1800" dirty="0" err="1"/>
              <a:t>fact</a:t>
            </a:r>
            <a:r>
              <a:rPr lang="pl-PL" sz="1800" dirty="0"/>
              <a:t> </a:t>
            </a:r>
            <a:r>
              <a:rPr lang="pl-PL" sz="1800" dirty="0" err="1"/>
              <a:t>that</a:t>
            </a:r>
            <a:r>
              <a:rPr lang="pl-PL" sz="1800" dirty="0"/>
              <a:t> a </a:t>
            </a:r>
            <a:r>
              <a:rPr lang="pl-PL" sz="1800" dirty="0" err="1"/>
              <a:t>child’s</a:t>
            </a:r>
            <a:r>
              <a:rPr lang="pl-PL" sz="1800" dirty="0"/>
              <a:t> </a:t>
            </a:r>
            <a:r>
              <a:rPr lang="pl-PL" sz="1800" dirty="0" err="1"/>
              <a:t>eyes</a:t>
            </a:r>
            <a:r>
              <a:rPr lang="pl-PL" sz="1800" dirty="0"/>
              <a:t>, </a:t>
            </a:r>
            <a:r>
              <a:rPr lang="pl-PL" sz="1800" dirty="0" err="1"/>
              <a:t>ears</a:t>
            </a:r>
            <a:r>
              <a:rPr lang="pl-PL" sz="1800" dirty="0"/>
              <a:t>, and </a:t>
            </a:r>
            <a:r>
              <a:rPr lang="pl-PL" sz="1800" dirty="0" err="1"/>
              <a:t>nose</a:t>
            </a:r>
            <a:r>
              <a:rPr lang="pl-PL" sz="1800" dirty="0"/>
              <a:t> </a:t>
            </a:r>
            <a:r>
              <a:rPr lang="pl-PL" sz="1800" dirty="0" err="1"/>
              <a:t>are</a:t>
            </a:r>
            <a:r>
              <a:rPr lang="pl-PL" sz="1800" dirty="0"/>
              <a:t> </a:t>
            </a:r>
            <a:r>
              <a:rPr lang="pl-PL" sz="1800" dirty="0" err="1"/>
              <a:t>positioned</a:t>
            </a:r>
            <a:r>
              <a:rPr lang="pl-PL" sz="1800" dirty="0"/>
              <a:t> </a:t>
            </a:r>
            <a:r>
              <a:rPr lang="pl-PL" sz="1800" dirty="0" err="1"/>
              <a:t>lower</a:t>
            </a:r>
            <a:r>
              <a:rPr lang="pl-PL" sz="1800" dirty="0"/>
              <a:t> </a:t>
            </a:r>
            <a:r>
              <a:rPr lang="pl-PL" sz="1800" dirty="0" err="1"/>
              <a:t>than</a:t>
            </a:r>
            <a:r>
              <a:rPr lang="pl-PL" sz="1800" dirty="0"/>
              <a:t> </a:t>
            </a:r>
            <a:r>
              <a:rPr lang="pl-PL" sz="1800" dirty="0" err="1"/>
              <a:t>those</a:t>
            </a:r>
            <a:r>
              <a:rPr lang="pl-PL" sz="1800" dirty="0"/>
              <a:t> of </a:t>
            </a:r>
            <a:r>
              <a:rPr lang="pl-PL" sz="1800" dirty="0" err="1"/>
              <a:t>an</a:t>
            </a:r>
            <a:r>
              <a:rPr lang="pl-PL" sz="1800" dirty="0"/>
              <a:t> </a:t>
            </a:r>
            <a:r>
              <a:rPr lang="pl-PL" sz="1800" dirty="0" err="1"/>
              <a:t>adult</a:t>
            </a:r>
            <a:r>
              <a:rPr lang="pl-PL" sz="1800" dirty="0"/>
              <a:t>. </a:t>
            </a:r>
            <a:r>
              <a:rPr lang="pl-PL" sz="1800" dirty="0" err="1"/>
              <a:t>Children</a:t>
            </a:r>
            <a:r>
              <a:rPr lang="pl-PL" sz="1800" dirty="0"/>
              <a:t> </a:t>
            </a:r>
            <a:r>
              <a:rPr lang="pl-PL" sz="1800" dirty="0" err="1"/>
              <a:t>are</a:t>
            </a:r>
            <a:r>
              <a:rPr lang="pl-PL" sz="1800" dirty="0"/>
              <a:t> </a:t>
            </a:r>
            <a:r>
              <a:rPr lang="pl-PL" sz="1800" dirty="0" err="1"/>
              <a:t>therefore</a:t>
            </a:r>
            <a:r>
              <a:rPr lang="pl-PL" sz="1800" dirty="0"/>
              <a:t> </a:t>
            </a:r>
            <a:r>
              <a:rPr lang="pl-PL" sz="1800" dirty="0" err="1"/>
              <a:t>more</a:t>
            </a:r>
            <a:r>
              <a:rPr lang="pl-PL" sz="1800" dirty="0"/>
              <a:t> </a:t>
            </a:r>
            <a:r>
              <a:rPr lang="pl-PL" sz="1800" dirty="0" err="1"/>
              <a:t>likely</a:t>
            </a:r>
            <a:r>
              <a:rPr lang="pl-PL" sz="1800" dirty="0"/>
              <a:t> to </a:t>
            </a:r>
            <a:r>
              <a:rPr lang="pl-PL" sz="1800" dirty="0" err="1"/>
              <a:t>notice</a:t>
            </a:r>
            <a:r>
              <a:rPr lang="pl-PL" sz="1800" dirty="0"/>
              <a:t>, for </a:t>
            </a:r>
            <a:r>
              <a:rPr lang="pl-PL" sz="1800" dirty="0" err="1"/>
              <a:t>example</a:t>
            </a:r>
            <a:r>
              <a:rPr lang="pl-PL" sz="1800" dirty="0"/>
              <a:t>, </a:t>
            </a:r>
            <a:r>
              <a:rPr lang="pl-PL" sz="1800" dirty="0" err="1"/>
              <a:t>litter</a:t>
            </a:r>
            <a:r>
              <a:rPr lang="pl-PL" sz="1800" dirty="0"/>
              <a:t> on the </a:t>
            </a:r>
            <a:r>
              <a:rPr lang="pl-PL" sz="1800" dirty="0" err="1"/>
              <a:t>pavement</a:t>
            </a:r>
            <a:r>
              <a:rPr lang="pl-PL" sz="1800" dirty="0"/>
              <a:t> </a:t>
            </a:r>
            <a:r>
              <a:rPr lang="pl-PL" sz="1800" dirty="0" err="1"/>
              <a:t>or</a:t>
            </a:r>
            <a:r>
              <a:rPr lang="pl-PL" sz="1800" dirty="0"/>
              <a:t> a </a:t>
            </a:r>
            <a:r>
              <a:rPr lang="pl-PL" sz="1800" dirty="0" err="1"/>
              <a:t>beetle</a:t>
            </a:r>
            <a:r>
              <a:rPr lang="pl-PL" sz="1800" dirty="0"/>
              <a:t> </a:t>
            </a:r>
            <a:r>
              <a:rPr lang="pl-PL" sz="1800" dirty="0" err="1"/>
              <a:t>climbing</a:t>
            </a:r>
            <a:r>
              <a:rPr lang="pl-PL" sz="1800" dirty="0"/>
              <a:t> </a:t>
            </a:r>
            <a:r>
              <a:rPr lang="pl-PL" sz="1800" dirty="0" err="1"/>
              <a:t>up</a:t>
            </a:r>
            <a:r>
              <a:rPr lang="pl-PL" sz="1800" dirty="0"/>
              <a:t> a flower </a:t>
            </a:r>
            <a:r>
              <a:rPr lang="pl-PL" sz="1800" dirty="0" err="1"/>
              <a:t>stem</a:t>
            </a:r>
            <a:r>
              <a:rPr lang="pl-PL" sz="1800" dirty="0"/>
              <a:t>. </a:t>
            </a:r>
            <a:r>
              <a:rPr lang="pl-PL" sz="1800" dirty="0" err="1"/>
              <a:t>They</a:t>
            </a:r>
            <a:r>
              <a:rPr lang="pl-PL" sz="1800" dirty="0"/>
              <a:t> </a:t>
            </a:r>
            <a:r>
              <a:rPr lang="pl-PL" sz="1800" dirty="0" err="1"/>
              <a:t>are</a:t>
            </a:r>
            <a:r>
              <a:rPr lang="pl-PL" sz="1800" dirty="0"/>
              <a:t> </a:t>
            </a:r>
            <a:r>
              <a:rPr lang="pl-PL" sz="1800" dirty="0" err="1"/>
              <a:t>also</a:t>
            </a:r>
            <a:r>
              <a:rPr lang="pl-PL" sz="1800" dirty="0"/>
              <a:t> </a:t>
            </a:r>
            <a:r>
              <a:rPr lang="pl-PL" sz="1800" dirty="0" err="1"/>
              <a:t>more</a:t>
            </a:r>
            <a:r>
              <a:rPr lang="pl-PL" sz="1800" dirty="0"/>
              <a:t> </a:t>
            </a:r>
            <a:r>
              <a:rPr lang="pl-PL" sz="1800" dirty="0" err="1"/>
              <a:t>affected</a:t>
            </a:r>
            <a:r>
              <a:rPr lang="pl-PL" sz="1800" dirty="0"/>
              <a:t> by </a:t>
            </a:r>
            <a:r>
              <a:rPr lang="pl-PL" sz="1800" dirty="0" err="1"/>
              <a:t>exhaust</a:t>
            </a:r>
            <a:r>
              <a:rPr lang="pl-PL" sz="1800" dirty="0"/>
              <a:t> </a:t>
            </a:r>
            <a:r>
              <a:rPr lang="pl-PL" sz="1800" dirty="0" err="1"/>
              <a:t>fumes</a:t>
            </a:r>
            <a:r>
              <a:rPr lang="pl-PL" sz="1800" dirty="0"/>
              <a:t>, as car </a:t>
            </a:r>
            <a:r>
              <a:rPr lang="pl-PL" sz="1800" dirty="0" err="1"/>
              <a:t>exhaust</a:t>
            </a:r>
            <a:r>
              <a:rPr lang="pl-PL" sz="1800" dirty="0"/>
              <a:t> </a:t>
            </a:r>
            <a:r>
              <a:rPr lang="pl-PL" sz="1800" dirty="0" err="1"/>
              <a:t>pipes</a:t>
            </a:r>
            <a:r>
              <a:rPr lang="pl-PL" sz="1800" dirty="0"/>
              <a:t> </a:t>
            </a:r>
            <a:r>
              <a:rPr lang="pl-PL" sz="1800" dirty="0" err="1"/>
              <a:t>are</a:t>
            </a:r>
            <a:r>
              <a:rPr lang="pl-PL" sz="1800" dirty="0"/>
              <a:t> </a:t>
            </a:r>
            <a:r>
              <a:rPr lang="pl-PL" sz="1800" dirty="0" err="1"/>
              <a:t>closer</a:t>
            </a:r>
            <a:r>
              <a:rPr lang="pl-PL" sz="1800" dirty="0"/>
              <a:t> to </a:t>
            </a:r>
            <a:r>
              <a:rPr lang="pl-PL" sz="1800" dirty="0" err="1"/>
              <a:t>their</a:t>
            </a:r>
            <a:r>
              <a:rPr lang="pl-PL" sz="1800" dirty="0"/>
              <a:t> </a:t>
            </a:r>
            <a:r>
              <a:rPr lang="pl-PL" sz="1800" dirty="0" err="1"/>
              <a:t>noses</a:t>
            </a:r>
            <a:r>
              <a:rPr lang="pl-PL" sz="1800" dirty="0"/>
              <a:t>.</a:t>
            </a:r>
          </a:p>
          <a:p>
            <a:pPr algn="just">
              <a:lnSpc>
                <a:spcPct val="150000"/>
              </a:lnSpc>
              <a:buFont typeface="Wingdings" pitchFamily="2" charset="2"/>
              <a:buChar char="§"/>
            </a:pPr>
            <a:r>
              <a:rPr lang="pl-PL" sz="1800" dirty="0" err="1"/>
              <a:t>Perception</a:t>
            </a:r>
            <a:r>
              <a:rPr lang="pl-PL" sz="1800" dirty="0"/>
              <a:t> </a:t>
            </a:r>
            <a:r>
              <a:rPr lang="pl-PL" sz="1800" dirty="0" err="1"/>
              <a:t>is</a:t>
            </a:r>
            <a:r>
              <a:rPr lang="pl-PL" sz="1800" dirty="0"/>
              <a:t> </a:t>
            </a:r>
            <a:r>
              <a:rPr lang="pl-PL" sz="1800" dirty="0" err="1"/>
              <a:t>also</a:t>
            </a:r>
            <a:r>
              <a:rPr lang="pl-PL" sz="1800" dirty="0"/>
              <a:t> </a:t>
            </a:r>
            <a:r>
              <a:rPr lang="pl-PL" sz="1800" dirty="0" err="1"/>
              <a:t>shaped</a:t>
            </a:r>
            <a:r>
              <a:rPr lang="pl-PL" sz="1800" dirty="0"/>
              <a:t> by </a:t>
            </a:r>
            <a:r>
              <a:rPr lang="pl-PL" sz="1800" dirty="0" err="1"/>
              <a:t>brain</a:t>
            </a:r>
            <a:r>
              <a:rPr lang="pl-PL" sz="1800" dirty="0"/>
              <a:t> development and learning. In 2010, </a:t>
            </a:r>
            <a:r>
              <a:rPr lang="pl-PL" sz="1800" dirty="0" err="1"/>
              <a:t>researchers</a:t>
            </a:r>
            <a:r>
              <a:rPr lang="pl-PL" sz="1800" dirty="0"/>
              <a:t> from </a:t>
            </a:r>
            <a:r>
              <a:rPr lang="pl-PL" sz="1800" b="1" dirty="0"/>
              <a:t>University College London (UCL) </a:t>
            </a:r>
            <a:r>
              <a:rPr lang="pl-PL" sz="1800" dirty="0"/>
              <a:t>and </a:t>
            </a:r>
            <a:r>
              <a:rPr lang="pl-PL" sz="1800" b="1" dirty="0" err="1"/>
              <a:t>Birkbeck</a:t>
            </a:r>
            <a:r>
              <a:rPr lang="pl-PL" sz="1800" b="1" dirty="0"/>
              <a:t> University of London </a:t>
            </a:r>
            <a:r>
              <a:rPr lang="pl-PL" sz="1800" dirty="0" err="1"/>
              <a:t>discovered</a:t>
            </a:r>
            <a:r>
              <a:rPr lang="pl-PL" sz="1800" dirty="0"/>
              <a:t> </a:t>
            </a:r>
            <a:r>
              <a:rPr lang="pl-PL" sz="1800" dirty="0" err="1"/>
              <a:t>that</a:t>
            </a:r>
            <a:r>
              <a:rPr lang="pl-PL" sz="1800" dirty="0"/>
              <a:t> </a:t>
            </a:r>
            <a:r>
              <a:rPr lang="pl-PL" sz="1800" dirty="0" err="1"/>
              <a:t>children</a:t>
            </a:r>
            <a:r>
              <a:rPr lang="pl-PL" sz="1800" dirty="0"/>
              <a:t> </a:t>
            </a:r>
            <a:r>
              <a:rPr lang="pl-PL" sz="1800" dirty="0" err="1"/>
              <a:t>under</a:t>
            </a:r>
            <a:r>
              <a:rPr lang="pl-PL" sz="1800" dirty="0"/>
              <a:t> the </a:t>
            </a:r>
            <a:r>
              <a:rPr lang="pl-PL" sz="1800" dirty="0" err="1"/>
              <a:t>age</a:t>
            </a:r>
            <a:r>
              <a:rPr lang="pl-PL" sz="1800" dirty="0"/>
              <a:t> of 12 </a:t>
            </a:r>
            <a:r>
              <a:rPr lang="pl-PL" sz="1800" dirty="0" err="1"/>
              <a:t>perceive</a:t>
            </a:r>
            <a:r>
              <a:rPr lang="pl-PL" sz="1800" dirty="0"/>
              <a:t> </a:t>
            </a:r>
            <a:r>
              <a:rPr lang="pl-PL" sz="1800" dirty="0" err="1"/>
              <a:t>visual</a:t>
            </a:r>
            <a:r>
              <a:rPr lang="pl-PL" sz="1800" dirty="0"/>
              <a:t> </a:t>
            </a:r>
            <a:r>
              <a:rPr lang="pl-PL" sz="1800" dirty="0" err="1"/>
              <a:t>stimuli</a:t>
            </a:r>
            <a:r>
              <a:rPr lang="pl-PL" sz="1800" dirty="0"/>
              <a:t> </a:t>
            </a:r>
            <a:r>
              <a:rPr lang="pl-PL" sz="1800" dirty="0" err="1"/>
              <a:t>differently</a:t>
            </a:r>
            <a:r>
              <a:rPr lang="pl-PL" sz="1800" dirty="0"/>
              <a:t> from </a:t>
            </a:r>
            <a:r>
              <a:rPr lang="pl-PL" sz="1800" dirty="0" err="1"/>
              <a:t>adults</a:t>
            </a:r>
            <a:r>
              <a:rPr lang="en-GB" sz="1800" b="0" i="0" u="none" strike="noStrike" dirty="0">
                <a:solidFill>
                  <a:srgbClr val="000000"/>
                </a:solidFill>
                <a:effectLst/>
              </a:rPr>
              <a:t> – </a:t>
            </a:r>
            <a:r>
              <a:rPr lang="pl-PL" sz="1800" dirty="0" err="1"/>
              <a:t>they</a:t>
            </a:r>
            <a:r>
              <a:rPr lang="pl-PL" sz="1800" dirty="0"/>
              <a:t> do not </a:t>
            </a:r>
            <a:r>
              <a:rPr lang="pl-PL" sz="1800" dirty="0" err="1"/>
              <a:t>yet</a:t>
            </a:r>
            <a:r>
              <a:rPr lang="pl-PL" sz="1800" dirty="0"/>
              <a:t> </a:t>
            </a:r>
            <a:r>
              <a:rPr lang="pl-PL" sz="1800" dirty="0" err="1"/>
              <a:t>combine</a:t>
            </a:r>
            <a:r>
              <a:rPr lang="pl-PL" sz="1800" dirty="0"/>
              <a:t> sensory </a:t>
            </a:r>
            <a:r>
              <a:rPr lang="pl-PL" sz="1800" dirty="0" err="1"/>
              <a:t>information</a:t>
            </a:r>
            <a:r>
              <a:rPr lang="pl-PL" sz="1800" dirty="0"/>
              <a:t> </a:t>
            </a:r>
            <a:r>
              <a:rPr lang="pl-PL" sz="1800" dirty="0" err="1"/>
              <a:t>into</a:t>
            </a:r>
            <a:r>
              <a:rPr lang="pl-PL" sz="1800" dirty="0"/>
              <a:t> a single, </a:t>
            </a:r>
            <a:r>
              <a:rPr lang="pl-PL" sz="1800" dirty="0" err="1"/>
              <a:t>coherent</a:t>
            </a:r>
            <a:r>
              <a:rPr lang="pl-PL" sz="1800" dirty="0"/>
              <a:t> </a:t>
            </a:r>
            <a:r>
              <a:rPr lang="pl-PL" sz="1800" dirty="0" err="1"/>
              <a:t>picture</a:t>
            </a:r>
            <a:r>
              <a:rPr lang="pl-PL" sz="1800" dirty="0"/>
              <a:t> of the </a:t>
            </a:r>
            <a:r>
              <a:rPr lang="pl-PL" sz="1800" dirty="0" err="1"/>
              <a:t>world</a:t>
            </a:r>
            <a:r>
              <a:rPr lang="pl-PL" sz="1800" dirty="0"/>
              <a:t>. </a:t>
            </a:r>
            <a:r>
              <a:rPr lang="pl-PL" sz="1800" dirty="0" err="1"/>
              <a:t>While</a:t>
            </a:r>
            <a:r>
              <a:rPr lang="pl-PL" sz="1800" dirty="0"/>
              <a:t> </a:t>
            </a:r>
            <a:r>
              <a:rPr lang="pl-PL" sz="1800" dirty="0" err="1"/>
              <a:t>adults</a:t>
            </a:r>
            <a:r>
              <a:rPr lang="pl-PL" sz="1800" dirty="0"/>
              <a:t> </a:t>
            </a:r>
            <a:r>
              <a:rPr lang="pl-PL" sz="1800" dirty="0" err="1"/>
              <a:t>integrate</a:t>
            </a:r>
            <a:r>
              <a:rPr lang="pl-PL" sz="1800" dirty="0"/>
              <a:t> </a:t>
            </a:r>
            <a:r>
              <a:rPr lang="pl-PL" sz="1800" dirty="0" err="1"/>
              <a:t>various</a:t>
            </a:r>
            <a:r>
              <a:rPr lang="pl-PL" sz="1800" dirty="0"/>
              <a:t> </a:t>
            </a:r>
            <a:r>
              <a:rPr lang="pl-PL" sz="1800" dirty="0" err="1"/>
              <a:t>visual</a:t>
            </a:r>
            <a:r>
              <a:rPr lang="pl-PL" sz="1800" dirty="0"/>
              <a:t> </a:t>
            </a:r>
            <a:r>
              <a:rPr lang="pl-PL" sz="1800" dirty="0" err="1"/>
              <a:t>signals</a:t>
            </a:r>
            <a:r>
              <a:rPr lang="pl-PL" sz="1800" dirty="0"/>
              <a:t> </a:t>
            </a:r>
            <a:r>
              <a:rPr lang="pl-PL" sz="1800" dirty="0" err="1"/>
              <a:t>into</a:t>
            </a:r>
            <a:r>
              <a:rPr lang="pl-PL" sz="1800" dirty="0"/>
              <a:t> one </a:t>
            </a:r>
            <a:r>
              <a:rPr lang="pl-PL" sz="1800" dirty="0" err="1"/>
              <a:t>consistent</a:t>
            </a:r>
            <a:r>
              <a:rPr lang="pl-PL" sz="1800" dirty="0"/>
              <a:t> image, </a:t>
            </a:r>
            <a:r>
              <a:rPr lang="pl-PL" sz="1800" dirty="0" err="1"/>
              <a:t>children</a:t>
            </a:r>
            <a:r>
              <a:rPr lang="pl-PL" sz="1800" dirty="0"/>
              <a:t> </a:t>
            </a:r>
            <a:r>
              <a:rPr lang="pl-PL" sz="1800" dirty="0" err="1"/>
              <a:t>process</a:t>
            </a:r>
            <a:r>
              <a:rPr lang="pl-PL" sz="1800" dirty="0"/>
              <a:t> </a:t>
            </a:r>
            <a:r>
              <a:rPr lang="pl-PL" sz="1800" dirty="0" err="1"/>
              <a:t>them</a:t>
            </a:r>
            <a:r>
              <a:rPr lang="pl-PL" sz="1800" dirty="0"/>
              <a:t> </a:t>
            </a:r>
            <a:r>
              <a:rPr lang="pl-PL" sz="1800" dirty="0" err="1"/>
              <a:t>separately</a:t>
            </a:r>
            <a:r>
              <a:rPr lang="pl-PL" sz="1800" dirty="0"/>
              <a:t>.</a:t>
            </a:r>
          </a:p>
        </p:txBody>
      </p:sp>
      <p:pic>
        <p:nvPicPr>
          <p:cNvPr id="5" name="Obraz 4" descr="Obraz zawierający transport, pojazd, Środek transportu, koło&#10;&#10;Zawartość wygenerowana przez sztuczną inteligencję może być niepoprawna.">
            <a:extLst>
              <a:ext uri="{FF2B5EF4-FFF2-40B4-BE49-F238E27FC236}">
                <a16:creationId xmlns:a16="http://schemas.microsoft.com/office/drawing/2014/main" id="{8778C9EF-3B07-D013-ABE7-BB4C7630FC6E}"/>
              </a:ext>
            </a:extLst>
          </p:cNvPr>
          <p:cNvPicPr>
            <a:picLocks noChangeAspect="1"/>
          </p:cNvPicPr>
          <p:nvPr/>
        </p:nvPicPr>
        <p:blipFill>
          <a:blip r:embed="rId2">
            <a:extLst>
              <a:ext uri="{28A0092B-C50C-407E-A947-70E740481C1C}">
                <a14:useLocalDpi xmlns:a14="http://schemas.microsoft.com/office/drawing/2010/main"/>
              </a:ext>
            </a:extLst>
          </a:blip>
          <a:srcRect l="-327" t="22392" r="327" b="7170"/>
          <a:stretch/>
        </p:blipFill>
        <p:spPr>
          <a:xfrm>
            <a:off x="8789437" y="272139"/>
            <a:ext cx="3197290" cy="1486018"/>
          </a:xfrm>
          <a:prstGeom prst="rect">
            <a:avLst/>
          </a:prstGeom>
        </p:spPr>
      </p:pic>
      <p:sp>
        <p:nvSpPr>
          <p:cNvPr id="4" name="pole tekstowe 3">
            <a:extLst>
              <a:ext uri="{FF2B5EF4-FFF2-40B4-BE49-F238E27FC236}">
                <a16:creationId xmlns:a16="http://schemas.microsoft.com/office/drawing/2014/main" id="{D853444D-6DD1-D399-1CBE-1A714D7EC5BD}"/>
              </a:ext>
            </a:extLst>
          </p:cNvPr>
          <p:cNvSpPr txBox="1"/>
          <p:nvPr/>
        </p:nvSpPr>
        <p:spPr>
          <a:xfrm>
            <a:off x="9489233" y="5746076"/>
            <a:ext cx="2562808" cy="430887"/>
          </a:xfrm>
          <a:prstGeom prst="rect">
            <a:avLst/>
          </a:prstGeom>
          <a:noFill/>
        </p:spPr>
        <p:txBody>
          <a:bodyPr wrap="square" rtlCol="0">
            <a:spAutoFit/>
          </a:bodyPr>
          <a:lstStyle/>
          <a:p>
            <a:r>
              <a:rPr lang="pl-PL" sz="1100" i="1" dirty="0"/>
              <a:t>Il. Marianna </a:t>
            </a:r>
            <a:r>
              <a:rPr lang="pl-PL" sz="1100" i="1" dirty="0" err="1"/>
              <a:t>Dziemska</a:t>
            </a:r>
            <a:r>
              <a:rPr lang="pl-PL" sz="1100" i="1" dirty="0"/>
              <a:t>, to the </a:t>
            </a:r>
            <a:r>
              <a:rPr lang="pl-PL" sz="1100" i="1" dirty="0" err="1"/>
              <a:t>book</a:t>
            </a:r>
            <a:r>
              <a:rPr lang="pl-PL" sz="1100" i="1" dirty="0"/>
              <a:t> „City for </a:t>
            </a:r>
            <a:r>
              <a:rPr lang="pl-PL" sz="1100" i="1" dirty="0" err="1"/>
              <a:t>children</a:t>
            </a:r>
            <a:r>
              <a:rPr lang="pl-PL" sz="1100" i="1" dirty="0"/>
              <a:t>. A </a:t>
            </a:r>
            <a:r>
              <a:rPr lang="pl-PL" sz="1100" i="1" dirty="0" err="1"/>
              <a:t>guide</a:t>
            </a:r>
            <a:r>
              <a:rPr lang="pl-PL" sz="1100" i="1" dirty="0"/>
              <a:t> for </a:t>
            </a:r>
            <a:r>
              <a:rPr lang="pl-PL" sz="1100" i="1" dirty="0" err="1"/>
              <a:t>explorers</a:t>
            </a:r>
            <a:r>
              <a:rPr lang="pl-PL" sz="1100" i="1" dirty="0"/>
              <a:t>”</a:t>
            </a:r>
          </a:p>
        </p:txBody>
      </p:sp>
    </p:spTree>
    <p:extLst>
      <p:ext uri="{BB962C8B-B14F-4D97-AF65-F5344CB8AC3E}">
        <p14:creationId xmlns:p14="http://schemas.microsoft.com/office/powerpoint/2010/main" val="244856279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B7C1B1F-36D4-BE22-829D-F4FED4A50E7F}"/>
              </a:ext>
            </a:extLst>
          </p:cNvPr>
          <p:cNvSpPr>
            <a:spLocks noGrp="1"/>
          </p:cNvSpPr>
          <p:nvPr>
            <p:ph type="title"/>
          </p:nvPr>
        </p:nvSpPr>
        <p:spPr/>
        <p:txBody>
          <a:bodyPr>
            <a:normAutofit/>
          </a:bodyPr>
          <a:lstStyle/>
          <a:p>
            <a:r>
              <a:rPr lang="pl-PL" sz="3600" dirty="0"/>
              <a:t>1.2.2. </a:t>
            </a:r>
            <a:r>
              <a:rPr lang="pl-PL" sz="3600" dirty="0" err="1"/>
              <a:t>Children’s</a:t>
            </a:r>
            <a:r>
              <a:rPr lang="pl-PL" sz="3600" dirty="0"/>
              <a:t> </a:t>
            </a:r>
            <a:r>
              <a:rPr lang="pl-PL" sz="3600" dirty="0" err="1"/>
              <a:t>developmental</a:t>
            </a:r>
            <a:r>
              <a:rPr lang="pl-PL" sz="3600" dirty="0"/>
              <a:t> </a:t>
            </a:r>
            <a:r>
              <a:rPr lang="pl-PL" sz="3600" dirty="0" err="1"/>
              <a:t>needs</a:t>
            </a:r>
            <a:endParaRPr lang="pl-PL" sz="3600" dirty="0"/>
          </a:p>
        </p:txBody>
      </p:sp>
      <p:sp>
        <p:nvSpPr>
          <p:cNvPr id="3" name="Symbol zastępczy zawartości 2">
            <a:extLst>
              <a:ext uri="{FF2B5EF4-FFF2-40B4-BE49-F238E27FC236}">
                <a16:creationId xmlns:a16="http://schemas.microsoft.com/office/drawing/2014/main" id="{31F604E7-DED7-7822-D5AA-66A1B65BD78B}"/>
              </a:ext>
            </a:extLst>
          </p:cNvPr>
          <p:cNvSpPr>
            <a:spLocks noGrp="1"/>
          </p:cNvSpPr>
          <p:nvPr>
            <p:ph idx="1"/>
          </p:nvPr>
        </p:nvSpPr>
        <p:spPr>
          <a:xfrm>
            <a:off x="838199" y="1825625"/>
            <a:ext cx="8408437" cy="4351338"/>
          </a:xfrm>
        </p:spPr>
        <p:txBody>
          <a:bodyPr>
            <a:noAutofit/>
          </a:bodyPr>
          <a:lstStyle/>
          <a:p>
            <a:pPr marL="0" indent="0" algn="just">
              <a:lnSpc>
                <a:spcPct val="150000"/>
              </a:lnSpc>
              <a:buNone/>
            </a:pPr>
            <a:r>
              <a:rPr lang="pl-PL" sz="1600" b="0" i="0" u="none" strike="noStrike" dirty="0">
                <a:solidFill>
                  <a:srgbClr val="000000"/>
                </a:solidFill>
                <a:effectLst/>
              </a:rPr>
              <a:t>The </a:t>
            </a:r>
            <a:r>
              <a:rPr lang="pl-PL" sz="1600" b="0" i="0" u="none" strike="noStrike" dirty="0" err="1">
                <a:solidFill>
                  <a:srgbClr val="000000"/>
                </a:solidFill>
                <a:effectLst/>
              </a:rPr>
              <a:t>child-friendly</a:t>
            </a:r>
            <a:r>
              <a:rPr lang="pl-PL" sz="1600" b="0" i="0" u="none" strike="noStrike" dirty="0">
                <a:solidFill>
                  <a:srgbClr val="000000"/>
                </a:solidFill>
                <a:effectLst/>
              </a:rPr>
              <a:t> </a:t>
            </a:r>
            <a:r>
              <a:rPr lang="pl-PL" sz="1600" b="0" i="0" u="none" strike="noStrike" dirty="0" err="1">
                <a:solidFill>
                  <a:srgbClr val="000000"/>
                </a:solidFill>
                <a:effectLst/>
              </a:rPr>
              <a:t>quality</a:t>
            </a:r>
            <a:r>
              <a:rPr lang="pl-PL" sz="1600" b="0" i="0" u="none" strike="noStrike" dirty="0">
                <a:solidFill>
                  <a:srgbClr val="000000"/>
                </a:solidFill>
                <a:effectLst/>
              </a:rPr>
              <a:t> of </a:t>
            </a:r>
            <a:r>
              <a:rPr lang="pl-PL" sz="1600" b="0" i="0" u="none" strike="noStrike" dirty="0" err="1">
                <a:solidFill>
                  <a:srgbClr val="000000"/>
                </a:solidFill>
                <a:effectLst/>
              </a:rPr>
              <a:t>urban</a:t>
            </a:r>
            <a:r>
              <a:rPr lang="pl-PL" sz="1600" b="0" i="0" u="none" strike="noStrike" dirty="0">
                <a:solidFill>
                  <a:srgbClr val="000000"/>
                </a:solidFill>
                <a:effectLst/>
              </a:rPr>
              <a:t> </a:t>
            </a:r>
            <a:r>
              <a:rPr lang="pl-PL" sz="1600" b="0" i="0" u="none" strike="noStrike" dirty="0" err="1">
                <a:solidFill>
                  <a:srgbClr val="000000"/>
                </a:solidFill>
                <a:effectLst/>
              </a:rPr>
              <a:t>infrastructure</a:t>
            </a:r>
            <a:r>
              <a:rPr lang="pl-PL" sz="1600" b="0" i="0" u="none" strike="noStrike" dirty="0">
                <a:solidFill>
                  <a:srgbClr val="000000"/>
                </a:solidFill>
                <a:effectLst/>
              </a:rPr>
              <a:t> </a:t>
            </a:r>
            <a:r>
              <a:rPr lang="pl-PL" sz="1600" b="0" i="0" u="none" strike="noStrike" dirty="0" err="1">
                <a:solidFill>
                  <a:srgbClr val="000000"/>
                </a:solidFill>
                <a:effectLst/>
              </a:rPr>
              <a:t>is</a:t>
            </a:r>
            <a:r>
              <a:rPr lang="pl-PL" sz="1600" b="0" i="0" u="none" strike="noStrike" dirty="0">
                <a:solidFill>
                  <a:srgbClr val="000000"/>
                </a:solidFill>
                <a:effectLst/>
              </a:rPr>
              <a:t> </a:t>
            </a:r>
            <a:r>
              <a:rPr lang="pl-PL" sz="1600" b="0" i="0" u="none" strike="noStrike" dirty="0" err="1">
                <a:solidFill>
                  <a:srgbClr val="000000"/>
                </a:solidFill>
                <a:effectLst/>
              </a:rPr>
              <a:t>important</a:t>
            </a:r>
            <a:r>
              <a:rPr lang="pl-PL" sz="1600" b="0" i="0" u="none" strike="noStrike" dirty="0">
                <a:solidFill>
                  <a:srgbClr val="000000"/>
                </a:solidFill>
                <a:effectLst/>
              </a:rPr>
              <a:t>, but </a:t>
            </a:r>
            <a:r>
              <a:rPr lang="pl-PL" sz="1600" b="0" i="0" u="none" strike="noStrike" dirty="0" err="1">
                <a:solidFill>
                  <a:srgbClr val="000000"/>
                </a:solidFill>
                <a:effectLst/>
              </a:rPr>
              <a:t>it</a:t>
            </a:r>
            <a:r>
              <a:rPr lang="pl-PL" sz="1600" b="0" i="0" u="none" strike="noStrike" dirty="0">
                <a:solidFill>
                  <a:srgbClr val="000000"/>
                </a:solidFill>
                <a:effectLst/>
              </a:rPr>
              <a:t> </a:t>
            </a:r>
            <a:r>
              <a:rPr lang="pl-PL" sz="1600" b="0" i="0" u="none" strike="noStrike" dirty="0" err="1">
                <a:solidFill>
                  <a:srgbClr val="000000"/>
                </a:solidFill>
                <a:effectLst/>
              </a:rPr>
              <a:t>is</a:t>
            </a:r>
            <a:r>
              <a:rPr lang="pl-PL" sz="1600" b="0" i="0" u="none" strike="noStrike" dirty="0">
                <a:solidFill>
                  <a:srgbClr val="000000"/>
                </a:solidFill>
                <a:effectLst/>
              </a:rPr>
              <a:t> not the </a:t>
            </a:r>
            <a:r>
              <a:rPr lang="pl-PL" sz="1600" b="0" i="0" u="none" strike="noStrike" dirty="0" err="1">
                <a:solidFill>
                  <a:srgbClr val="000000"/>
                </a:solidFill>
                <a:effectLst/>
              </a:rPr>
              <a:t>only</a:t>
            </a:r>
            <a:r>
              <a:rPr lang="pl-PL" sz="1600" b="0" i="0" u="none" strike="noStrike" dirty="0">
                <a:solidFill>
                  <a:srgbClr val="000000"/>
                </a:solidFill>
                <a:effectLst/>
              </a:rPr>
              <a:t> – nor the most </a:t>
            </a:r>
            <a:r>
              <a:rPr lang="pl-PL" sz="1600" b="0" i="0" u="none" strike="noStrike" dirty="0" err="1">
                <a:solidFill>
                  <a:srgbClr val="000000"/>
                </a:solidFill>
                <a:effectLst/>
              </a:rPr>
              <a:t>crucial</a:t>
            </a:r>
            <a:r>
              <a:rPr lang="pl-PL" sz="1600" b="0" i="0" u="none" strike="noStrike" dirty="0">
                <a:solidFill>
                  <a:srgbClr val="000000"/>
                </a:solidFill>
                <a:effectLst/>
              </a:rPr>
              <a:t> – </a:t>
            </a:r>
            <a:r>
              <a:rPr lang="pl-PL" sz="1600" b="0" i="0" u="none" strike="noStrike" dirty="0" err="1">
                <a:solidFill>
                  <a:srgbClr val="000000"/>
                </a:solidFill>
                <a:effectLst/>
              </a:rPr>
              <a:t>factor</a:t>
            </a:r>
            <a:r>
              <a:rPr lang="pl-PL" sz="1600" b="0" i="0" u="none" strike="noStrike" dirty="0">
                <a:solidFill>
                  <a:srgbClr val="000000"/>
                </a:solidFill>
                <a:effectLst/>
              </a:rPr>
              <a:t> </a:t>
            </a:r>
            <a:r>
              <a:rPr lang="pl-PL" sz="1600" b="0" i="0" u="none" strike="noStrike" dirty="0" err="1">
                <a:solidFill>
                  <a:srgbClr val="000000"/>
                </a:solidFill>
                <a:effectLst/>
              </a:rPr>
              <a:t>that</a:t>
            </a:r>
            <a:r>
              <a:rPr lang="pl-PL" sz="1600" b="0" i="0" u="none" strike="noStrike" dirty="0">
                <a:solidFill>
                  <a:srgbClr val="000000"/>
                </a:solidFill>
                <a:effectLst/>
              </a:rPr>
              <a:t> </a:t>
            </a:r>
            <a:r>
              <a:rPr lang="pl-PL" sz="1600" b="0" i="0" u="none" strike="noStrike" dirty="0" err="1">
                <a:solidFill>
                  <a:srgbClr val="000000"/>
                </a:solidFill>
                <a:effectLst/>
              </a:rPr>
              <a:t>determines</a:t>
            </a:r>
            <a:r>
              <a:rPr lang="pl-PL" sz="1600" b="0" i="0" u="none" strike="noStrike" dirty="0">
                <a:solidFill>
                  <a:srgbClr val="000000"/>
                </a:solidFill>
                <a:effectLst/>
              </a:rPr>
              <a:t> </a:t>
            </a:r>
            <a:r>
              <a:rPr lang="pl-PL" sz="1600" b="0" i="0" u="none" strike="noStrike" dirty="0" err="1">
                <a:solidFill>
                  <a:srgbClr val="000000"/>
                </a:solidFill>
                <a:effectLst/>
              </a:rPr>
              <a:t>children’s</a:t>
            </a:r>
            <a:r>
              <a:rPr lang="pl-PL" sz="1600" b="0" i="0" u="none" strike="noStrike" dirty="0">
                <a:solidFill>
                  <a:srgbClr val="000000"/>
                </a:solidFill>
                <a:effectLst/>
              </a:rPr>
              <a:t> </a:t>
            </a:r>
            <a:r>
              <a:rPr lang="pl-PL" sz="1600" b="0" i="0" u="none" strike="noStrike" dirty="0" err="1">
                <a:solidFill>
                  <a:srgbClr val="000000"/>
                </a:solidFill>
                <a:effectLst/>
              </a:rPr>
              <a:t>independence</a:t>
            </a:r>
            <a:r>
              <a:rPr lang="pl-PL" sz="1600" b="0" i="0" u="none" strike="noStrike" dirty="0">
                <a:solidFill>
                  <a:srgbClr val="000000"/>
                </a:solidFill>
                <a:effectLst/>
              </a:rPr>
              <a:t> in </a:t>
            </a:r>
            <a:r>
              <a:rPr lang="pl-PL" sz="1600" b="0" i="0" u="none" strike="noStrike" dirty="0" err="1">
                <a:solidFill>
                  <a:srgbClr val="000000"/>
                </a:solidFill>
                <a:effectLst/>
              </a:rPr>
              <a:t>navigating</a:t>
            </a:r>
            <a:r>
              <a:rPr lang="pl-PL" sz="1600" b="0" i="0" u="none" strike="noStrike" dirty="0">
                <a:solidFill>
                  <a:srgbClr val="000000"/>
                </a:solidFill>
                <a:effectLst/>
              </a:rPr>
              <a:t> the </a:t>
            </a:r>
            <a:r>
              <a:rPr lang="pl-PL" sz="1600" b="0" i="0" u="none" strike="noStrike" dirty="0" err="1">
                <a:solidFill>
                  <a:srgbClr val="000000"/>
                </a:solidFill>
                <a:effectLst/>
              </a:rPr>
              <a:t>city</a:t>
            </a:r>
            <a:r>
              <a:rPr lang="pl-PL" sz="1600" b="0" i="0" u="none" strike="noStrike" dirty="0">
                <a:solidFill>
                  <a:srgbClr val="000000"/>
                </a:solidFill>
                <a:effectLst/>
              </a:rPr>
              <a:t>. </a:t>
            </a:r>
            <a:r>
              <a:rPr lang="pl-PL" sz="1600" b="0" i="0" u="none" strike="noStrike" dirty="0" err="1">
                <a:solidFill>
                  <a:srgbClr val="000000"/>
                </a:solidFill>
                <a:effectLst/>
              </a:rPr>
              <a:t>Even</a:t>
            </a:r>
            <a:r>
              <a:rPr lang="pl-PL" sz="1600" b="0" i="0" u="none" strike="noStrike" dirty="0">
                <a:solidFill>
                  <a:srgbClr val="000000"/>
                </a:solidFill>
                <a:effectLst/>
              </a:rPr>
              <a:t> </a:t>
            </a:r>
            <a:r>
              <a:rPr lang="pl-PL" sz="1600" b="0" i="0" u="none" strike="noStrike" dirty="0" err="1">
                <a:solidFill>
                  <a:srgbClr val="000000"/>
                </a:solidFill>
                <a:effectLst/>
              </a:rPr>
              <a:t>when</a:t>
            </a:r>
            <a:r>
              <a:rPr lang="pl-PL" sz="1600" b="0" i="0" u="none" strike="noStrike" dirty="0">
                <a:solidFill>
                  <a:srgbClr val="000000"/>
                </a:solidFill>
                <a:effectLst/>
              </a:rPr>
              <a:t> </a:t>
            </a:r>
            <a:r>
              <a:rPr lang="pl-PL" sz="1600" b="0" i="0" u="none" strike="noStrike" dirty="0" err="1">
                <a:solidFill>
                  <a:srgbClr val="000000"/>
                </a:solidFill>
                <a:effectLst/>
              </a:rPr>
              <a:t>an</a:t>
            </a:r>
            <a:r>
              <a:rPr lang="pl-PL" sz="1600" b="0" i="0" u="none" strike="noStrike" dirty="0">
                <a:solidFill>
                  <a:srgbClr val="000000"/>
                </a:solidFill>
                <a:effectLst/>
              </a:rPr>
              <a:t> environment </a:t>
            </a:r>
            <a:r>
              <a:rPr lang="pl-PL" sz="1600" b="0" i="0" u="none" strike="noStrike" dirty="0" err="1">
                <a:solidFill>
                  <a:srgbClr val="000000"/>
                </a:solidFill>
                <a:effectLst/>
              </a:rPr>
              <a:t>is</a:t>
            </a:r>
            <a:r>
              <a:rPr lang="pl-PL" sz="1600" b="0" i="0" u="none" strike="noStrike" dirty="0">
                <a:solidFill>
                  <a:srgbClr val="000000"/>
                </a:solidFill>
                <a:effectLst/>
              </a:rPr>
              <a:t> </a:t>
            </a:r>
            <a:r>
              <a:rPr lang="pl-PL" sz="1600" b="0" i="0" u="none" strike="noStrike" dirty="0" err="1">
                <a:solidFill>
                  <a:srgbClr val="000000"/>
                </a:solidFill>
                <a:effectLst/>
              </a:rPr>
              <a:t>illogical</a:t>
            </a:r>
            <a:r>
              <a:rPr lang="pl-PL" sz="1600" b="0" i="0" u="none" strike="noStrike" dirty="0">
                <a:solidFill>
                  <a:srgbClr val="000000"/>
                </a:solidFill>
                <a:effectLst/>
              </a:rPr>
              <a:t> </a:t>
            </a:r>
            <a:r>
              <a:rPr lang="pl-PL" sz="1600" b="0" i="0" u="none" strike="noStrike" dirty="0" err="1">
                <a:solidFill>
                  <a:srgbClr val="000000"/>
                </a:solidFill>
                <a:effectLst/>
              </a:rPr>
              <a:t>or</a:t>
            </a:r>
            <a:r>
              <a:rPr lang="pl-PL" sz="1600" b="0" i="0" u="none" strike="noStrike" dirty="0">
                <a:solidFill>
                  <a:srgbClr val="000000"/>
                </a:solidFill>
                <a:effectLst/>
              </a:rPr>
              <a:t> </a:t>
            </a:r>
            <a:r>
              <a:rPr lang="pl-PL" sz="1600" b="0" i="0" u="none" strike="noStrike" dirty="0" err="1">
                <a:solidFill>
                  <a:srgbClr val="000000"/>
                </a:solidFill>
                <a:effectLst/>
              </a:rPr>
              <a:t>occasionally</a:t>
            </a:r>
            <a:r>
              <a:rPr lang="pl-PL" sz="1600" b="0" i="0" u="none" strike="noStrike" dirty="0">
                <a:solidFill>
                  <a:srgbClr val="000000"/>
                </a:solidFill>
                <a:effectLst/>
              </a:rPr>
              <a:t> </a:t>
            </a:r>
            <a:r>
              <a:rPr lang="pl-PL" sz="1600" b="0" i="0" u="none" strike="noStrike" dirty="0" err="1">
                <a:solidFill>
                  <a:srgbClr val="000000"/>
                </a:solidFill>
                <a:effectLst/>
              </a:rPr>
              <a:t>confusing</a:t>
            </a:r>
            <a:r>
              <a:rPr lang="pl-PL" sz="1600" b="0" i="0" u="none" strike="noStrike" dirty="0">
                <a:solidFill>
                  <a:srgbClr val="000000"/>
                </a:solidFill>
                <a:effectLst/>
              </a:rPr>
              <a:t>, </a:t>
            </a:r>
            <a:r>
              <a:rPr lang="pl-PL" sz="1600" b="0" i="0" u="none" strike="noStrike" dirty="0" err="1">
                <a:solidFill>
                  <a:srgbClr val="000000"/>
                </a:solidFill>
                <a:effectLst/>
              </a:rPr>
              <a:t>children</a:t>
            </a:r>
            <a:r>
              <a:rPr lang="pl-PL" sz="1600" b="0" i="0" u="none" strike="noStrike" dirty="0">
                <a:solidFill>
                  <a:srgbClr val="000000"/>
                </a:solidFill>
                <a:effectLst/>
              </a:rPr>
              <a:t> </a:t>
            </a:r>
            <a:r>
              <a:rPr lang="pl-PL" sz="1600" b="0" i="0" u="none" strike="noStrike" dirty="0" err="1">
                <a:solidFill>
                  <a:srgbClr val="000000"/>
                </a:solidFill>
                <a:effectLst/>
              </a:rPr>
              <a:t>can</a:t>
            </a:r>
            <a:r>
              <a:rPr lang="pl-PL" sz="1600" b="0" i="0" u="none" strike="noStrike" dirty="0">
                <a:solidFill>
                  <a:srgbClr val="000000"/>
                </a:solidFill>
                <a:effectLst/>
              </a:rPr>
              <a:t> </a:t>
            </a:r>
            <a:r>
              <a:rPr lang="pl-PL" sz="1600" b="0" i="0" u="none" strike="noStrike" dirty="0" err="1">
                <a:solidFill>
                  <a:srgbClr val="000000"/>
                </a:solidFill>
                <a:effectLst/>
              </a:rPr>
              <a:t>quickly</a:t>
            </a:r>
            <a:r>
              <a:rPr lang="pl-PL" sz="1600" b="0" i="0" u="none" strike="noStrike" dirty="0">
                <a:solidFill>
                  <a:srgbClr val="000000"/>
                </a:solidFill>
                <a:effectLst/>
              </a:rPr>
              <a:t> </a:t>
            </a:r>
            <a:r>
              <a:rPr lang="pl-PL" sz="1600" b="0" i="0" u="none" strike="noStrike" dirty="0" err="1">
                <a:solidFill>
                  <a:srgbClr val="000000"/>
                </a:solidFill>
                <a:effectLst/>
              </a:rPr>
              <a:t>learn</a:t>
            </a:r>
            <a:r>
              <a:rPr lang="pl-PL" sz="1600" b="0" i="0" u="none" strike="noStrike" dirty="0">
                <a:solidFill>
                  <a:srgbClr val="000000"/>
                </a:solidFill>
                <a:effectLst/>
              </a:rPr>
              <a:t> to </a:t>
            </a:r>
            <a:r>
              <a:rPr lang="pl-PL" sz="1600" b="0" i="0" u="none" strike="noStrike" dirty="0" err="1">
                <a:solidFill>
                  <a:srgbClr val="000000"/>
                </a:solidFill>
                <a:effectLst/>
              </a:rPr>
              <a:t>move</a:t>
            </a:r>
            <a:r>
              <a:rPr lang="pl-PL" sz="1600" b="0" i="0" u="none" strike="noStrike" dirty="0">
                <a:solidFill>
                  <a:srgbClr val="000000"/>
                </a:solidFill>
                <a:effectLst/>
              </a:rPr>
              <a:t> </a:t>
            </a:r>
            <a:r>
              <a:rPr lang="pl-PL" sz="1600" b="0" i="0" u="none" strike="noStrike" dirty="0" err="1">
                <a:solidFill>
                  <a:srgbClr val="000000"/>
                </a:solidFill>
                <a:effectLst/>
              </a:rPr>
              <a:t>through</a:t>
            </a:r>
            <a:r>
              <a:rPr lang="pl-PL" sz="1600" b="0" i="0" u="none" strike="noStrike" dirty="0">
                <a:solidFill>
                  <a:srgbClr val="000000"/>
                </a:solidFill>
                <a:effectLst/>
              </a:rPr>
              <a:t> </a:t>
            </a:r>
            <a:r>
              <a:rPr lang="pl-PL" sz="1600" b="0" i="0" u="none" strike="noStrike" dirty="0" err="1">
                <a:solidFill>
                  <a:srgbClr val="000000"/>
                </a:solidFill>
                <a:effectLst/>
              </a:rPr>
              <a:t>it</a:t>
            </a:r>
            <a:r>
              <a:rPr lang="pl-PL" sz="1600" b="0" i="0" u="none" strike="noStrike" dirty="0">
                <a:solidFill>
                  <a:srgbClr val="000000"/>
                </a:solidFill>
                <a:effectLst/>
              </a:rPr>
              <a:t> – for </a:t>
            </a:r>
            <a:r>
              <a:rPr lang="pl-PL" sz="1600" b="0" i="0" u="none" strike="noStrike" dirty="0" err="1">
                <a:solidFill>
                  <a:srgbClr val="000000"/>
                </a:solidFill>
                <a:effectLst/>
              </a:rPr>
              <a:t>example</a:t>
            </a:r>
            <a:r>
              <a:rPr lang="pl-PL" sz="1600" b="0" i="0" u="none" strike="noStrike" dirty="0">
                <a:solidFill>
                  <a:srgbClr val="000000"/>
                </a:solidFill>
                <a:effectLst/>
              </a:rPr>
              <a:t>, </a:t>
            </a:r>
            <a:r>
              <a:rPr lang="pl-PL" sz="1600" b="0" i="0" u="none" strike="noStrike" dirty="0" err="1">
                <a:solidFill>
                  <a:srgbClr val="000000"/>
                </a:solidFill>
                <a:effectLst/>
              </a:rPr>
              <a:t>along</a:t>
            </a:r>
            <a:r>
              <a:rPr lang="pl-PL" sz="1600" b="0" i="0" u="none" strike="noStrike" dirty="0">
                <a:solidFill>
                  <a:srgbClr val="000000"/>
                </a:solidFill>
                <a:effectLst/>
              </a:rPr>
              <a:t> a </a:t>
            </a:r>
            <a:r>
              <a:rPr lang="pl-PL" sz="1600" b="0" i="0" u="none" strike="noStrike" dirty="0" err="1">
                <a:solidFill>
                  <a:srgbClr val="000000"/>
                </a:solidFill>
                <a:effectLst/>
              </a:rPr>
              <a:t>familiar</a:t>
            </a:r>
            <a:r>
              <a:rPr lang="pl-PL" sz="1600" b="0" i="0" u="none" strike="noStrike" dirty="0">
                <a:solidFill>
                  <a:srgbClr val="000000"/>
                </a:solidFill>
                <a:effectLst/>
              </a:rPr>
              <a:t> </a:t>
            </a:r>
            <a:r>
              <a:rPr lang="pl-PL" sz="1600" b="0" i="0" u="none" strike="noStrike" dirty="0" err="1">
                <a:solidFill>
                  <a:srgbClr val="000000"/>
                </a:solidFill>
                <a:effectLst/>
              </a:rPr>
              <a:t>route</a:t>
            </a:r>
            <a:r>
              <a:rPr lang="pl-PL" sz="1600" b="0" i="0" u="none" strike="noStrike" dirty="0">
                <a:solidFill>
                  <a:srgbClr val="000000"/>
                </a:solidFill>
                <a:effectLst/>
              </a:rPr>
              <a:t> from </a:t>
            </a:r>
            <a:r>
              <a:rPr lang="pl-PL" sz="1600" b="0" i="0" u="none" strike="noStrike" dirty="0" err="1">
                <a:solidFill>
                  <a:srgbClr val="000000"/>
                </a:solidFill>
                <a:effectLst/>
              </a:rPr>
              <a:t>home</a:t>
            </a:r>
            <a:r>
              <a:rPr lang="pl-PL" sz="1600" b="0" i="0" u="none" strike="noStrike" dirty="0">
                <a:solidFill>
                  <a:srgbClr val="000000"/>
                </a:solidFill>
                <a:effectLst/>
              </a:rPr>
              <a:t> to </a:t>
            </a:r>
            <a:r>
              <a:rPr lang="pl-PL" sz="1600" b="0" i="0" u="none" strike="noStrike" dirty="0" err="1">
                <a:solidFill>
                  <a:srgbClr val="000000"/>
                </a:solidFill>
                <a:effectLst/>
              </a:rPr>
              <a:t>school</a:t>
            </a:r>
            <a:r>
              <a:rPr lang="pl-PL" sz="1600" b="0" i="0" u="none" strike="noStrike" dirty="0">
                <a:solidFill>
                  <a:srgbClr val="000000"/>
                </a:solidFill>
                <a:effectLst/>
              </a:rPr>
              <a:t>.</a:t>
            </a:r>
          </a:p>
          <a:p>
            <a:pPr marL="0" indent="0" algn="just">
              <a:lnSpc>
                <a:spcPct val="150000"/>
              </a:lnSpc>
              <a:buNone/>
            </a:pPr>
            <a:r>
              <a:rPr lang="pl-PL" sz="1600" b="0" i="0" u="none" strike="noStrike" dirty="0" err="1">
                <a:solidFill>
                  <a:srgbClr val="000000"/>
                </a:solidFill>
                <a:effectLst/>
              </a:rPr>
              <a:t>What</a:t>
            </a:r>
            <a:r>
              <a:rPr lang="pl-PL" sz="1600" b="0" i="0" u="none" strike="noStrike" dirty="0">
                <a:solidFill>
                  <a:srgbClr val="000000"/>
                </a:solidFill>
                <a:effectLst/>
              </a:rPr>
              <a:t> </a:t>
            </a:r>
            <a:r>
              <a:rPr lang="pl-PL" sz="1600" b="0" i="0" u="none" strike="noStrike" dirty="0" err="1">
                <a:solidFill>
                  <a:srgbClr val="000000"/>
                </a:solidFill>
                <a:effectLst/>
              </a:rPr>
              <a:t>truly</a:t>
            </a:r>
            <a:r>
              <a:rPr lang="pl-PL" sz="1600" b="0" i="0" u="none" strike="noStrike" dirty="0">
                <a:solidFill>
                  <a:srgbClr val="000000"/>
                </a:solidFill>
                <a:effectLst/>
              </a:rPr>
              <a:t> </a:t>
            </a:r>
            <a:r>
              <a:rPr lang="pl-PL" sz="1600" b="0" i="0" u="none" strike="noStrike" dirty="0" err="1">
                <a:solidFill>
                  <a:srgbClr val="000000"/>
                </a:solidFill>
                <a:effectLst/>
              </a:rPr>
              <a:t>matters</a:t>
            </a:r>
            <a:r>
              <a:rPr lang="pl-PL" sz="1600" b="0" i="0" u="none" strike="noStrike" dirty="0">
                <a:solidFill>
                  <a:srgbClr val="000000"/>
                </a:solidFill>
                <a:effectLst/>
              </a:rPr>
              <a:t> </a:t>
            </a:r>
            <a:r>
              <a:rPr lang="pl-PL" sz="1600" b="0" i="0" u="none" strike="noStrike" dirty="0" err="1">
                <a:solidFill>
                  <a:srgbClr val="000000"/>
                </a:solidFill>
                <a:effectLst/>
              </a:rPr>
              <a:t>is</a:t>
            </a:r>
            <a:r>
              <a:rPr lang="pl-PL" sz="1600" b="0" i="0" u="none" strike="noStrike" dirty="0">
                <a:solidFill>
                  <a:srgbClr val="000000"/>
                </a:solidFill>
                <a:effectLst/>
              </a:rPr>
              <a:t> </a:t>
            </a:r>
            <a:r>
              <a:rPr lang="pl-PL" sz="1600" b="0" i="0" u="none" strike="noStrike" dirty="0" err="1">
                <a:solidFill>
                  <a:srgbClr val="000000"/>
                </a:solidFill>
                <a:effectLst/>
              </a:rPr>
              <a:t>whether</a:t>
            </a:r>
            <a:r>
              <a:rPr lang="pl-PL" sz="1600" b="0" i="0" u="none" strike="noStrike" dirty="0">
                <a:solidFill>
                  <a:srgbClr val="000000"/>
                </a:solidFill>
                <a:effectLst/>
              </a:rPr>
              <a:t> </a:t>
            </a:r>
            <a:r>
              <a:rPr lang="pl-PL" sz="1600" b="0" i="0" u="none" strike="noStrike" dirty="0" err="1">
                <a:solidFill>
                  <a:srgbClr val="000000"/>
                </a:solidFill>
                <a:effectLst/>
              </a:rPr>
              <a:t>that</a:t>
            </a:r>
            <a:r>
              <a:rPr lang="pl-PL" sz="1600" b="0" i="0" u="none" strike="noStrike" dirty="0">
                <a:solidFill>
                  <a:srgbClr val="000000"/>
                </a:solidFill>
                <a:effectLst/>
              </a:rPr>
              <a:t> </a:t>
            </a:r>
            <a:r>
              <a:rPr lang="pl-PL" sz="1600" b="0" i="0" u="none" strike="noStrike" dirty="0" err="1">
                <a:solidFill>
                  <a:srgbClr val="000000"/>
                </a:solidFill>
                <a:effectLst/>
              </a:rPr>
              <a:t>space</a:t>
            </a:r>
            <a:r>
              <a:rPr lang="pl-PL" sz="1600" b="0" i="0" u="none" strike="noStrike" dirty="0">
                <a:solidFill>
                  <a:srgbClr val="000000"/>
                </a:solidFill>
                <a:effectLst/>
              </a:rPr>
              <a:t> </a:t>
            </a:r>
            <a:r>
              <a:rPr lang="pl-PL" sz="1600" b="0" i="0" u="none" strike="noStrike" dirty="0" err="1">
                <a:solidFill>
                  <a:srgbClr val="000000"/>
                </a:solidFill>
                <a:effectLst/>
              </a:rPr>
              <a:t>allows</a:t>
            </a:r>
            <a:r>
              <a:rPr lang="pl-PL" sz="1600" b="0" i="0" u="none" strike="noStrike" dirty="0">
                <a:solidFill>
                  <a:srgbClr val="000000"/>
                </a:solidFill>
                <a:effectLst/>
              </a:rPr>
              <a:t> </a:t>
            </a:r>
            <a:r>
              <a:rPr lang="pl-PL" sz="1600" b="0" i="0" u="none" strike="noStrike" dirty="0" err="1">
                <a:solidFill>
                  <a:srgbClr val="000000"/>
                </a:solidFill>
                <a:effectLst/>
              </a:rPr>
              <a:t>them</a:t>
            </a:r>
            <a:r>
              <a:rPr lang="pl-PL" sz="1600" b="0" i="0" u="none" strike="noStrike" dirty="0">
                <a:solidFill>
                  <a:srgbClr val="000000"/>
                </a:solidFill>
                <a:effectLst/>
              </a:rPr>
              <a:t> to </a:t>
            </a:r>
            <a:r>
              <a:rPr lang="pl-PL" sz="1600" b="0" i="0" u="none" strike="noStrike" dirty="0" err="1">
                <a:solidFill>
                  <a:srgbClr val="000000"/>
                </a:solidFill>
                <a:effectLst/>
              </a:rPr>
              <a:t>meet</a:t>
            </a:r>
            <a:r>
              <a:rPr lang="pl-PL" sz="1600" b="0" i="0" u="none" strike="noStrike" dirty="0">
                <a:solidFill>
                  <a:srgbClr val="000000"/>
                </a:solidFill>
                <a:effectLst/>
              </a:rPr>
              <a:t> </a:t>
            </a:r>
            <a:r>
              <a:rPr lang="pl-PL" sz="1600" b="0" i="0" u="none" strike="noStrike" dirty="0" err="1">
                <a:solidFill>
                  <a:srgbClr val="000000"/>
                </a:solidFill>
                <a:effectLst/>
              </a:rPr>
              <a:t>their</a:t>
            </a:r>
            <a:r>
              <a:rPr lang="pl-PL" sz="1600" b="0" i="0" u="none" strike="noStrike" dirty="0">
                <a:solidFill>
                  <a:srgbClr val="000000"/>
                </a:solidFill>
                <a:effectLst/>
              </a:rPr>
              <a:t> </a:t>
            </a:r>
            <a:r>
              <a:rPr lang="pl-PL" sz="1600" b="1" i="0" u="none" strike="noStrike" dirty="0" err="1">
                <a:solidFill>
                  <a:srgbClr val="000000"/>
                </a:solidFill>
                <a:effectLst/>
              </a:rPr>
              <a:t>developmental</a:t>
            </a:r>
            <a:r>
              <a:rPr lang="pl-PL" sz="1600" b="1" i="0" u="none" strike="noStrike" dirty="0">
                <a:solidFill>
                  <a:srgbClr val="000000"/>
                </a:solidFill>
                <a:effectLst/>
              </a:rPr>
              <a:t> </a:t>
            </a:r>
            <a:r>
              <a:rPr lang="pl-PL" sz="1600" b="1" i="0" u="none" strike="noStrike" dirty="0" err="1">
                <a:solidFill>
                  <a:srgbClr val="000000"/>
                </a:solidFill>
                <a:effectLst/>
              </a:rPr>
              <a:t>needs</a:t>
            </a:r>
            <a:r>
              <a:rPr lang="pl-PL" sz="1600" b="0" i="0" u="none" strike="noStrike" dirty="0">
                <a:solidFill>
                  <a:srgbClr val="000000"/>
                </a:solidFill>
                <a:effectLst/>
              </a:rPr>
              <a:t>. The most </a:t>
            </a:r>
            <a:r>
              <a:rPr lang="pl-PL" sz="1600" b="0" i="0" u="none" strike="noStrike" dirty="0" err="1">
                <a:solidFill>
                  <a:srgbClr val="000000"/>
                </a:solidFill>
                <a:effectLst/>
              </a:rPr>
              <a:t>essential</a:t>
            </a:r>
            <a:r>
              <a:rPr lang="pl-PL" sz="1600" b="0" i="0" u="none" strike="noStrike" dirty="0">
                <a:solidFill>
                  <a:srgbClr val="000000"/>
                </a:solidFill>
                <a:effectLst/>
              </a:rPr>
              <a:t> of </a:t>
            </a:r>
            <a:r>
              <a:rPr lang="pl-PL" sz="1600" b="0" i="0" u="none" strike="noStrike" dirty="0" err="1">
                <a:solidFill>
                  <a:srgbClr val="000000"/>
                </a:solidFill>
                <a:effectLst/>
              </a:rPr>
              <a:t>these</a:t>
            </a:r>
            <a:r>
              <a:rPr lang="pl-PL" sz="1600" b="0" i="0" u="none" strike="noStrike" dirty="0">
                <a:solidFill>
                  <a:srgbClr val="000000"/>
                </a:solidFill>
                <a:effectLst/>
              </a:rPr>
              <a:t> </a:t>
            </a:r>
            <a:r>
              <a:rPr lang="pl-PL" sz="1600" b="0" i="0" u="none" strike="noStrike" dirty="0" err="1">
                <a:solidFill>
                  <a:srgbClr val="000000"/>
                </a:solidFill>
                <a:effectLst/>
              </a:rPr>
              <a:t>include</a:t>
            </a:r>
            <a:r>
              <a:rPr lang="pl-PL" sz="1600" b="0" i="0" u="none" strike="noStrike" dirty="0">
                <a:solidFill>
                  <a:srgbClr val="000000"/>
                </a:solidFill>
                <a:effectLst/>
              </a:rPr>
              <a:t>:</a:t>
            </a:r>
          </a:p>
          <a:p>
            <a:pPr algn="just">
              <a:lnSpc>
                <a:spcPct val="150000"/>
              </a:lnSpc>
              <a:buFont typeface="Wingdings" pitchFamily="2" charset="2"/>
              <a:buChar char="§"/>
            </a:pPr>
            <a:r>
              <a:rPr lang="pl-PL" sz="1600" b="1" i="0" u="none" strike="noStrike" dirty="0">
                <a:solidFill>
                  <a:srgbClr val="000000"/>
                </a:solidFill>
                <a:effectLst/>
              </a:rPr>
              <a:t>the </a:t>
            </a:r>
            <a:r>
              <a:rPr lang="pl-PL" sz="1600" b="1" i="0" u="none" strike="noStrike" dirty="0" err="1">
                <a:solidFill>
                  <a:srgbClr val="000000"/>
                </a:solidFill>
                <a:effectLst/>
              </a:rPr>
              <a:t>need</a:t>
            </a:r>
            <a:r>
              <a:rPr lang="pl-PL" sz="1600" b="1" i="0" u="none" strike="noStrike" dirty="0">
                <a:solidFill>
                  <a:srgbClr val="000000"/>
                </a:solidFill>
                <a:effectLst/>
              </a:rPr>
              <a:t> for </a:t>
            </a:r>
            <a:r>
              <a:rPr lang="pl-PL" sz="1600" b="1" i="0" u="none" strike="noStrike" dirty="0" err="1">
                <a:solidFill>
                  <a:srgbClr val="000000"/>
                </a:solidFill>
                <a:effectLst/>
              </a:rPr>
              <a:t>safety</a:t>
            </a:r>
            <a:r>
              <a:rPr lang="pl-PL" sz="1600" b="0" i="0" u="none" strike="noStrike" dirty="0">
                <a:solidFill>
                  <a:srgbClr val="000000"/>
                </a:solidFill>
                <a:effectLst/>
              </a:rPr>
              <a:t>,</a:t>
            </a:r>
          </a:p>
          <a:p>
            <a:pPr algn="just">
              <a:lnSpc>
                <a:spcPct val="150000"/>
              </a:lnSpc>
              <a:buFont typeface="Wingdings" pitchFamily="2" charset="2"/>
              <a:buChar char="§"/>
            </a:pPr>
            <a:r>
              <a:rPr lang="pl-PL" sz="1600" b="1" i="0" u="none" strike="noStrike" dirty="0">
                <a:solidFill>
                  <a:srgbClr val="000000"/>
                </a:solidFill>
                <a:effectLst/>
              </a:rPr>
              <a:t>the </a:t>
            </a:r>
            <a:r>
              <a:rPr lang="pl-PL" sz="1600" b="1" i="0" u="none" strike="noStrike" dirty="0" err="1">
                <a:solidFill>
                  <a:srgbClr val="000000"/>
                </a:solidFill>
                <a:effectLst/>
              </a:rPr>
              <a:t>need</a:t>
            </a:r>
            <a:r>
              <a:rPr lang="pl-PL" sz="1600" b="1" i="0" u="none" strike="noStrike" dirty="0">
                <a:solidFill>
                  <a:srgbClr val="000000"/>
                </a:solidFill>
                <a:effectLst/>
              </a:rPr>
              <a:t> for </a:t>
            </a:r>
            <a:r>
              <a:rPr lang="pl-PL" sz="1600" b="1" i="0" u="none" strike="noStrike" dirty="0" err="1">
                <a:solidFill>
                  <a:srgbClr val="000000"/>
                </a:solidFill>
                <a:effectLst/>
              </a:rPr>
              <a:t>play</a:t>
            </a:r>
            <a:r>
              <a:rPr lang="pl-PL" sz="1600" b="0" i="0" u="none" strike="noStrike" dirty="0">
                <a:solidFill>
                  <a:srgbClr val="000000"/>
                </a:solidFill>
                <a:effectLst/>
              </a:rPr>
              <a:t>.</a:t>
            </a:r>
          </a:p>
          <a:p>
            <a:pPr marL="0" indent="0" algn="just">
              <a:lnSpc>
                <a:spcPct val="150000"/>
              </a:lnSpc>
              <a:buNone/>
            </a:pPr>
            <a:r>
              <a:rPr lang="pl-PL" sz="1600" b="0" i="0" u="none" strike="noStrike" dirty="0" err="1">
                <a:solidFill>
                  <a:srgbClr val="000000"/>
                </a:solidFill>
                <a:effectLst/>
              </a:rPr>
              <a:t>Children</a:t>
            </a:r>
            <a:r>
              <a:rPr lang="pl-PL" sz="1600" b="0" i="0" u="none" strike="noStrike" dirty="0">
                <a:solidFill>
                  <a:srgbClr val="000000"/>
                </a:solidFill>
                <a:effectLst/>
              </a:rPr>
              <a:t> </a:t>
            </a:r>
            <a:r>
              <a:rPr lang="pl-PL" sz="1600" b="0" i="0" u="none" strike="noStrike" dirty="0" err="1">
                <a:solidFill>
                  <a:srgbClr val="000000"/>
                </a:solidFill>
                <a:effectLst/>
              </a:rPr>
              <a:t>seek</a:t>
            </a:r>
            <a:r>
              <a:rPr lang="pl-PL" sz="1600" b="0" i="0" u="none" strike="noStrike" dirty="0">
                <a:solidFill>
                  <a:srgbClr val="000000"/>
                </a:solidFill>
                <a:effectLst/>
              </a:rPr>
              <a:t> to </a:t>
            </a:r>
            <a:r>
              <a:rPr lang="pl-PL" sz="1600" b="0" i="0" u="none" strike="noStrike" dirty="0" err="1">
                <a:solidFill>
                  <a:srgbClr val="000000"/>
                </a:solidFill>
                <a:effectLst/>
              </a:rPr>
              <a:t>fulfill</a:t>
            </a:r>
            <a:r>
              <a:rPr lang="pl-PL" sz="1600" b="0" i="0" u="none" strike="noStrike" dirty="0">
                <a:solidFill>
                  <a:srgbClr val="000000"/>
                </a:solidFill>
                <a:effectLst/>
              </a:rPr>
              <a:t> </a:t>
            </a:r>
            <a:r>
              <a:rPr lang="pl-PL" sz="1600" b="0" i="0" u="none" strike="noStrike" dirty="0" err="1">
                <a:solidFill>
                  <a:srgbClr val="000000"/>
                </a:solidFill>
                <a:effectLst/>
              </a:rPr>
              <a:t>these</a:t>
            </a:r>
            <a:r>
              <a:rPr lang="pl-PL" sz="1600" b="0" i="0" u="none" strike="noStrike" dirty="0">
                <a:solidFill>
                  <a:srgbClr val="000000"/>
                </a:solidFill>
                <a:effectLst/>
              </a:rPr>
              <a:t> </a:t>
            </a:r>
            <a:r>
              <a:rPr lang="pl-PL" sz="1600" b="0" i="0" u="none" strike="noStrike" dirty="0" err="1">
                <a:solidFill>
                  <a:srgbClr val="000000"/>
                </a:solidFill>
                <a:effectLst/>
              </a:rPr>
              <a:t>needs</a:t>
            </a:r>
            <a:r>
              <a:rPr lang="pl-PL" sz="1600" b="0" i="0" u="none" strike="noStrike" dirty="0">
                <a:solidFill>
                  <a:srgbClr val="000000"/>
                </a:solidFill>
                <a:effectLst/>
              </a:rPr>
              <a:t> </a:t>
            </a:r>
            <a:r>
              <a:rPr lang="pl-PL" sz="1600" b="0" i="0" u="none" strike="noStrike" dirty="0" err="1">
                <a:solidFill>
                  <a:srgbClr val="000000"/>
                </a:solidFill>
                <a:effectLst/>
              </a:rPr>
              <a:t>also</a:t>
            </a:r>
            <a:r>
              <a:rPr lang="pl-PL" sz="1600" b="0" i="0" u="none" strike="noStrike" dirty="0">
                <a:solidFill>
                  <a:srgbClr val="000000"/>
                </a:solidFill>
                <a:effectLst/>
              </a:rPr>
              <a:t> in </a:t>
            </a:r>
            <a:r>
              <a:rPr lang="pl-PL" sz="1600" b="0" i="0" u="none" strike="noStrike" dirty="0" err="1">
                <a:solidFill>
                  <a:srgbClr val="000000"/>
                </a:solidFill>
                <a:effectLst/>
              </a:rPr>
              <a:t>urban</a:t>
            </a:r>
            <a:r>
              <a:rPr lang="pl-PL" sz="1600" b="0" i="0" u="none" strike="noStrike" dirty="0">
                <a:solidFill>
                  <a:srgbClr val="000000"/>
                </a:solidFill>
                <a:effectLst/>
              </a:rPr>
              <a:t> </a:t>
            </a:r>
            <a:r>
              <a:rPr lang="pl-PL" sz="1600" b="0" i="0" u="none" strike="noStrike" dirty="0" err="1">
                <a:solidFill>
                  <a:srgbClr val="000000"/>
                </a:solidFill>
                <a:effectLst/>
              </a:rPr>
              <a:t>spaces</a:t>
            </a:r>
            <a:r>
              <a:rPr lang="pl-PL" sz="1600" b="0" i="0" u="none" strike="noStrike" dirty="0">
                <a:solidFill>
                  <a:srgbClr val="000000"/>
                </a:solidFill>
                <a:effectLst/>
              </a:rPr>
              <a:t> – </a:t>
            </a:r>
            <a:r>
              <a:rPr lang="pl-PL" sz="1600" b="0" i="0" u="none" strike="noStrike" dirty="0" err="1">
                <a:solidFill>
                  <a:srgbClr val="000000"/>
                </a:solidFill>
                <a:effectLst/>
              </a:rPr>
              <a:t>therefore</a:t>
            </a:r>
            <a:r>
              <a:rPr lang="pl-PL" sz="1600" b="0" i="0" u="none" strike="noStrike" dirty="0">
                <a:solidFill>
                  <a:srgbClr val="000000"/>
                </a:solidFill>
                <a:effectLst/>
              </a:rPr>
              <a:t>, </a:t>
            </a:r>
            <a:r>
              <a:rPr lang="pl-PL" sz="1600" b="0" i="0" u="none" strike="noStrike" dirty="0" err="1">
                <a:solidFill>
                  <a:srgbClr val="000000"/>
                </a:solidFill>
                <a:effectLst/>
              </a:rPr>
              <a:t>such</a:t>
            </a:r>
            <a:r>
              <a:rPr lang="pl-PL" sz="1600" b="0" i="0" u="none" strike="noStrike" dirty="0">
                <a:solidFill>
                  <a:srgbClr val="000000"/>
                </a:solidFill>
                <a:effectLst/>
              </a:rPr>
              <a:t> </a:t>
            </a:r>
            <a:r>
              <a:rPr lang="pl-PL" sz="1600" b="0" i="0" u="none" strike="noStrike" dirty="0" err="1">
                <a:solidFill>
                  <a:srgbClr val="000000"/>
                </a:solidFill>
                <a:effectLst/>
              </a:rPr>
              <a:t>spaces</a:t>
            </a:r>
            <a:r>
              <a:rPr lang="pl-PL" sz="1600" b="0" i="0" u="none" strike="noStrike" dirty="0">
                <a:solidFill>
                  <a:srgbClr val="000000"/>
                </a:solidFill>
                <a:effectLst/>
              </a:rPr>
              <a:t> </a:t>
            </a:r>
            <a:r>
              <a:rPr lang="pl-PL" sz="1600" b="0" i="0" u="none" strike="noStrike" dirty="0" err="1">
                <a:solidFill>
                  <a:srgbClr val="000000"/>
                </a:solidFill>
                <a:effectLst/>
              </a:rPr>
              <a:t>should</a:t>
            </a:r>
            <a:r>
              <a:rPr lang="pl-PL" sz="1600" b="0" i="0" u="none" strike="noStrike" dirty="0">
                <a:solidFill>
                  <a:srgbClr val="000000"/>
                </a:solidFill>
                <a:effectLst/>
              </a:rPr>
              <a:t> be </a:t>
            </a:r>
            <a:r>
              <a:rPr lang="pl-PL" sz="1600" b="1" i="0" u="none" strike="noStrike" dirty="0" err="1">
                <a:solidFill>
                  <a:srgbClr val="000000"/>
                </a:solidFill>
                <a:effectLst/>
              </a:rPr>
              <a:t>designed</a:t>
            </a:r>
            <a:r>
              <a:rPr lang="pl-PL" sz="1600" b="1" i="0" u="none" strike="noStrike" dirty="0">
                <a:solidFill>
                  <a:srgbClr val="000000"/>
                </a:solidFill>
                <a:effectLst/>
              </a:rPr>
              <a:t> to </a:t>
            </a:r>
            <a:r>
              <a:rPr lang="pl-PL" sz="1600" b="1" i="0" u="none" strike="noStrike" dirty="0" err="1">
                <a:solidFill>
                  <a:srgbClr val="000000"/>
                </a:solidFill>
                <a:effectLst/>
              </a:rPr>
              <a:t>support</a:t>
            </a:r>
            <a:r>
              <a:rPr lang="pl-PL" sz="1600" b="1" i="0" u="none" strike="noStrike" dirty="0">
                <a:solidFill>
                  <a:srgbClr val="000000"/>
                </a:solidFill>
                <a:effectLst/>
              </a:rPr>
              <a:t> and </a:t>
            </a:r>
            <a:r>
              <a:rPr lang="pl-PL" sz="1600" b="1" i="0" u="none" strike="noStrike" dirty="0" err="1">
                <a:solidFill>
                  <a:srgbClr val="000000"/>
                </a:solidFill>
                <a:effectLst/>
              </a:rPr>
              <a:t>nurture</a:t>
            </a:r>
            <a:r>
              <a:rPr lang="pl-PL" sz="1600" b="1" i="0" u="none" strike="noStrike" dirty="0">
                <a:solidFill>
                  <a:srgbClr val="000000"/>
                </a:solidFill>
                <a:effectLst/>
              </a:rPr>
              <a:t> </a:t>
            </a:r>
            <a:r>
              <a:rPr lang="pl-PL" sz="1600" b="1" i="0" u="none" strike="noStrike" dirty="0" err="1">
                <a:solidFill>
                  <a:srgbClr val="000000"/>
                </a:solidFill>
                <a:effectLst/>
              </a:rPr>
              <a:t>their</a:t>
            </a:r>
            <a:r>
              <a:rPr lang="pl-PL" sz="1600" b="1" i="0" u="none" strike="noStrike" dirty="0">
                <a:solidFill>
                  <a:srgbClr val="000000"/>
                </a:solidFill>
                <a:effectLst/>
              </a:rPr>
              <a:t> development</a:t>
            </a:r>
            <a:r>
              <a:rPr lang="pl-PL" sz="1600" b="0" i="0" u="none" strike="noStrike" dirty="0">
                <a:solidFill>
                  <a:srgbClr val="000000"/>
                </a:solidFill>
                <a:effectLst/>
              </a:rPr>
              <a:t>.</a:t>
            </a:r>
          </a:p>
        </p:txBody>
      </p:sp>
      <p:pic>
        <p:nvPicPr>
          <p:cNvPr id="4" name="Obraz 3" descr="Obraz zawierający symbol, logo, kreskówka, clipart&#10;&#10;Zawartość wygenerowana przez sztuczną inteligencję może być niepoprawna.">
            <a:extLst>
              <a:ext uri="{FF2B5EF4-FFF2-40B4-BE49-F238E27FC236}">
                <a16:creationId xmlns:a16="http://schemas.microsoft.com/office/drawing/2014/main" id="{FDA61CEF-42AD-6337-7D3F-83533A0F4111}"/>
              </a:ext>
            </a:extLst>
          </p:cNvPr>
          <p:cNvPicPr>
            <a:picLocks noChangeAspect="1"/>
          </p:cNvPicPr>
          <p:nvPr/>
        </p:nvPicPr>
        <p:blipFill>
          <a:blip r:embed="rId2">
            <a:extLst>
              <a:ext uri="{28A0092B-C50C-407E-A947-70E740481C1C}">
                <a14:useLocalDpi xmlns:a14="http://schemas.microsoft.com/office/drawing/2010/main"/>
              </a:ext>
            </a:extLst>
          </a:blip>
          <a:srcRect l="31622" r="27185"/>
          <a:stretch/>
        </p:blipFill>
        <p:spPr>
          <a:xfrm>
            <a:off x="9591869" y="2049941"/>
            <a:ext cx="2258009" cy="3616868"/>
          </a:xfrm>
          <a:prstGeom prst="rect">
            <a:avLst/>
          </a:prstGeom>
        </p:spPr>
      </p:pic>
      <p:sp>
        <p:nvSpPr>
          <p:cNvPr id="5" name="pole tekstowe 4">
            <a:extLst>
              <a:ext uri="{FF2B5EF4-FFF2-40B4-BE49-F238E27FC236}">
                <a16:creationId xmlns:a16="http://schemas.microsoft.com/office/drawing/2014/main" id="{A9C61162-9680-A2F4-F6D1-98B8DA7331A2}"/>
              </a:ext>
            </a:extLst>
          </p:cNvPr>
          <p:cNvSpPr txBox="1"/>
          <p:nvPr/>
        </p:nvSpPr>
        <p:spPr>
          <a:xfrm>
            <a:off x="9591869" y="5810618"/>
            <a:ext cx="2562808" cy="430887"/>
          </a:xfrm>
          <a:prstGeom prst="rect">
            <a:avLst/>
          </a:prstGeom>
          <a:noFill/>
        </p:spPr>
        <p:txBody>
          <a:bodyPr wrap="square" rtlCol="0">
            <a:spAutoFit/>
          </a:bodyPr>
          <a:lstStyle/>
          <a:p>
            <a:r>
              <a:rPr lang="pl-PL" sz="1100" i="1" dirty="0"/>
              <a:t>Il. Marianna </a:t>
            </a:r>
            <a:r>
              <a:rPr lang="pl-PL" sz="1100" i="1" dirty="0" err="1"/>
              <a:t>Dziemska</a:t>
            </a:r>
            <a:r>
              <a:rPr lang="pl-PL" sz="1100" i="1" dirty="0"/>
              <a:t>, to the </a:t>
            </a:r>
            <a:r>
              <a:rPr lang="pl-PL" sz="1100" i="1" dirty="0" err="1"/>
              <a:t>book</a:t>
            </a:r>
            <a:r>
              <a:rPr lang="pl-PL" sz="1100" i="1" dirty="0"/>
              <a:t> „City for </a:t>
            </a:r>
            <a:r>
              <a:rPr lang="pl-PL" sz="1100" i="1" dirty="0" err="1"/>
              <a:t>children</a:t>
            </a:r>
            <a:r>
              <a:rPr lang="pl-PL" sz="1100" i="1" dirty="0"/>
              <a:t>. A </a:t>
            </a:r>
            <a:r>
              <a:rPr lang="pl-PL" sz="1100" i="1" dirty="0" err="1"/>
              <a:t>guide</a:t>
            </a:r>
            <a:r>
              <a:rPr lang="pl-PL" sz="1100" i="1" dirty="0"/>
              <a:t> for </a:t>
            </a:r>
            <a:r>
              <a:rPr lang="pl-PL" sz="1100" i="1" dirty="0" err="1"/>
              <a:t>explorers</a:t>
            </a:r>
            <a:r>
              <a:rPr lang="pl-PL" sz="1100" i="1" dirty="0"/>
              <a:t>”</a:t>
            </a:r>
          </a:p>
        </p:txBody>
      </p:sp>
    </p:spTree>
    <p:extLst>
      <p:ext uri="{BB962C8B-B14F-4D97-AF65-F5344CB8AC3E}">
        <p14:creationId xmlns:p14="http://schemas.microsoft.com/office/powerpoint/2010/main" val="67620917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0E0055D9-BD70-88C9-92BE-79019497737E}"/>
              </a:ext>
            </a:extLst>
          </p:cNvPr>
          <p:cNvSpPr>
            <a:spLocks noGrp="1"/>
          </p:cNvSpPr>
          <p:nvPr>
            <p:ph type="title"/>
          </p:nvPr>
        </p:nvSpPr>
        <p:spPr/>
        <p:txBody>
          <a:bodyPr>
            <a:normAutofit/>
          </a:bodyPr>
          <a:lstStyle/>
          <a:p>
            <a:r>
              <a:rPr lang="pl-PL" sz="3600" dirty="0"/>
              <a:t>The </a:t>
            </a:r>
            <a:r>
              <a:rPr lang="pl-PL" sz="3600" dirty="0" err="1"/>
              <a:t>need</a:t>
            </a:r>
            <a:r>
              <a:rPr lang="pl-PL" sz="3600" dirty="0"/>
              <a:t> for </a:t>
            </a:r>
            <a:r>
              <a:rPr lang="pl-PL" sz="3600" dirty="0" err="1"/>
              <a:t>safety</a:t>
            </a:r>
            <a:endParaRPr lang="pl-PL" sz="3600" dirty="0"/>
          </a:p>
        </p:txBody>
      </p:sp>
      <p:sp>
        <p:nvSpPr>
          <p:cNvPr id="3" name="Symbol zastępczy zawartości 2">
            <a:extLst>
              <a:ext uri="{FF2B5EF4-FFF2-40B4-BE49-F238E27FC236}">
                <a16:creationId xmlns:a16="http://schemas.microsoft.com/office/drawing/2014/main" id="{56998A00-7BB2-6A51-2569-25C9AFB38713}"/>
              </a:ext>
            </a:extLst>
          </p:cNvPr>
          <p:cNvSpPr>
            <a:spLocks noGrp="1"/>
          </p:cNvSpPr>
          <p:nvPr>
            <p:ph idx="1"/>
          </p:nvPr>
        </p:nvSpPr>
        <p:spPr>
          <a:xfrm>
            <a:off x="838200" y="1825625"/>
            <a:ext cx="5543939" cy="4351338"/>
          </a:xfrm>
        </p:spPr>
        <p:txBody>
          <a:bodyPr>
            <a:normAutofit/>
          </a:bodyPr>
          <a:lstStyle/>
          <a:p>
            <a:pPr marL="0" indent="0">
              <a:buNone/>
            </a:pPr>
            <a:r>
              <a:rPr lang="en-GB" sz="1800" dirty="0"/>
              <a:t>Children need a sense of safety, which in an urban environment means, among other things:</a:t>
            </a:r>
          </a:p>
          <a:p>
            <a:pPr>
              <a:buFont typeface="Wingdings" pitchFamily="2" charset="2"/>
              <a:buChar char="§"/>
            </a:pPr>
            <a:r>
              <a:rPr lang="en-GB" sz="1800" dirty="0">
                <a:hlinkClick r:id="rId2" action="ppaction://hlinksldjump"/>
              </a:rPr>
              <a:t>a </a:t>
            </a:r>
            <a:r>
              <a:rPr lang="en-GB" sz="1800" b="1" dirty="0">
                <a:hlinkClick r:id="rId2" action="ppaction://hlinksldjump"/>
              </a:rPr>
              <a:t>friendly and aesthetically pleasing environment</a:t>
            </a:r>
            <a:r>
              <a:rPr lang="en-GB" sz="1800" dirty="0"/>
              <a:t>,</a:t>
            </a:r>
          </a:p>
          <a:p>
            <a:pPr>
              <a:buFont typeface="Wingdings" pitchFamily="2" charset="2"/>
              <a:buChar char="§"/>
            </a:pPr>
            <a:r>
              <a:rPr lang="en-GB" sz="1800" b="1" dirty="0">
                <a:hlinkClick r:id="rId3" action="ppaction://hlinksldjump"/>
              </a:rPr>
              <a:t>predictability</a:t>
            </a:r>
            <a:r>
              <a:rPr lang="en-GB" sz="1800" dirty="0"/>
              <a:t> – being able to understand the rules and </a:t>
            </a:r>
            <a:r>
              <a:rPr lang="en-GB" sz="1800" dirty="0" err="1"/>
              <a:t>behaviors</a:t>
            </a:r>
            <a:r>
              <a:rPr lang="en-GB" sz="1800" dirty="0"/>
              <a:t> of other users of the space,</a:t>
            </a:r>
          </a:p>
          <a:p>
            <a:pPr>
              <a:buFont typeface="Wingdings" pitchFamily="2" charset="2"/>
              <a:buChar char="§"/>
            </a:pPr>
            <a:r>
              <a:rPr lang="en-GB" sz="1800" dirty="0"/>
              <a:t>a </a:t>
            </a:r>
            <a:r>
              <a:rPr lang="en-GB" sz="1800" b="1" dirty="0">
                <a:hlinkClick r:id="rId4" action="ppaction://hlinksldjump"/>
              </a:rPr>
              <a:t>sense of inclusion </a:t>
            </a:r>
            <a:r>
              <a:rPr lang="en-GB" sz="1800" dirty="0"/>
              <a:t>– awareness that they belong to the space and have their own place within it.</a:t>
            </a:r>
          </a:p>
        </p:txBody>
      </p:sp>
      <p:pic>
        <p:nvPicPr>
          <p:cNvPr id="5" name="Obraz 4" descr="Obraz zawierający kreskówka, Grafika, projekt graficzny&#10;&#10;Zawartość wygenerowana przez sztuczną inteligencję może być niepoprawna.">
            <a:extLst>
              <a:ext uri="{FF2B5EF4-FFF2-40B4-BE49-F238E27FC236}">
                <a16:creationId xmlns:a16="http://schemas.microsoft.com/office/drawing/2014/main" id="{855AA2E9-BC23-55AA-0D65-32F6B64C1A91}"/>
              </a:ext>
            </a:extLst>
          </p:cNvPr>
          <p:cNvPicPr>
            <a:picLocks noChangeAspect="1"/>
          </p:cNvPicPr>
          <p:nvPr/>
        </p:nvPicPr>
        <p:blipFill>
          <a:blip r:embed="rId5"/>
          <a:stretch>
            <a:fillRect/>
          </a:stretch>
        </p:blipFill>
        <p:spPr>
          <a:xfrm>
            <a:off x="6269309" y="1378347"/>
            <a:ext cx="5848045" cy="3858710"/>
          </a:xfrm>
          <a:prstGeom prst="rect">
            <a:avLst/>
          </a:prstGeom>
        </p:spPr>
      </p:pic>
      <p:sp>
        <p:nvSpPr>
          <p:cNvPr id="4" name="pole tekstowe 3">
            <a:extLst>
              <a:ext uri="{FF2B5EF4-FFF2-40B4-BE49-F238E27FC236}">
                <a16:creationId xmlns:a16="http://schemas.microsoft.com/office/drawing/2014/main" id="{B372B865-FF0E-C9EB-7CE2-A640A4DAFC2A}"/>
              </a:ext>
            </a:extLst>
          </p:cNvPr>
          <p:cNvSpPr txBox="1"/>
          <p:nvPr/>
        </p:nvSpPr>
        <p:spPr>
          <a:xfrm>
            <a:off x="9339943" y="5584185"/>
            <a:ext cx="2562808" cy="430887"/>
          </a:xfrm>
          <a:prstGeom prst="rect">
            <a:avLst/>
          </a:prstGeom>
          <a:noFill/>
        </p:spPr>
        <p:txBody>
          <a:bodyPr wrap="square" rtlCol="0">
            <a:spAutoFit/>
          </a:bodyPr>
          <a:lstStyle/>
          <a:p>
            <a:r>
              <a:rPr lang="pl-PL" sz="1100" i="1" dirty="0"/>
              <a:t>Il. Marianna </a:t>
            </a:r>
            <a:r>
              <a:rPr lang="pl-PL" sz="1100" i="1" dirty="0" err="1"/>
              <a:t>Dziemska</a:t>
            </a:r>
            <a:r>
              <a:rPr lang="pl-PL" sz="1100" i="1" dirty="0"/>
              <a:t>, to the </a:t>
            </a:r>
            <a:r>
              <a:rPr lang="pl-PL" sz="1100" i="1" dirty="0" err="1"/>
              <a:t>book</a:t>
            </a:r>
            <a:r>
              <a:rPr lang="pl-PL" sz="1100" i="1" dirty="0"/>
              <a:t> „City for </a:t>
            </a:r>
            <a:r>
              <a:rPr lang="pl-PL" sz="1100" i="1" dirty="0" err="1"/>
              <a:t>children</a:t>
            </a:r>
            <a:r>
              <a:rPr lang="pl-PL" sz="1100" i="1" dirty="0"/>
              <a:t>. A </a:t>
            </a:r>
            <a:r>
              <a:rPr lang="pl-PL" sz="1100" i="1" dirty="0" err="1"/>
              <a:t>guide</a:t>
            </a:r>
            <a:r>
              <a:rPr lang="pl-PL" sz="1100" i="1" dirty="0"/>
              <a:t> for </a:t>
            </a:r>
            <a:r>
              <a:rPr lang="pl-PL" sz="1100" i="1" dirty="0" err="1"/>
              <a:t>explorers</a:t>
            </a:r>
            <a:r>
              <a:rPr lang="pl-PL" sz="1100" i="1" dirty="0"/>
              <a:t>”</a:t>
            </a:r>
          </a:p>
        </p:txBody>
      </p:sp>
    </p:spTree>
    <p:extLst>
      <p:ext uri="{BB962C8B-B14F-4D97-AF65-F5344CB8AC3E}">
        <p14:creationId xmlns:p14="http://schemas.microsoft.com/office/powerpoint/2010/main" val="29673430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8979DDDD-2457-972D-96AA-D6C590D8D287}"/>
              </a:ext>
            </a:extLst>
          </p:cNvPr>
          <p:cNvSpPr>
            <a:spLocks noGrp="1"/>
          </p:cNvSpPr>
          <p:nvPr>
            <p:ph type="title"/>
          </p:nvPr>
        </p:nvSpPr>
        <p:spPr>
          <a:xfrm>
            <a:off x="838200" y="365125"/>
            <a:ext cx="4330959" cy="1325563"/>
          </a:xfrm>
        </p:spPr>
        <p:txBody>
          <a:bodyPr>
            <a:normAutofit/>
          </a:bodyPr>
          <a:lstStyle/>
          <a:p>
            <a:r>
              <a:rPr lang="pl-PL" sz="3600" dirty="0" err="1"/>
              <a:t>Friendly</a:t>
            </a:r>
            <a:r>
              <a:rPr lang="pl-PL" sz="3600" dirty="0"/>
              <a:t> environment</a:t>
            </a:r>
          </a:p>
        </p:txBody>
      </p:sp>
      <p:sp>
        <p:nvSpPr>
          <p:cNvPr id="3" name="Symbol zastępczy zawartości 2">
            <a:extLst>
              <a:ext uri="{FF2B5EF4-FFF2-40B4-BE49-F238E27FC236}">
                <a16:creationId xmlns:a16="http://schemas.microsoft.com/office/drawing/2014/main" id="{FF804DB5-DECF-AF8F-A263-C98B13F33A5C}"/>
              </a:ext>
            </a:extLst>
          </p:cNvPr>
          <p:cNvSpPr>
            <a:spLocks noGrp="1"/>
          </p:cNvSpPr>
          <p:nvPr>
            <p:ph idx="1"/>
          </p:nvPr>
        </p:nvSpPr>
        <p:spPr>
          <a:xfrm>
            <a:off x="838200" y="1825625"/>
            <a:ext cx="4330959" cy="4351338"/>
          </a:xfrm>
        </p:spPr>
        <p:txBody>
          <a:bodyPr>
            <a:normAutofit/>
          </a:bodyPr>
          <a:lstStyle/>
          <a:p>
            <a:pPr marL="0" indent="0" algn="just">
              <a:lnSpc>
                <a:spcPct val="150000"/>
              </a:lnSpc>
              <a:buNone/>
            </a:pPr>
            <a:r>
              <a:rPr lang="pl-PL" sz="1600" b="0" i="0" u="none" strike="noStrike" dirty="0" err="1">
                <a:solidFill>
                  <a:srgbClr val="000000"/>
                </a:solidFill>
                <a:effectLst/>
              </a:rPr>
              <a:t>Children</a:t>
            </a:r>
            <a:r>
              <a:rPr lang="pl-PL" sz="1600" b="0" i="0" u="none" strike="noStrike" dirty="0">
                <a:solidFill>
                  <a:srgbClr val="000000"/>
                </a:solidFill>
                <a:effectLst/>
              </a:rPr>
              <a:t>, </a:t>
            </a:r>
            <a:r>
              <a:rPr lang="pl-PL" sz="1600" b="0" i="0" u="none" strike="noStrike" dirty="0" err="1">
                <a:solidFill>
                  <a:srgbClr val="000000"/>
                </a:solidFill>
                <a:effectLst/>
              </a:rPr>
              <a:t>regardless</a:t>
            </a:r>
            <a:r>
              <a:rPr lang="pl-PL" sz="1600" b="0" i="0" u="none" strike="noStrike" dirty="0">
                <a:solidFill>
                  <a:srgbClr val="000000"/>
                </a:solidFill>
                <a:effectLst/>
              </a:rPr>
              <a:t> of </a:t>
            </a:r>
            <a:r>
              <a:rPr lang="pl-PL" sz="1600" b="0" i="0" u="none" strike="noStrike" dirty="0" err="1">
                <a:solidFill>
                  <a:srgbClr val="000000"/>
                </a:solidFill>
                <a:effectLst/>
              </a:rPr>
              <a:t>where</a:t>
            </a:r>
            <a:r>
              <a:rPr lang="pl-PL" sz="1600" b="0" i="0" u="none" strike="noStrike" dirty="0">
                <a:solidFill>
                  <a:srgbClr val="000000"/>
                </a:solidFill>
                <a:effectLst/>
              </a:rPr>
              <a:t> </a:t>
            </a:r>
            <a:r>
              <a:rPr lang="pl-PL" sz="1600" b="0" i="0" u="none" strike="noStrike" dirty="0" err="1">
                <a:solidFill>
                  <a:srgbClr val="000000"/>
                </a:solidFill>
                <a:effectLst/>
              </a:rPr>
              <a:t>they</a:t>
            </a:r>
            <a:r>
              <a:rPr lang="pl-PL" sz="1600" b="0" i="0" u="none" strike="noStrike" dirty="0">
                <a:solidFill>
                  <a:srgbClr val="000000"/>
                </a:solidFill>
                <a:effectLst/>
              </a:rPr>
              <a:t> live, point out </a:t>
            </a:r>
            <a:r>
              <a:rPr lang="pl-PL" sz="1600" b="0" i="0" u="none" strike="noStrike" dirty="0" err="1">
                <a:solidFill>
                  <a:srgbClr val="000000"/>
                </a:solidFill>
                <a:effectLst/>
              </a:rPr>
              <a:t>similar</a:t>
            </a:r>
            <a:r>
              <a:rPr lang="pl-PL" sz="1600" b="0" i="0" u="none" strike="noStrike" dirty="0">
                <a:solidFill>
                  <a:srgbClr val="000000"/>
                </a:solidFill>
                <a:effectLst/>
              </a:rPr>
              <a:t> </a:t>
            </a:r>
            <a:r>
              <a:rPr lang="pl-PL" sz="1600" b="0" i="0" u="none" strike="noStrike" dirty="0" err="1">
                <a:solidFill>
                  <a:srgbClr val="000000"/>
                </a:solidFill>
                <a:effectLst/>
              </a:rPr>
              <a:t>aspects</a:t>
            </a:r>
            <a:r>
              <a:rPr lang="pl-PL" sz="1600" b="0" i="0" u="none" strike="noStrike" dirty="0">
                <a:solidFill>
                  <a:srgbClr val="000000"/>
                </a:solidFill>
                <a:effectLst/>
              </a:rPr>
              <a:t> of </a:t>
            </a:r>
            <a:r>
              <a:rPr lang="pl-PL" sz="1600" b="0" i="0" u="none" strike="noStrike" dirty="0" err="1">
                <a:solidFill>
                  <a:srgbClr val="000000"/>
                </a:solidFill>
                <a:effectLst/>
              </a:rPr>
              <a:t>urban</a:t>
            </a:r>
            <a:r>
              <a:rPr lang="pl-PL" sz="1600" b="0" i="0" u="none" strike="noStrike" dirty="0">
                <a:solidFill>
                  <a:srgbClr val="000000"/>
                </a:solidFill>
                <a:effectLst/>
              </a:rPr>
              <a:t> </a:t>
            </a:r>
            <a:r>
              <a:rPr lang="pl-PL" sz="1600" b="0" i="0" u="none" strike="noStrike" dirty="0" err="1">
                <a:solidFill>
                  <a:srgbClr val="000000"/>
                </a:solidFill>
                <a:effectLst/>
              </a:rPr>
              <a:t>space</a:t>
            </a:r>
            <a:r>
              <a:rPr lang="pl-PL" sz="1600" b="0" i="0" u="none" strike="noStrike" dirty="0">
                <a:solidFill>
                  <a:srgbClr val="000000"/>
                </a:solidFill>
                <a:effectLst/>
              </a:rPr>
              <a:t> </a:t>
            </a:r>
            <a:r>
              <a:rPr lang="pl-PL" sz="1600" b="0" i="0" u="none" strike="noStrike" dirty="0" err="1">
                <a:solidFill>
                  <a:srgbClr val="000000"/>
                </a:solidFill>
                <a:effectLst/>
              </a:rPr>
              <a:t>that</a:t>
            </a:r>
            <a:r>
              <a:rPr lang="pl-PL" sz="1600" b="0" i="0" u="none" strike="noStrike" dirty="0">
                <a:solidFill>
                  <a:srgbClr val="000000"/>
                </a:solidFill>
                <a:effectLst/>
              </a:rPr>
              <a:t> </a:t>
            </a:r>
            <a:r>
              <a:rPr lang="pl-PL" sz="1600" b="0" i="0" u="none" strike="noStrike" dirty="0" err="1">
                <a:solidFill>
                  <a:srgbClr val="000000"/>
                </a:solidFill>
                <a:effectLst/>
              </a:rPr>
              <a:t>they</a:t>
            </a:r>
            <a:r>
              <a:rPr lang="pl-PL" sz="1600" b="0" i="0" u="none" strike="noStrike" dirty="0">
                <a:solidFill>
                  <a:srgbClr val="000000"/>
                </a:solidFill>
                <a:effectLst/>
              </a:rPr>
              <a:t> </a:t>
            </a:r>
            <a:r>
              <a:rPr lang="pl-PL" sz="1600" b="1" i="0" u="none" strike="noStrike" dirty="0" err="1">
                <a:solidFill>
                  <a:srgbClr val="000000"/>
                </a:solidFill>
                <a:effectLst/>
              </a:rPr>
              <a:t>enjoy</a:t>
            </a:r>
            <a:r>
              <a:rPr lang="pl-PL" sz="1600" b="0" i="0" u="none" strike="noStrike" dirty="0">
                <a:solidFill>
                  <a:srgbClr val="000000"/>
                </a:solidFill>
                <a:effectLst/>
              </a:rPr>
              <a:t> and </a:t>
            </a:r>
            <a:r>
              <a:rPr lang="pl-PL" sz="1600" b="0" i="0" u="none" strike="noStrike" dirty="0" err="1">
                <a:solidFill>
                  <a:srgbClr val="000000"/>
                </a:solidFill>
                <a:effectLst/>
              </a:rPr>
              <a:t>those</a:t>
            </a:r>
            <a:r>
              <a:rPr lang="pl-PL" sz="1600" b="0" i="0" u="none" strike="noStrike" dirty="0">
                <a:solidFill>
                  <a:srgbClr val="000000"/>
                </a:solidFill>
                <a:effectLst/>
              </a:rPr>
              <a:t> </a:t>
            </a:r>
            <a:r>
              <a:rPr lang="pl-PL" sz="1600" b="0" i="0" u="none" strike="noStrike" dirty="0" err="1">
                <a:solidFill>
                  <a:srgbClr val="000000"/>
                </a:solidFill>
                <a:effectLst/>
              </a:rPr>
              <a:t>they</a:t>
            </a:r>
            <a:r>
              <a:rPr lang="pl-PL" sz="1600" b="0" i="0" u="none" strike="noStrike" dirty="0">
                <a:solidFill>
                  <a:srgbClr val="000000"/>
                </a:solidFill>
                <a:effectLst/>
              </a:rPr>
              <a:t> </a:t>
            </a:r>
            <a:r>
              <a:rPr lang="pl-PL" sz="1600" b="1" i="0" u="none" strike="noStrike" dirty="0" err="1">
                <a:solidFill>
                  <a:srgbClr val="000000"/>
                </a:solidFill>
                <a:effectLst/>
              </a:rPr>
              <a:t>avoid</a:t>
            </a:r>
            <a:r>
              <a:rPr lang="pl-PL" sz="1600" b="0" i="0" u="none" strike="noStrike" dirty="0">
                <a:solidFill>
                  <a:srgbClr val="000000"/>
                </a:solidFill>
                <a:effectLst/>
              </a:rPr>
              <a:t>.</a:t>
            </a:r>
          </a:p>
          <a:p>
            <a:pPr marL="0" indent="0" algn="just">
              <a:lnSpc>
                <a:spcPct val="150000"/>
              </a:lnSpc>
              <a:buNone/>
            </a:pPr>
            <a:r>
              <a:rPr lang="pl-PL" sz="1600" b="0" i="0" u="none" strike="noStrike" dirty="0" err="1">
                <a:solidFill>
                  <a:srgbClr val="000000"/>
                </a:solidFill>
                <a:effectLst/>
              </a:rPr>
              <a:t>They</a:t>
            </a:r>
            <a:r>
              <a:rPr lang="pl-PL" sz="1600" b="0" i="0" u="none" strike="noStrike" dirty="0">
                <a:solidFill>
                  <a:srgbClr val="000000"/>
                </a:solidFill>
                <a:effectLst/>
              </a:rPr>
              <a:t> </a:t>
            </a:r>
            <a:r>
              <a:rPr lang="pl-PL" sz="1600" b="1" i="0" u="none" strike="noStrike" dirty="0" err="1">
                <a:solidFill>
                  <a:srgbClr val="000000"/>
                </a:solidFill>
                <a:effectLst/>
              </a:rPr>
              <a:t>feel</a:t>
            </a:r>
            <a:r>
              <a:rPr lang="pl-PL" sz="1600" b="1" i="0" u="none" strike="noStrike" dirty="0">
                <a:solidFill>
                  <a:srgbClr val="000000"/>
                </a:solidFill>
                <a:effectLst/>
              </a:rPr>
              <a:t> </a:t>
            </a:r>
            <a:r>
              <a:rPr lang="pl-PL" sz="1600" b="1" i="0" u="none" strike="noStrike" dirty="0" err="1">
                <a:solidFill>
                  <a:srgbClr val="000000"/>
                </a:solidFill>
                <a:effectLst/>
              </a:rPr>
              <a:t>good</a:t>
            </a:r>
            <a:r>
              <a:rPr lang="pl-PL" sz="1600" b="0" i="0" u="none" strike="noStrike" dirty="0">
                <a:solidFill>
                  <a:srgbClr val="000000"/>
                </a:solidFill>
                <a:effectLst/>
              </a:rPr>
              <a:t> in </a:t>
            </a:r>
            <a:r>
              <a:rPr lang="pl-PL" sz="1600" b="0" i="0" u="none" strike="noStrike" dirty="0" err="1">
                <a:solidFill>
                  <a:srgbClr val="000000"/>
                </a:solidFill>
                <a:effectLst/>
              </a:rPr>
              <a:t>places</a:t>
            </a:r>
            <a:r>
              <a:rPr lang="pl-PL" sz="1600" b="0" i="0" u="none" strike="noStrike" dirty="0">
                <a:solidFill>
                  <a:srgbClr val="000000"/>
                </a:solidFill>
                <a:effectLst/>
              </a:rPr>
              <a:t> </a:t>
            </a:r>
            <a:r>
              <a:rPr lang="pl-PL" sz="1600" b="0" i="0" u="none" strike="noStrike" dirty="0" err="1">
                <a:solidFill>
                  <a:srgbClr val="000000"/>
                </a:solidFill>
                <a:effectLst/>
              </a:rPr>
              <a:t>where</a:t>
            </a:r>
            <a:r>
              <a:rPr lang="pl-PL" sz="1600" b="0" i="0" u="none" strike="noStrike" dirty="0">
                <a:solidFill>
                  <a:srgbClr val="000000"/>
                </a:solidFill>
                <a:effectLst/>
              </a:rPr>
              <a:t> </a:t>
            </a:r>
            <a:r>
              <a:rPr lang="pl-PL" sz="1600" b="0" i="0" u="none" strike="noStrike" dirty="0" err="1">
                <a:solidFill>
                  <a:srgbClr val="000000"/>
                </a:solidFill>
                <a:effectLst/>
              </a:rPr>
              <a:t>there</a:t>
            </a:r>
            <a:r>
              <a:rPr lang="pl-PL" sz="1600" b="0" i="0" u="none" strike="noStrike" dirty="0">
                <a:solidFill>
                  <a:srgbClr val="000000"/>
                </a:solidFill>
                <a:effectLst/>
              </a:rPr>
              <a:t> </a:t>
            </a:r>
            <a:r>
              <a:rPr lang="pl-PL" sz="1600" b="0" i="0" u="none" strike="noStrike" dirty="0" err="1">
                <a:solidFill>
                  <a:srgbClr val="000000"/>
                </a:solidFill>
                <a:effectLst/>
              </a:rPr>
              <a:t>is</a:t>
            </a:r>
            <a:r>
              <a:rPr lang="pl-PL" sz="1600" b="0" i="0" u="none" strike="noStrike" dirty="0">
                <a:solidFill>
                  <a:srgbClr val="000000"/>
                </a:solidFill>
                <a:effectLst/>
              </a:rPr>
              <a:t>: </a:t>
            </a:r>
            <a:r>
              <a:rPr lang="pl-PL" sz="1600" b="0" i="0" u="none" strike="noStrike" dirty="0" err="1">
                <a:solidFill>
                  <a:srgbClr val="000000"/>
                </a:solidFill>
                <a:effectLst/>
              </a:rPr>
              <a:t>plenty</a:t>
            </a:r>
            <a:r>
              <a:rPr lang="pl-PL" sz="1600" b="0" i="0" u="none" strike="noStrike" dirty="0">
                <a:solidFill>
                  <a:srgbClr val="000000"/>
                </a:solidFill>
                <a:effectLst/>
              </a:rPr>
              <a:t> of </a:t>
            </a:r>
            <a:r>
              <a:rPr lang="pl-PL" sz="1600" b="1" i="0" u="none" strike="noStrike" dirty="0" err="1">
                <a:solidFill>
                  <a:srgbClr val="000000"/>
                </a:solidFill>
                <a:effectLst/>
              </a:rPr>
              <a:t>greenery</a:t>
            </a:r>
            <a:r>
              <a:rPr lang="pl-PL" sz="1600" b="0" i="0" u="none" strike="noStrike" dirty="0">
                <a:solidFill>
                  <a:srgbClr val="000000"/>
                </a:solidFill>
                <a:effectLst/>
              </a:rPr>
              <a:t>, </a:t>
            </a:r>
            <a:r>
              <a:rPr lang="pl-PL" sz="1600" b="0" i="0" u="none" strike="noStrike" dirty="0" err="1">
                <a:solidFill>
                  <a:srgbClr val="000000"/>
                </a:solidFill>
                <a:effectLst/>
              </a:rPr>
              <a:t>space</a:t>
            </a:r>
            <a:r>
              <a:rPr lang="pl-PL" sz="1600" b="0" i="0" u="none" strike="noStrike" dirty="0">
                <a:solidFill>
                  <a:srgbClr val="000000"/>
                </a:solidFill>
                <a:effectLst/>
              </a:rPr>
              <a:t> </a:t>
            </a:r>
            <a:r>
              <a:rPr lang="pl-PL" sz="1600" b="0" i="0" u="none" strike="noStrike" dirty="0" err="1">
                <a:solidFill>
                  <a:srgbClr val="000000"/>
                </a:solidFill>
                <a:effectLst/>
              </a:rPr>
              <a:t>that</a:t>
            </a:r>
            <a:r>
              <a:rPr lang="pl-PL" sz="1600" b="0" i="0" u="none" strike="noStrike" dirty="0">
                <a:solidFill>
                  <a:srgbClr val="000000"/>
                </a:solidFill>
                <a:effectLst/>
              </a:rPr>
              <a:t> </a:t>
            </a:r>
            <a:r>
              <a:rPr lang="pl-PL" sz="1600" b="0" i="0" u="none" strike="noStrike" dirty="0" err="1">
                <a:solidFill>
                  <a:srgbClr val="000000"/>
                </a:solidFill>
                <a:effectLst/>
              </a:rPr>
              <a:t>encourages</a:t>
            </a:r>
            <a:r>
              <a:rPr lang="pl-PL" sz="1600" b="0" i="0" u="none" strike="noStrike" dirty="0">
                <a:solidFill>
                  <a:srgbClr val="000000"/>
                </a:solidFill>
                <a:effectLst/>
              </a:rPr>
              <a:t> </a:t>
            </a:r>
            <a:r>
              <a:rPr lang="pl-PL" sz="1600" b="1" i="0" u="none" strike="noStrike" dirty="0" err="1">
                <a:solidFill>
                  <a:srgbClr val="000000"/>
                </a:solidFill>
                <a:effectLst/>
              </a:rPr>
              <a:t>meeting</a:t>
            </a:r>
            <a:r>
              <a:rPr lang="pl-PL" sz="1600" b="1" i="0" u="none" strike="noStrike" dirty="0">
                <a:solidFill>
                  <a:srgbClr val="000000"/>
                </a:solidFill>
                <a:effectLst/>
              </a:rPr>
              <a:t> and </a:t>
            </a:r>
            <a:r>
              <a:rPr lang="pl-PL" sz="1600" b="1" i="0" u="none" strike="noStrike" dirty="0" err="1">
                <a:solidFill>
                  <a:srgbClr val="000000"/>
                </a:solidFill>
                <a:effectLst/>
              </a:rPr>
              <a:t>interaction</a:t>
            </a:r>
            <a:r>
              <a:rPr lang="pl-PL" sz="1600" b="0" i="0" u="none" strike="noStrike" dirty="0">
                <a:solidFill>
                  <a:srgbClr val="000000"/>
                </a:solidFill>
                <a:effectLst/>
              </a:rPr>
              <a:t> with </a:t>
            </a:r>
            <a:r>
              <a:rPr lang="pl-PL" sz="1600" b="0" i="0" u="none" strike="noStrike" dirty="0" err="1">
                <a:solidFill>
                  <a:srgbClr val="000000"/>
                </a:solidFill>
                <a:effectLst/>
              </a:rPr>
              <a:t>others</a:t>
            </a:r>
            <a:r>
              <a:rPr lang="pl-PL" sz="1600" dirty="0">
                <a:solidFill>
                  <a:srgbClr val="000000"/>
                </a:solidFill>
              </a:rPr>
              <a:t> </a:t>
            </a:r>
            <a:r>
              <a:rPr lang="pl-PL" sz="1600" b="0" i="0" u="none" strike="noStrike" dirty="0">
                <a:solidFill>
                  <a:srgbClr val="000000"/>
                </a:solidFill>
                <a:effectLst/>
              </a:rPr>
              <a:t>and </a:t>
            </a:r>
            <a:r>
              <a:rPr lang="pl-PL" sz="1600" b="1" i="0" u="none" strike="noStrike" dirty="0" err="1">
                <a:solidFill>
                  <a:srgbClr val="000000"/>
                </a:solidFill>
                <a:effectLst/>
              </a:rPr>
              <a:t>freedom</a:t>
            </a:r>
            <a:r>
              <a:rPr lang="pl-PL" sz="1600" b="1" i="0" u="none" strike="noStrike" dirty="0">
                <a:solidFill>
                  <a:srgbClr val="000000"/>
                </a:solidFill>
                <a:effectLst/>
              </a:rPr>
              <a:t> to </a:t>
            </a:r>
            <a:r>
              <a:rPr lang="pl-PL" sz="1600" b="1" i="0" u="none" strike="noStrike" dirty="0" err="1">
                <a:solidFill>
                  <a:srgbClr val="000000"/>
                </a:solidFill>
                <a:effectLst/>
              </a:rPr>
              <a:t>explore</a:t>
            </a:r>
            <a:r>
              <a:rPr lang="pl-PL" sz="1600" b="0" i="0" u="none" strike="noStrike" dirty="0">
                <a:solidFill>
                  <a:srgbClr val="000000"/>
                </a:solidFill>
                <a:effectLst/>
              </a:rPr>
              <a:t> and </a:t>
            </a:r>
            <a:r>
              <a:rPr lang="pl-PL" sz="1600" b="0" i="0" u="none" strike="noStrike" dirty="0" err="1">
                <a:solidFill>
                  <a:srgbClr val="000000"/>
                </a:solidFill>
                <a:effectLst/>
              </a:rPr>
              <a:t>experience</a:t>
            </a:r>
            <a:r>
              <a:rPr lang="pl-PL" sz="1600" b="0" i="0" u="none" strike="noStrike" dirty="0">
                <a:solidFill>
                  <a:srgbClr val="000000"/>
                </a:solidFill>
                <a:effectLst/>
              </a:rPr>
              <a:t> </a:t>
            </a:r>
            <a:r>
              <a:rPr lang="pl-PL" sz="1600" b="0" i="0" u="none" strike="noStrike" dirty="0" err="1">
                <a:solidFill>
                  <a:srgbClr val="000000"/>
                </a:solidFill>
                <a:effectLst/>
              </a:rPr>
              <a:t>new</a:t>
            </a:r>
            <a:r>
              <a:rPr lang="pl-PL" sz="1600" b="0" i="0" u="none" strike="noStrike" dirty="0">
                <a:solidFill>
                  <a:srgbClr val="000000"/>
                </a:solidFill>
                <a:effectLst/>
              </a:rPr>
              <a:t> </a:t>
            </a:r>
            <a:r>
              <a:rPr lang="pl-PL" sz="1600" b="0" i="0" u="none" strike="noStrike" dirty="0" err="1">
                <a:solidFill>
                  <a:srgbClr val="000000"/>
                </a:solidFill>
                <a:effectLst/>
              </a:rPr>
              <a:t>things</a:t>
            </a:r>
            <a:r>
              <a:rPr lang="pl-PL" sz="1600" b="0" i="0" u="none" strike="noStrike" dirty="0">
                <a:solidFill>
                  <a:srgbClr val="000000"/>
                </a:solidFill>
                <a:effectLst/>
              </a:rPr>
              <a:t>.</a:t>
            </a:r>
          </a:p>
          <a:p>
            <a:pPr marL="0" indent="0" algn="just">
              <a:lnSpc>
                <a:spcPct val="150000"/>
              </a:lnSpc>
              <a:buNone/>
            </a:pPr>
            <a:r>
              <a:rPr lang="pl-PL" sz="1600" b="0" i="0" u="none" strike="noStrike" dirty="0" err="1">
                <a:solidFill>
                  <a:srgbClr val="000000"/>
                </a:solidFill>
                <a:effectLst/>
              </a:rPr>
              <a:t>They</a:t>
            </a:r>
            <a:r>
              <a:rPr lang="pl-PL" sz="1600" b="0" i="0" u="none" strike="noStrike" dirty="0">
                <a:solidFill>
                  <a:srgbClr val="000000"/>
                </a:solidFill>
                <a:effectLst/>
              </a:rPr>
              <a:t> </a:t>
            </a:r>
            <a:r>
              <a:rPr lang="pl-PL" sz="1600" b="1" i="0" u="none" strike="noStrike" dirty="0" err="1">
                <a:solidFill>
                  <a:srgbClr val="000000"/>
                </a:solidFill>
                <a:effectLst/>
              </a:rPr>
              <a:t>dislike</a:t>
            </a:r>
            <a:r>
              <a:rPr lang="pl-PL" sz="1600" b="0" i="0" u="none" strike="noStrike" dirty="0">
                <a:solidFill>
                  <a:srgbClr val="000000"/>
                </a:solidFill>
                <a:effectLst/>
              </a:rPr>
              <a:t>: </a:t>
            </a:r>
            <a:r>
              <a:rPr lang="pl-PL" sz="1600" b="1" i="0" u="none" strike="noStrike" dirty="0" err="1">
                <a:solidFill>
                  <a:srgbClr val="000000"/>
                </a:solidFill>
                <a:effectLst/>
              </a:rPr>
              <a:t>cars</a:t>
            </a:r>
            <a:r>
              <a:rPr lang="pl-PL" sz="1600" b="1" i="0" u="none" strike="noStrike" dirty="0">
                <a:solidFill>
                  <a:srgbClr val="000000"/>
                </a:solidFill>
                <a:effectLst/>
              </a:rPr>
              <a:t> on the </a:t>
            </a:r>
            <a:r>
              <a:rPr lang="pl-PL" sz="1600" b="1" i="0" u="none" strike="noStrike" dirty="0" err="1">
                <a:solidFill>
                  <a:srgbClr val="000000"/>
                </a:solidFill>
                <a:effectLst/>
              </a:rPr>
              <a:t>streets</a:t>
            </a:r>
            <a:r>
              <a:rPr lang="pl-PL" sz="1600" b="0" i="0" u="none" strike="noStrike" dirty="0">
                <a:solidFill>
                  <a:srgbClr val="000000"/>
                </a:solidFill>
                <a:effectLst/>
              </a:rPr>
              <a:t>, </a:t>
            </a:r>
            <a:r>
              <a:rPr lang="pl-PL" sz="1600" b="1" i="0" u="none" strike="noStrike" dirty="0" err="1">
                <a:solidFill>
                  <a:srgbClr val="000000"/>
                </a:solidFill>
                <a:effectLst/>
              </a:rPr>
              <a:t>neglected</a:t>
            </a:r>
            <a:r>
              <a:rPr lang="pl-PL" sz="1600" b="1" i="0" u="none" strike="noStrike" dirty="0">
                <a:solidFill>
                  <a:srgbClr val="000000"/>
                </a:solidFill>
                <a:effectLst/>
              </a:rPr>
              <a:t> </a:t>
            </a:r>
            <a:r>
              <a:rPr lang="pl-PL" sz="1600" b="1" i="0" u="none" strike="noStrike" dirty="0" err="1">
                <a:solidFill>
                  <a:srgbClr val="000000"/>
                </a:solidFill>
                <a:effectLst/>
              </a:rPr>
              <a:t>areas</a:t>
            </a:r>
            <a:r>
              <a:rPr lang="pl-PL" sz="1600" b="0" i="0" u="none" strike="noStrike" dirty="0">
                <a:solidFill>
                  <a:srgbClr val="000000"/>
                </a:solidFill>
                <a:effectLst/>
              </a:rPr>
              <a:t>, </a:t>
            </a:r>
            <a:r>
              <a:rPr lang="pl-PL" sz="1600" b="1" i="0" u="none" strike="noStrike" dirty="0" err="1">
                <a:solidFill>
                  <a:srgbClr val="000000"/>
                </a:solidFill>
                <a:effectLst/>
              </a:rPr>
              <a:t>aggressive</a:t>
            </a:r>
            <a:r>
              <a:rPr lang="pl-PL" sz="1600" b="1" i="0" u="none" strike="noStrike" dirty="0">
                <a:solidFill>
                  <a:srgbClr val="000000"/>
                </a:solidFill>
                <a:effectLst/>
              </a:rPr>
              <a:t> </a:t>
            </a:r>
            <a:r>
              <a:rPr lang="pl-PL" sz="1600" b="1" i="0" u="none" strike="noStrike" dirty="0" err="1">
                <a:solidFill>
                  <a:srgbClr val="000000"/>
                </a:solidFill>
                <a:effectLst/>
              </a:rPr>
              <a:t>adults</a:t>
            </a:r>
            <a:r>
              <a:rPr lang="pl-PL" sz="1600" dirty="0">
                <a:solidFill>
                  <a:srgbClr val="000000"/>
                </a:solidFill>
              </a:rPr>
              <a:t> </a:t>
            </a:r>
            <a:r>
              <a:rPr lang="pl-PL" sz="1600" b="0" i="0" u="none" strike="noStrike" dirty="0">
                <a:solidFill>
                  <a:srgbClr val="000000"/>
                </a:solidFill>
                <a:effectLst/>
              </a:rPr>
              <a:t>and </a:t>
            </a:r>
            <a:r>
              <a:rPr lang="pl-PL" sz="1600" b="1" i="0" u="none" strike="noStrike" dirty="0" err="1">
                <a:solidFill>
                  <a:srgbClr val="000000"/>
                </a:solidFill>
                <a:effectLst/>
              </a:rPr>
              <a:t>litter</a:t>
            </a:r>
            <a:r>
              <a:rPr lang="pl-PL" sz="1600" b="0" i="0" u="none" strike="noStrike" dirty="0">
                <a:solidFill>
                  <a:srgbClr val="000000"/>
                </a:solidFill>
                <a:effectLst/>
              </a:rPr>
              <a:t>.</a:t>
            </a:r>
          </a:p>
        </p:txBody>
      </p:sp>
      <p:sp>
        <p:nvSpPr>
          <p:cNvPr id="5" name="Pagon 4">
            <a:hlinkClick r:id="rId2" action="ppaction://hlinksldjump"/>
            <a:extLst>
              <a:ext uri="{FF2B5EF4-FFF2-40B4-BE49-F238E27FC236}">
                <a16:creationId xmlns:a16="http://schemas.microsoft.com/office/drawing/2014/main" id="{DEBEBD22-63B4-7835-4E93-DDD0221B075C}"/>
              </a:ext>
            </a:extLst>
          </p:cNvPr>
          <p:cNvSpPr/>
          <p:nvPr/>
        </p:nvSpPr>
        <p:spPr>
          <a:xfrm>
            <a:off x="10813800"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endParaRPr>
          </a:p>
        </p:txBody>
      </p:sp>
      <p:pic>
        <p:nvPicPr>
          <p:cNvPr id="6" name="Symbol zastępczy zawartości 4" descr="Obraz zawierający na wolnym powietrzu, drzewo, niebo, pole&#10;&#10;Zawartość wygenerowana przez sztuczną inteligencję może być niepoprawna.">
            <a:extLst>
              <a:ext uri="{FF2B5EF4-FFF2-40B4-BE49-F238E27FC236}">
                <a16:creationId xmlns:a16="http://schemas.microsoft.com/office/drawing/2014/main" id="{9F375BC6-8489-107F-67B2-FEE491CE302B}"/>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5348867" y="1"/>
            <a:ext cx="6843133" cy="6857999"/>
          </a:xfrm>
          <a:prstGeom prst="rect">
            <a:avLst/>
          </a:prstGeom>
        </p:spPr>
      </p:pic>
      <p:sp>
        <p:nvSpPr>
          <p:cNvPr id="4" name="Pagon 3">
            <a:hlinkClick r:id="rId4" action="ppaction://hlinksldjump"/>
            <a:extLst>
              <a:ext uri="{FF2B5EF4-FFF2-40B4-BE49-F238E27FC236}">
                <a16:creationId xmlns:a16="http://schemas.microsoft.com/office/drawing/2014/main" id="{A9C8948E-D5CE-D2E2-C5D6-FF2422BF40B5}"/>
              </a:ext>
            </a:extLst>
          </p:cNvPr>
          <p:cNvSpPr/>
          <p:nvPr/>
        </p:nvSpPr>
        <p:spPr>
          <a:xfrm rot="10800000">
            <a:off x="4629159" y="6041900"/>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
        <p:nvSpPr>
          <p:cNvPr id="7" name="pole tekstowe 6">
            <a:extLst>
              <a:ext uri="{FF2B5EF4-FFF2-40B4-BE49-F238E27FC236}">
                <a16:creationId xmlns:a16="http://schemas.microsoft.com/office/drawing/2014/main" id="{BC6827B1-9EE1-8F96-F900-E322A01DAB08}"/>
              </a:ext>
            </a:extLst>
          </p:cNvPr>
          <p:cNvSpPr txBox="1"/>
          <p:nvPr/>
        </p:nvSpPr>
        <p:spPr>
          <a:xfrm>
            <a:off x="9569767" y="6459865"/>
            <a:ext cx="2488066" cy="261610"/>
          </a:xfrm>
          <a:prstGeom prst="rect">
            <a:avLst/>
          </a:prstGeom>
          <a:noFill/>
        </p:spPr>
        <p:txBody>
          <a:bodyPr wrap="square" rtlCol="0">
            <a:spAutoFit/>
          </a:bodyPr>
          <a:lstStyle/>
          <a:p>
            <a:pPr algn="r"/>
            <a:r>
              <a:rPr lang="pl-PL" sz="1100" i="1" dirty="0">
                <a:solidFill>
                  <a:schemeClr val="bg1"/>
                </a:solidFill>
              </a:rPr>
              <a:t>Photo: Beata </a:t>
            </a:r>
            <a:r>
              <a:rPr lang="pl-PL" sz="1100" i="1" dirty="0" err="1">
                <a:solidFill>
                  <a:schemeClr val="bg1"/>
                </a:solidFill>
              </a:rPr>
              <a:t>Patuszyńska</a:t>
            </a:r>
            <a:endParaRPr lang="pl-PL" sz="1100" i="1" dirty="0">
              <a:solidFill>
                <a:schemeClr val="bg1"/>
              </a:solidFill>
            </a:endParaRPr>
          </a:p>
        </p:txBody>
      </p:sp>
    </p:spTree>
    <p:extLst>
      <p:ext uri="{BB962C8B-B14F-4D97-AF65-F5344CB8AC3E}">
        <p14:creationId xmlns:p14="http://schemas.microsoft.com/office/powerpoint/2010/main" val="281046060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DECA415-A0C7-BEFE-E8EA-E8DC4D709531}"/>
              </a:ext>
            </a:extLst>
          </p:cNvPr>
          <p:cNvSpPr>
            <a:spLocks noGrp="1"/>
          </p:cNvSpPr>
          <p:nvPr>
            <p:ph type="title"/>
          </p:nvPr>
        </p:nvSpPr>
        <p:spPr/>
        <p:txBody>
          <a:bodyPr>
            <a:normAutofit/>
          </a:bodyPr>
          <a:lstStyle/>
          <a:p>
            <a:r>
              <a:rPr lang="pl-PL" sz="3600" dirty="0" err="1"/>
              <a:t>Predictability</a:t>
            </a:r>
            <a:endParaRPr lang="pl-PL" sz="3600" dirty="0"/>
          </a:p>
        </p:txBody>
      </p:sp>
      <p:sp>
        <p:nvSpPr>
          <p:cNvPr id="3" name="Symbol zastępczy zawartości 2">
            <a:extLst>
              <a:ext uri="{FF2B5EF4-FFF2-40B4-BE49-F238E27FC236}">
                <a16:creationId xmlns:a16="http://schemas.microsoft.com/office/drawing/2014/main" id="{C7BD3C23-A2D3-F1A1-8794-6EC420EE3FFE}"/>
              </a:ext>
            </a:extLst>
          </p:cNvPr>
          <p:cNvSpPr>
            <a:spLocks noGrp="1"/>
          </p:cNvSpPr>
          <p:nvPr>
            <p:ph idx="1"/>
          </p:nvPr>
        </p:nvSpPr>
        <p:spPr/>
        <p:txBody>
          <a:bodyPr>
            <a:normAutofit lnSpcReduction="10000"/>
          </a:bodyPr>
          <a:lstStyle/>
          <a:p>
            <a:pPr marL="0" indent="0" algn="l">
              <a:lnSpc>
                <a:spcPct val="160000"/>
              </a:lnSpc>
              <a:buNone/>
            </a:pPr>
            <a:r>
              <a:rPr lang="pl-PL" sz="1800" b="0" i="0" u="none" strike="noStrike" dirty="0">
                <a:solidFill>
                  <a:srgbClr val="000000"/>
                </a:solidFill>
                <a:effectLst/>
              </a:rPr>
              <a:t>To </a:t>
            </a:r>
            <a:r>
              <a:rPr lang="pl-PL" sz="1800" b="0" i="0" u="none" strike="noStrike" dirty="0" err="1">
                <a:solidFill>
                  <a:srgbClr val="000000"/>
                </a:solidFill>
                <a:effectLst/>
              </a:rPr>
              <a:t>feel</a:t>
            </a:r>
            <a:r>
              <a:rPr lang="pl-PL" sz="1800" b="0" i="0" u="none" strike="noStrike" dirty="0">
                <a:solidFill>
                  <a:srgbClr val="000000"/>
                </a:solidFill>
                <a:effectLst/>
              </a:rPr>
              <a:t> </a:t>
            </a:r>
            <a:r>
              <a:rPr lang="pl-PL" sz="1800" b="0" i="0" u="none" strike="noStrike" dirty="0" err="1">
                <a:solidFill>
                  <a:srgbClr val="000000"/>
                </a:solidFill>
                <a:effectLst/>
              </a:rPr>
              <a:t>safe</a:t>
            </a:r>
            <a:r>
              <a:rPr lang="pl-PL" sz="1800" b="0" i="0" u="none" strike="noStrike" dirty="0">
                <a:solidFill>
                  <a:srgbClr val="000000"/>
                </a:solidFill>
                <a:effectLst/>
              </a:rPr>
              <a:t>, a </a:t>
            </a:r>
            <a:r>
              <a:rPr lang="pl-PL" sz="1800" b="0" i="0" u="none" strike="noStrike" dirty="0" err="1">
                <a:solidFill>
                  <a:srgbClr val="000000"/>
                </a:solidFill>
                <a:effectLst/>
              </a:rPr>
              <a:t>child</a:t>
            </a:r>
            <a:r>
              <a:rPr lang="pl-PL" sz="1800" b="0" i="0" u="none" strike="noStrike" dirty="0">
                <a:solidFill>
                  <a:srgbClr val="000000"/>
                </a:solidFill>
                <a:effectLst/>
              </a:rPr>
              <a:t> </a:t>
            </a:r>
            <a:r>
              <a:rPr lang="pl-PL" sz="1800" b="0" i="0" u="none" strike="noStrike" dirty="0" err="1">
                <a:solidFill>
                  <a:srgbClr val="000000"/>
                </a:solidFill>
                <a:effectLst/>
              </a:rPr>
              <a:t>needs</a:t>
            </a:r>
            <a:r>
              <a:rPr lang="pl-PL" sz="1800" b="0" i="0" u="none" strike="noStrike" dirty="0">
                <a:solidFill>
                  <a:srgbClr val="000000"/>
                </a:solidFill>
                <a:effectLst/>
              </a:rPr>
              <a:t> the </a:t>
            </a:r>
            <a:r>
              <a:rPr lang="pl-PL" sz="1800" b="0" i="0" u="none" strike="noStrike" dirty="0" err="1">
                <a:solidFill>
                  <a:srgbClr val="000000"/>
                </a:solidFill>
                <a:effectLst/>
              </a:rPr>
              <a:t>world</a:t>
            </a:r>
            <a:r>
              <a:rPr lang="pl-PL" sz="1800" b="0" i="0" u="none" strike="noStrike" dirty="0">
                <a:solidFill>
                  <a:srgbClr val="000000"/>
                </a:solidFill>
                <a:effectLst/>
              </a:rPr>
              <a:t> – </a:t>
            </a:r>
            <a:r>
              <a:rPr lang="pl-PL" sz="1800" b="0" i="0" u="none" strike="noStrike" dirty="0" err="1">
                <a:solidFill>
                  <a:srgbClr val="000000"/>
                </a:solidFill>
                <a:effectLst/>
              </a:rPr>
              <a:t>both</a:t>
            </a:r>
            <a:r>
              <a:rPr lang="pl-PL" sz="1800" b="0" i="0" u="none" strike="noStrike" dirty="0">
                <a:solidFill>
                  <a:srgbClr val="000000"/>
                </a:solidFill>
                <a:effectLst/>
              </a:rPr>
              <a:t> </a:t>
            </a:r>
            <a:r>
              <a:rPr lang="pl-PL" sz="1800" b="0" i="0" u="none" strike="noStrike" dirty="0" err="1">
                <a:solidFill>
                  <a:srgbClr val="000000"/>
                </a:solidFill>
                <a:effectLst/>
              </a:rPr>
              <a:t>adults</a:t>
            </a:r>
            <a:r>
              <a:rPr lang="pl-PL" sz="1800" b="0" i="0" u="none" strike="noStrike" dirty="0">
                <a:solidFill>
                  <a:srgbClr val="000000"/>
                </a:solidFill>
                <a:effectLst/>
              </a:rPr>
              <a:t> and the </a:t>
            </a:r>
            <a:r>
              <a:rPr lang="pl-PL" sz="1800" b="0" i="0" u="none" strike="noStrike" dirty="0" err="1">
                <a:solidFill>
                  <a:srgbClr val="000000"/>
                </a:solidFill>
                <a:effectLst/>
              </a:rPr>
              <a:t>surrounding</a:t>
            </a:r>
            <a:r>
              <a:rPr lang="pl-PL" sz="1800" b="0" i="0" u="none" strike="noStrike" dirty="0">
                <a:solidFill>
                  <a:srgbClr val="000000"/>
                </a:solidFill>
                <a:effectLst/>
              </a:rPr>
              <a:t> environment – to </a:t>
            </a:r>
            <a:r>
              <a:rPr lang="pl-PL" sz="1800" b="0" i="0" u="none" strike="noStrike" dirty="0" err="1">
                <a:solidFill>
                  <a:srgbClr val="000000"/>
                </a:solidFill>
                <a:effectLst/>
              </a:rPr>
              <a:t>operate</a:t>
            </a:r>
            <a:r>
              <a:rPr lang="pl-PL" sz="1800" b="0" i="0" u="none" strike="noStrike" dirty="0">
                <a:solidFill>
                  <a:srgbClr val="000000"/>
                </a:solidFill>
                <a:effectLst/>
              </a:rPr>
              <a:t> </a:t>
            </a:r>
            <a:r>
              <a:rPr lang="pl-PL" sz="1800" b="0" i="0" u="none" strike="noStrike" dirty="0" err="1">
                <a:solidFill>
                  <a:srgbClr val="000000"/>
                </a:solidFill>
                <a:effectLst/>
              </a:rPr>
              <a:t>according</a:t>
            </a:r>
            <a:r>
              <a:rPr lang="pl-PL" sz="1800" b="0" i="0" u="none" strike="noStrike" dirty="0">
                <a:solidFill>
                  <a:srgbClr val="000000"/>
                </a:solidFill>
                <a:effectLst/>
              </a:rPr>
              <a:t> to </a:t>
            </a:r>
            <a:r>
              <a:rPr lang="pl-PL" sz="1800" b="0" i="0" u="none" strike="noStrike" dirty="0" err="1">
                <a:solidFill>
                  <a:srgbClr val="000000"/>
                </a:solidFill>
                <a:effectLst/>
              </a:rPr>
              <a:t>clear</a:t>
            </a:r>
            <a:r>
              <a:rPr lang="pl-PL" sz="1800" b="0" i="0" u="none" strike="noStrike" dirty="0">
                <a:solidFill>
                  <a:srgbClr val="000000"/>
                </a:solidFill>
                <a:effectLst/>
              </a:rPr>
              <a:t> and </a:t>
            </a:r>
            <a:r>
              <a:rPr lang="pl-PL" sz="1800" b="0" i="0" u="none" strike="noStrike" dirty="0" err="1">
                <a:solidFill>
                  <a:srgbClr val="000000"/>
                </a:solidFill>
                <a:effectLst/>
              </a:rPr>
              <a:t>understandable</a:t>
            </a:r>
            <a:r>
              <a:rPr lang="pl-PL" sz="1800" b="0" i="0" u="none" strike="noStrike" dirty="0">
                <a:solidFill>
                  <a:srgbClr val="000000"/>
                </a:solidFill>
                <a:effectLst/>
              </a:rPr>
              <a:t> </a:t>
            </a:r>
            <a:r>
              <a:rPr lang="pl-PL" sz="1800" b="0" i="0" u="none" strike="noStrike" dirty="0" err="1">
                <a:solidFill>
                  <a:srgbClr val="000000"/>
                </a:solidFill>
                <a:effectLst/>
              </a:rPr>
              <a:t>rules</a:t>
            </a:r>
            <a:r>
              <a:rPr lang="pl-PL" sz="1800" b="0" i="0" u="none" strike="noStrike" dirty="0">
                <a:solidFill>
                  <a:srgbClr val="000000"/>
                </a:solidFill>
                <a:effectLst/>
              </a:rPr>
              <a:t>.</a:t>
            </a:r>
          </a:p>
          <a:p>
            <a:pPr marL="0" indent="0" algn="l">
              <a:lnSpc>
                <a:spcPct val="160000"/>
              </a:lnSpc>
              <a:buNone/>
            </a:pPr>
            <a:r>
              <a:rPr lang="pl-PL" sz="1800" b="0" i="0" u="none" strike="noStrike" dirty="0" err="1">
                <a:solidFill>
                  <a:srgbClr val="000000"/>
                </a:solidFill>
                <a:effectLst/>
              </a:rPr>
              <a:t>Unfortunately</a:t>
            </a:r>
            <a:r>
              <a:rPr lang="pl-PL" sz="1800" b="0" i="0" u="none" strike="noStrike" dirty="0">
                <a:solidFill>
                  <a:srgbClr val="000000"/>
                </a:solidFill>
                <a:effectLst/>
              </a:rPr>
              <a:t>, a </a:t>
            </a:r>
            <a:r>
              <a:rPr lang="pl-PL" sz="1800" b="0" i="0" u="none" strike="noStrike" dirty="0" err="1">
                <a:solidFill>
                  <a:srgbClr val="000000"/>
                </a:solidFill>
                <a:effectLst/>
              </a:rPr>
              <a:t>child’s</a:t>
            </a:r>
            <a:r>
              <a:rPr lang="pl-PL" sz="1800" b="0" i="0" u="none" strike="noStrike" dirty="0">
                <a:solidFill>
                  <a:srgbClr val="000000"/>
                </a:solidFill>
                <a:effectLst/>
              </a:rPr>
              <a:t> </a:t>
            </a:r>
            <a:r>
              <a:rPr lang="pl-PL" sz="1800" b="0" i="0" u="none" strike="noStrike" dirty="0" err="1">
                <a:solidFill>
                  <a:srgbClr val="000000"/>
                </a:solidFill>
                <a:effectLst/>
              </a:rPr>
              <a:t>first</a:t>
            </a:r>
            <a:r>
              <a:rPr lang="pl-PL" sz="1800" b="0" i="0" u="none" strike="noStrike" dirty="0">
                <a:solidFill>
                  <a:srgbClr val="000000"/>
                </a:solidFill>
                <a:effectLst/>
              </a:rPr>
              <a:t> </a:t>
            </a:r>
            <a:r>
              <a:rPr lang="pl-PL" sz="1800" b="0" i="0" u="none" strike="noStrike" dirty="0" err="1">
                <a:solidFill>
                  <a:srgbClr val="000000"/>
                </a:solidFill>
                <a:effectLst/>
              </a:rPr>
              <a:t>lesson</a:t>
            </a:r>
            <a:r>
              <a:rPr lang="pl-PL" sz="1800" b="0" i="0" u="none" strike="noStrike" dirty="0">
                <a:solidFill>
                  <a:srgbClr val="000000"/>
                </a:solidFill>
                <a:effectLst/>
              </a:rPr>
              <a:t> from </a:t>
            </a:r>
            <a:r>
              <a:rPr lang="pl-PL" sz="1800" b="0" i="0" u="none" strike="noStrike" dirty="0" err="1">
                <a:solidFill>
                  <a:srgbClr val="000000"/>
                </a:solidFill>
                <a:effectLst/>
              </a:rPr>
              <a:t>experiencing</a:t>
            </a:r>
            <a:r>
              <a:rPr lang="pl-PL" sz="1800" b="0" i="0" u="none" strike="noStrike" dirty="0">
                <a:solidFill>
                  <a:srgbClr val="000000"/>
                </a:solidFill>
                <a:effectLst/>
              </a:rPr>
              <a:t> </a:t>
            </a:r>
            <a:r>
              <a:rPr lang="pl-PL" sz="1800" b="0" i="0" u="none" strike="noStrike" dirty="0" err="1">
                <a:solidFill>
                  <a:srgbClr val="000000"/>
                </a:solidFill>
                <a:effectLst/>
              </a:rPr>
              <a:t>urban</a:t>
            </a:r>
            <a:r>
              <a:rPr lang="pl-PL" sz="1800" b="0" i="0" u="none" strike="noStrike" dirty="0">
                <a:solidFill>
                  <a:srgbClr val="000000"/>
                </a:solidFill>
                <a:effectLst/>
              </a:rPr>
              <a:t> </a:t>
            </a:r>
            <a:r>
              <a:rPr lang="pl-PL" sz="1800" b="0" i="0" u="none" strike="noStrike" dirty="0" err="1">
                <a:solidFill>
                  <a:srgbClr val="000000"/>
                </a:solidFill>
                <a:effectLst/>
              </a:rPr>
              <a:t>space</a:t>
            </a:r>
            <a:r>
              <a:rPr lang="pl-PL" sz="1800" b="0" i="0" u="none" strike="noStrike" dirty="0">
                <a:solidFill>
                  <a:srgbClr val="000000"/>
                </a:solidFill>
                <a:effectLst/>
              </a:rPr>
              <a:t> </a:t>
            </a:r>
            <a:r>
              <a:rPr lang="pl-PL" sz="1800" b="0" i="0" u="none" strike="noStrike" dirty="0" err="1">
                <a:solidFill>
                  <a:srgbClr val="000000"/>
                </a:solidFill>
                <a:effectLst/>
              </a:rPr>
              <a:t>is</a:t>
            </a:r>
            <a:r>
              <a:rPr lang="pl-PL" sz="1800" b="0" i="0" u="none" strike="noStrike" dirty="0">
                <a:solidFill>
                  <a:srgbClr val="000000"/>
                </a:solidFill>
                <a:effectLst/>
              </a:rPr>
              <a:t> </a:t>
            </a:r>
            <a:r>
              <a:rPr lang="pl-PL" sz="1800" b="0" i="0" u="none" strike="noStrike" dirty="0" err="1">
                <a:solidFill>
                  <a:srgbClr val="000000"/>
                </a:solidFill>
                <a:effectLst/>
              </a:rPr>
              <a:t>often</a:t>
            </a:r>
            <a:r>
              <a:rPr lang="pl-PL" sz="1800" b="0" i="0" u="none" strike="noStrike" dirty="0">
                <a:solidFill>
                  <a:srgbClr val="000000"/>
                </a:solidFill>
                <a:effectLst/>
              </a:rPr>
              <a:t> the </a:t>
            </a:r>
            <a:r>
              <a:rPr lang="pl-PL" sz="1800" b="0" i="0" u="none" strike="noStrike" dirty="0" err="1">
                <a:solidFill>
                  <a:srgbClr val="000000"/>
                </a:solidFill>
                <a:effectLst/>
              </a:rPr>
              <a:t>realization</a:t>
            </a:r>
            <a:r>
              <a:rPr lang="pl-PL" sz="1800" b="0" i="0" u="none" strike="noStrike" dirty="0">
                <a:solidFill>
                  <a:srgbClr val="000000"/>
                </a:solidFill>
                <a:effectLst/>
              </a:rPr>
              <a:t> </a:t>
            </a:r>
            <a:r>
              <a:rPr lang="pl-PL" sz="1800" b="0" i="0" u="none" strike="noStrike" dirty="0" err="1">
                <a:solidFill>
                  <a:srgbClr val="000000"/>
                </a:solidFill>
                <a:effectLst/>
              </a:rPr>
              <a:t>that</a:t>
            </a:r>
            <a:r>
              <a:rPr lang="pl-PL" sz="1800" b="0" i="0" u="none" strike="noStrike" dirty="0">
                <a:solidFill>
                  <a:srgbClr val="000000"/>
                </a:solidFill>
                <a:effectLst/>
              </a:rPr>
              <a:t> </a:t>
            </a:r>
            <a:r>
              <a:rPr lang="pl-PL" sz="1800" b="1" i="0" u="none" strike="noStrike" dirty="0" err="1">
                <a:solidFill>
                  <a:srgbClr val="000000"/>
                </a:solidFill>
                <a:effectLst/>
              </a:rPr>
              <a:t>rules</a:t>
            </a:r>
            <a:r>
              <a:rPr lang="pl-PL" sz="1800" b="1" i="0" u="none" strike="noStrike" dirty="0">
                <a:solidFill>
                  <a:srgbClr val="000000"/>
                </a:solidFill>
                <a:effectLst/>
              </a:rPr>
              <a:t> </a:t>
            </a:r>
            <a:r>
              <a:rPr lang="pl-PL" sz="1800" b="1" i="0" u="none" strike="noStrike" dirty="0" err="1">
                <a:solidFill>
                  <a:srgbClr val="000000"/>
                </a:solidFill>
                <a:effectLst/>
              </a:rPr>
              <a:t>don’t</a:t>
            </a:r>
            <a:r>
              <a:rPr lang="pl-PL" sz="1800" b="1" i="0" u="none" strike="noStrike" dirty="0">
                <a:solidFill>
                  <a:srgbClr val="000000"/>
                </a:solidFill>
                <a:effectLst/>
              </a:rPr>
              <a:t> </a:t>
            </a:r>
            <a:r>
              <a:rPr lang="pl-PL" sz="1800" b="1" i="0" u="none" strike="noStrike" dirty="0" err="1">
                <a:solidFill>
                  <a:srgbClr val="000000"/>
                </a:solidFill>
                <a:effectLst/>
              </a:rPr>
              <a:t>really</a:t>
            </a:r>
            <a:r>
              <a:rPr lang="pl-PL" sz="1800" b="1" i="0" u="none" strike="noStrike" dirty="0">
                <a:solidFill>
                  <a:srgbClr val="000000"/>
                </a:solidFill>
                <a:effectLst/>
              </a:rPr>
              <a:t> </a:t>
            </a:r>
            <a:r>
              <a:rPr lang="pl-PL" sz="1800" b="1" i="0" u="none" strike="noStrike" dirty="0" err="1">
                <a:solidFill>
                  <a:srgbClr val="000000"/>
                </a:solidFill>
                <a:effectLst/>
              </a:rPr>
              <a:t>exist</a:t>
            </a:r>
            <a:r>
              <a:rPr lang="pl-PL" sz="1800" b="0" i="0" u="none" strike="noStrike" dirty="0">
                <a:solidFill>
                  <a:srgbClr val="000000"/>
                </a:solidFill>
                <a:effectLst/>
              </a:rPr>
              <a:t>. </a:t>
            </a:r>
            <a:r>
              <a:rPr lang="pl-PL" sz="1800" b="0" i="0" u="none" strike="noStrike" dirty="0" err="1">
                <a:solidFill>
                  <a:srgbClr val="000000"/>
                </a:solidFill>
                <a:effectLst/>
              </a:rPr>
              <a:t>Adults</a:t>
            </a:r>
            <a:r>
              <a:rPr lang="pl-PL" sz="1800" b="0" i="0" u="none" strike="noStrike" dirty="0">
                <a:solidFill>
                  <a:srgbClr val="000000"/>
                </a:solidFill>
                <a:effectLst/>
              </a:rPr>
              <a:t> </a:t>
            </a:r>
            <a:r>
              <a:rPr lang="pl-PL" sz="1800" b="0" i="0" u="none" strike="noStrike" dirty="0" err="1">
                <a:solidFill>
                  <a:srgbClr val="000000"/>
                </a:solidFill>
                <a:effectLst/>
              </a:rPr>
              <a:t>frequently</a:t>
            </a:r>
            <a:r>
              <a:rPr lang="pl-PL" sz="1800" b="0" i="0" u="none" strike="noStrike" dirty="0">
                <a:solidFill>
                  <a:srgbClr val="000000"/>
                </a:solidFill>
                <a:effectLst/>
              </a:rPr>
              <a:t> </a:t>
            </a:r>
            <a:r>
              <a:rPr lang="pl-PL" sz="1800" b="0" i="0" u="none" strike="noStrike" dirty="0" err="1">
                <a:solidFill>
                  <a:srgbClr val="000000"/>
                </a:solidFill>
                <a:effectLst/>
              </a:rPr>
              <a:t>break</a:t>
            </a:r>
            <a:r>
              <a:rPr lang="pl-PL" sz="1800" b="0" i="0" u="none" strike="noStrike" dirty="0">
                <a:solidFill>
                  <a:srgbClr val="000000"/>
                </a:solidFill>
                <a:effectLst/>
              </a:rPr>
              <a:t> the </a:t>
            </a:r>
            <a:r>
              <a:rPr lang="pl-PL" sz="1800" b="0" i="0" u="none" strike="noStrike" dirty="0" err="1">
                <a:solidFill>
                  <a:srgbClr val="000000"/>
                </a:solidFill>
                <a:effectLst/>
              </a:rPr>
              <a:t>very</a:t>
            </a:r>
            <a:r>
              <a:rPr lang="pl-PL" sz="1800" b="0" i="0" u="none" strike="noStrike" dirty="0">
                <a:solidFill>
                  <a:srgbClr val="000000"/>
                </a:solidFill>
                <a:effectLst/>
              </a:rPr>
              <a:t> </a:t>
            </a:r>
            <a:r>
              <a:rPr lang="pl-PL" sz="1800" b="0" i="0" u="none" strike="noStrike" dirty="0" err="1">
                <a:solidFill>
                  <a:srgbClr val="000000"/>
                </a:solidFill>
                <a:effectLst/>
              </a:rPr>
              <a:t>rules</a:t>
            </a:r>
            <a:r>
              <a:rPr lang="pl-PL" sz="1800" b="0" i="0" u="none" strike="noStrike" dirty="0">
                <a:solidFill>
                  <a:srgbClr val="000000"/>
                </a:solidFill>
                <a:effectLst/>
              </a:rPr>
              <a:t> </a:t>
            </a:r>
            <a:r>
              <a:rPr lang="pl-PL" sz="1800" b="0" i="0" u="none" strike="noStrike" dirty="0" err="1">
                <a:solidFill>
                  <a:srgbClr val="000000"/>
                </a:solidFill>
                <a:effectLst/>
              </a:rPr>
              <a:t>they’ve</a:t>
            </a:r>
            <a:r>
              <a:rPr lang="pl-PL" sz="1800" b="0" i="0" u="none" strike="noStrike" dirty="0">
                <a:solidFill>
                  <a:srgbClr val="000000"/>
                </a:solidFill>
                <a:effectLst/>
              </a:rPr>
              <a:t> </a:t>
            </a:r>
            <a:r>
              <a:rPr lang="pl-PL" sz="1800" b="0" i="0" u="none" strike="noStrike" dirty="0" err="1">
                <a:solidFill>
                  <a:srgbClr val="000000"/>
                </a:solidFill>
                <a:effectLst/>
              </a:rPr>
              <a:t>taught</a:t>
            </a:r>
            <a:r>
              <a:rPr lang="pl-PL" sz="1800" b="0" i="0" u="none" strike="noStrike" dirty="0">
                <a:solidFill>
                  <a:srgbClr val="000000"/>
                </a:solidFill>
                <a:effectLst/>
              </a:rPr>
              <a:t> </a:t>
            </a:r>
            <a:r>
              <a:rPr lang="pl-PL" sz="1800" b="0" i="0" u="none" strike="noStrike" dirty="0" err="1">
                <a:solidFill>
                  <a:srgbClr val="000000"/>
                </a:solidFill>
                <a:effectLst/>
              </a:rPr>
              <a:t>children</a:t>
            </a:r>
            <a:r>
              <a:rPr lang="pl-PL" sz="1800" b="0" i="0" u="none" strike="noStrike" dirty="0">
                <a:solidFill>
                  <a:srgbClr val="000000"/>
                </a:solidFill>
                <a:effectLst/>
              </a:rPr>
              <a:t> </a:t>
            </a:r>
            <a:r>
              <a:rPr lang="pl-PL" sz="1800" b="0" i="0" u="none" strike="noStrike" dirty="0" err="1">
                <a:solidFill>
                  <a:srgbClr val="000000"/>
                </a:solidFill>
                <a:effectLst/>
              </a:rPr>
              <a:t>at</a:t>
            </a:r>
            <a:r>
              <a:rPr lang="pl-PL" sz="1800" b="0" i="0" u="none" strike="noStrike" dirty="0">
                <a:solidFill>
                  <a:srgbClr val="000000"/>
                </a:solidFill>
                <a:effectLst/>
              </a:rPr>
              <a:t> </a:t>
            </a:r>
            <a:r>
              <a:rPr lang="pl-PL" sz="1800" b="0" i="0" u="none" strike="noStrike" dirty="0" err="1">
                <a:solidFill>
                  <a:srgbClr val="000000"/>
                </a:solidFill>
                <a:effectLst/>
              </a:rPr>
              <a:t>home</a:t>
            </a:r>
            <a:r>
              <a:rPr lang="pl-PL" sz="1800" b="0" i="0" u="none" strike="noStrike" dirty="0">
                <a:solidFill>
                  <a:srgbClr val="000000"/>
                </a:solidFill>
                <a:effectLst/>
              </a:rPr>
              <a:t> </a:t>
            </a:r>
            <a:r>
              <a:rPr lang="pl-PL" sz="1800" b="0" i="0" u="none" strike="noStrike" dirty="0" err="1">
                <a:solidFill>
                  <a:srgbClr val="000000"/>
                </a:solidFill>
                <a:effectLst/>
              </a:rPr>
              <a:t>or</a:t>
            </a:r>
            <a:r>
              <a:rPr lang="pl-PL" sz="1800" b="0" i="0" u="none" strike="noStrike" dirty="0">
                <a:solidFill>
                  <a:srgbClr val="000000"/>
                </a:solidFill>
                <a:effectLst/>
              </a:rPr>
              <a:t> </a:t>
            </a:r>
            <a:r>
              <a:rPr lang="pl-PL" sz="1800" b="0" i="0" u="none" strike="noStrike" dirty="0" err="1">
                <a:solidFill>
                  <a:srgbClr val="000000"/>
                </a:solidFill>
                <a:effectLst/>
              </a:rPr>
              <a:t>school</a:t>
            </a:r>
            <a:r>
              <a:rPr lang="pl-PL" sz="1800" b="0" i="0" u="none" strike="noStrike" dirty="0">
                <a:solidFill>
                  <a:srgbClr val="000000"/>
                </a:solidFill>
                <a:effectLst/>
              </a:rPr>
              <a:t>:</a:t>
            </a:r>
          </a:p>
          <a:p>
            <a:pPr lvl="1">
              <a:lnSpc>
                <a:spcPct val="160000"/>
              </a:lnSpc>
              <a:buFont typeface="Wingdings" pitchFamily="2" charset="2"/>
              <a:buChar char="§"/>
            </a:pPr>
            <a:r>
              <a:rPr lang="pl-PL" sz="1800" b="0" i="0" u="none" strike="noStrike" dirty="0" err="1">
                <a:solidFill>
                  <a:srgbClr val="000000"/>
                </a:solidFill>
                <a:effectLst/>
              </a:rPr>
              <a:t>cars</a:t>
            </a:r>
            <a:r>
              <a:rPr lang="pl-PL" sz="1800" b="0" i="0" u="none" strike="noStrike" dirty="0">
                <a:solidFill>
                  <a:srgbClr val="000000"/>
                </a:solidFill>
                <a:effectLst/>
              </a:rPr>
              <a:t> </a:t>
            </a:r>
            <a:r>
              <a:rPr lang="pl-PL" sz="1800" b="0" i="0" u="none" strike="noStrike" dirty="0" err="1">
                <a:solidFill>
                  <a:srgbClr val="000000"/>
                </a:solidFill>
                <a:effectLst/>
              </a:rPr>
              <a:t>drive</a:t>
            </a:r>
            <a:r>
              <a:rPr lang="pl-PL" sz="1800" b="0" i="0" u="none" strike="noStrike" dirty="0">
                <a:solidFill>
                  <a:srgbClr val="000000"/>
                </a:solidFill>
                <a:effectLst/>
              </a:rPr>
              <a:t> </a:t>
            </a:r>
            <a:r>
              <a:rPr lang="pl-PL" sz="1800" b="0" i="0" u="none" strike="noStrike" dirty="0" err="1">
                <a:solidFill>
                  <a:srgbClr val="000000"/>
                </a:solidFill>
                <a:effectLst/>
              </a:rPr>
              <a:t>onto</a:t>
            </a:r>
            <a:r>
              <a:rPr lang="pl-PL" sz="1800" b="0" i="0" u="none" strike="noStrike" dirty="0">
                <a:solidFill>
                  <a:srgbClr val="000000"/>
                </a:solidFill>
                <a:effectLst/>
              </a:rPr>
              <a:t> </a:t>
            </a:r>
            <a:r>
              <a:rPr lang="pl-PL" sz="1800" b="0" i="0" u="none" strike="noStrike" dirty="0" err="1">
                <a:solidFill>
                  <a:srgbClr val="000000"/>
                </a:solidFill>
                <a:effectLst/>
              </a:rPr>
              <a:t>crosswalks</a:t>
            </a:r>
            <a:r>
              <a:rPr lang="pl-PL" sz="1800" b="0" i="0" u="none" strike="noStrike" dirty="0">
                <a:solidFill>
                  <a:srgbClr val="000000"/>
                </a:solidFill>
                <a:effectLst/>
              </a:rPr>
              <a:t> </a:t>
            </a:r>
            <a:r>
              <a:rPr lang="pl-PL" sz="1800" b="0" i="0" u="none" strike="noStrike" dirty="0" err="1">
                <a:solidFill>
                  <a:srgbClr val="000000"/>
                </a:solidFill>
                <a:effectLst/>
              </a:rPr>
              <a:t>when</a:t>
            </a:r>
            <a:r>
              <a:rPr lang="pl-PL" sz="1800" b="0" i="0" u="none" strike="noStrike" dirty="0">
                <a:solidFill>
                  <a:srgbClr val="000000"/>
                </a:solidFill>
                <a:effectLst/>
              </a:rPr>
              <a:t> the </a:t>
            </a:r>
            <a:r>
              <a:rPr lang="pl-PL" sz="1800" b="0" i="0" u="none" strike="noStrike" dirty="0" err="1">
                <a:solidFill>
                  <a:srgbClr val="000000"/>
                </a:solidFill>
                <a:effectLst/>
              </a:rPr>
              <a:t>pedestrian</a:t>
            </a:r>
            <a:r>
              <a:rPr lang="pl-PL" sz="1800" b="0" i="0" u="none" strike="noStrike" dirty="0">
                <a:solidFill>
                  <a:srgbClr val="000000"/>
                </a:solidFill>
                <a:effectLst/>
              </a:rPr>
              <a:t> </a:t>
            </a:r>
            <a:r>
              <a:rPr lang="pl-PL" sz="1800" b="0" i="0" u="none" strike="noStrike" dirty="0" err="1">
                <a:solidFill>
                  <a:srgbClr val="000000"/>
                </a:solidFill>
                <a:effectLst/>
              </a:rPr>
              <a:t>light</a:t>
            </a:r>
            <a:r>
              <a:rPr lang="pl-PL" sz="1800" b="0" i="0" u="none" strike="noStrike" dirty="0">
                <a:solidFill>
                  <a:srgbClr val="000000"/>
                </a:solidFill>
                <a:effectLst/>
              </a:rPr>
              <a:t> </a:t>
            </a:r>
            <a:r>
              <a:rPr lang="pl-PL" sz="1800" b="0" i="0" u="none" strike="noStrike" dirty="0" err="1">
                <a:solidFill>
                  <a:srgbClr val="000000"/>
                </a:solidFill>
                <a:effectLst/>
              </a:rPr>
              <a:t>is</a:t>
            </a:r>
            <a:r>
              <a:rPr lang="pl-PL" sz="1800" b="0" i="0" u="none" strike="noStrike" dirty="0">
                <a:solidFill>
                  <a:srgbClr val="000000"/>
                </a:solidFill>
                <a:effectLst/>
              </a:rPr>
              <a:t> </a:t>
            </a:r>
            <a:r>
              <a:rPr lang="pl-PL" sz="1800" b="0" i="0" u="none" strike="noStrike" dirty="0" err="1">
                <a:solidFill>
                  <a:srgbClr val="000000"/>
                </a:solidFill>
                <a:effectLst/>
              </a:rPr>
              <a:t>green</a:t>
            </a:r>
            <a:r>
              <a:rPr lang="pl-PL" sz="1800" b="0" i="0" u="none" strike="noStrike" dirty="0">
                <a:solidFill>
                  <a:srgbClr val="000000"/>
                </a:solidFill>
                <a:effectLst/>
              </a:rPr>
              <a:t>,</a:t>
            </a:r>
          </a:p>
          <a:p>
            <a:pPr lvl="1">
              <a:lnSpc>
                <a:spcPct val="160000"/>
              </a:lnSpc>
              <a:buFont typeface="Wingdings" pitchFamily="2" charset="2"/>
              <a:buChar char="§"/>
            </a:pPr>
            <a:r>
              <a:rPr lang="pl-PL" sz="1800" b="0" i="0" u="none" strike="noStrike" dirty="0" err="1">
                <a:solidFill>
                  <a:srgbClr val="000000"/>
                </a:solidFill>
                <a:effectLst/>
              </a:rPr>
              <a:t>pedestrians</a:t>
            </a:r>
            <a:r>
              <a:rPr lang="pl-PL" sz="1800" b="0" i="0" u="none" strike="noStrike" dirty="0">
                <a:solidFill>
                  <a:srgbClr val="000000"/>
                </a:solidFill>
                <a:effectLst/>
              </a:rPr>
              <a:t> </a:t>
            </a:r>
            <a:r>
              <a:rPr lang="pl-PL" sz="1800" b="0" i="0" u="none" strike="noStrike" dirty="0" err="1">
                <a:solidFill>
                  <a:srgbClr val="000000"/>
                </a:solidFill>
                <a:effectLst/>
              </a:rPr>
              <a:t>don’t</a:t>
            </a:r>
            <a:r>
              <a:rPr lang="pl-PL" sz="1800" b="0" i="0" u="none" strike="noStrike" dirty="0">
                <a:solidFill>
                  <a:srgbClr val="000000"/>
                </a:solidFill>
                <a:effectLst/>
              </a:rPr>
              <a:t> walk on the </a:t>
            </a:r>
            <a:r>
              <a:rPr lang="pl-PL" sz="1800" b="0" i="0" u="none" strike="noStrike" dirty="0" err="1">
                <a:solidFill>
                  <a:srgbClr val="000000"/>
                </a:solidFill>
                <a:effectLst/>
              </a:rPr>
              <a:t>right</a:t>
            </a:r>
            <a:r>
              <a:rPr lang="pl-PL" sz="1800" b="0" i="0" u="none" strike="noStrike" dirty="0">
                <a:solidFill>
                  <a:srgbClr val="000000"/>
                </a:solidFill>
                <a:effectLst/>
              </a:rPr>
              <a:t> </a:t>
            </a:r>
            <a:r>
              <a:rPr lang="pl-PL" sz="1800" b="0" i="0" u="none" strike="noStrike" dirty="0" err="1">
                <a:solidFill>
                  <a:srgbClr val="000000"/>
                </a:solidFill>
                <a:effectLst/>
              </a:rPr>
              <a:t>side</a:t>
            </a:r>
            <a:r>
              <a:rPr lang="pl-PL" sz="1800" b="0" i="0" u="none" strike="noStrike" dirty="0">
                <a:solidFill>
                  <a:srgbClr val="000000"/>
                </a:solidFill>
                <a:effectLst/>
              </a:rPr>
              <a:t> of the </a:t>
            </a:r>
            <a:r>
              <a:rPr lang="pl-PL" sz="1800" b="0" i="0" u="none" strike="noStrike" dirty="0" err="1">
                <a:solidFill>
                  <a:srgbClr val="000000"/>
                </a:solidFill>
                <a:effectLst/>
              </a:rPr>
              <a:t>sidewalk</a:t>
            </a:r>
            <a:r>
              <a:rPr lang="pl-PL" sz="1800" b="0" i="0" u="none" strike="noStrike" dirty="0">
                <a:solidFill>
                  <a:srgbClr val="000000"/>
                </a:solidFill>
                <a:effectLst/>
              </a:rPr>
              <a:t>,</a:t>
            </a:r>
          </a:p>
          <a:p>
            <a:pPr lvl="1">
              <a:lnSpc>
                <a:spcPct val="160000"/>
              </a:lnSpc>
              <a:buFont typeface="Wingdings" pitchFamily="2" charset="2"/>
              <a:buChar char="§"/>
            </a:pPr>
            <a:r>
              <a:rPr lang="pl-PL" sz="1800" b="0" i="0" u="none" strike="noStrike" dirty="0">
                <a:solidFill>
                  <a:srgbClr val="000000"/>
                </a:solidFill>
                <a:effectLst/>
              </a:rPr>
              <a:t>and in public transport, </a:t>
            </a:r>
            <a:r>
              <a:rPr lang="pl-PL" sz="1800" b="0" i="0" u="none" strike="noStrike" dirty="0" err="1">
                <a:solidFill>
                  <a:srgbClr val="000000"/>
                </a:solidFill>
                <a:effectLst/>
              </a:rPr>
              <a:t>people</a:t>
            </a:r>
            <a:r>
              <a:rPr lang="pl-PL" sz="1800" b="0" i="0" u="none" strike="noStrike" dirty="0">
                <a:solidFill>
                  <a:srgbClr val="000000"/>
                </a:solidFill>
                <a:effectLst/>
              </a:rPr>
              <a:t> </a:t>
            </a:r>
            <a:r>
              <a:rPr lang="pl-PL" sz="1800" b="0" i="0" u="none" strike="noStrike" dirty="0" err="1">
                <a:solidFill>
                  <a:srgbClr val="000000"/>
                </a:solidFill>
                <a:effectLst/>
              </a:rPr>
              <a:t>don’t</a:t>
            </a:r>
            <a:r>
              <a:rPr lang="pl-PL" sz="1800" b="0" i="0" u="none" strike="noStrike" dirty="0">
                <a:solidFill>
                  <a:srgbClr val="000000"/>
                </a:solidFill>
                <a:effectLst/>
              </a:rPr>
              <a:t> </a:t>
            </a:r>
            <a:r>
              <a:rPr lang="pl-PL" sz="1800" b="0" i="0" u="none" strike="noStrike" dirty="0" err="1">
                <a:solidFill>
                  <a:srgbClr val="000000"/>
                </a:solidFill>
                <a:effectLst/>
              </a:rPr>
              <a:t>always</a:t>
            </a:r>
            <a:r>
              <a:rPr lang="pl-PL" sz="1800" b="0" i="0" u="none" strike="noStrike" dirty="0">
                <a:solidFill>
                  <a:srgbClr val="000000"/>
                </a:solidFill>
                <a:effectLst/>
              </a:rPr>
              <a:t> </a:t>
            </a:r>
            <a:r>
              <a:rPr lang="pl-PL" sz="1800" b="0" i="0" u="none" strike="noStrike" dirty="0" err="1">
                <a:solidFill>
                  <a:srgbClr val="000000"/>
                </a:solidFill>
                <a:effectLst/>
              </a:rPr>
              <a:t>let</a:t>
            </a:r>
            <a:r>
              <a:rPr lang="pl-PL" sz="1800" b="0" i="0" u="none" strike="noStrike" dirty="0">
                <a:solidFill>
                  <a:srgbClr val="000000"/>
                </a:solidFill>
                <a:effectLst/>
              </a:rPr>
              <a:t> </a:t>
            </a:r>
            <a:r>
              <a:rPr lang="pl-PL" sz="1800" b="0" i="0" u="none" strike="noStrike" dirty="0" err="1">
                <a:solidFill>
                  <a:srgbClr val="000000"/>
                </a:solidFill>
                <a:effectLst/>
              </a:rPr>
              <a:t>passengers</a:t>
            </a:r>
            <a:r>
              <a:rPr lang="pl-PL" sz="1800" b="0" i="0" u="none" strike="noStrike" dirty="0">
                <a:solidFill>
                  <a:srgbClr val="000000"/>
                </a:solidFill>
                <a:effectLst/>
              </a:rPr>
              <a:t> off </a:t>
            </a:r>
            <a:r>
              <a:rPr lang="pl-PL" sz="1800" b="0" i="0" u="none" strike="noStrike" dirty="0" err="1">
                <a:solidFill>
                  <a:srgbClr val="000000"/>
                </a:solidFill>
                <a:effectLst/>
              </a:rPr>
              <a:t>before</a:t>
            </a:r>
            <a:r>
              <a:rPr lang="pl-PL" sz="1800" b="0" i="0" u="none" strike="noStrike" dirty="0">
                <a:solidFill>
                  <a:srgbClr val="000000"/>
                </a:solidFill>
                <a:effectLst/>
              </a:rPr>
              <a:t> </a:t>
            </a:r>
            <a:r>
              <a:rPr lang="pl-PL" sz="1800" b="0" i="0" u="none" strike="noStrike" dirty="0" err="1">
                <a:solidFill>
                  <a:srgbClr val="000000"/>
                </a:solidFill>
                <a:effectLst/>
              </a:rPr>
              <a:t>getting</a:t>
            </a:r>
            <a:r>
              <a:rPr lang="pl-PL" sz="1800" b="0" i="0" u="none" strike="noStrike" dirty="0">
                <a:solidFill>
                  <a:srgbClr val="000000"/>
                </a:solidFill>
                <a:effectLst/>
              </a:rPr>
              <a:t> on.</a:t>
            </a:r>
          </a:p>
          <a:p>
            <a:pPr marL="0" indent="0" algn="l">
              <a:lnSpc>
                <a:spcPct val="160000"/>
              </a:lnSpc>
              <a:buNone/>
            </a:pPr>
            <a:r>
              <a:rPr lang="pl-PL" sz="1800" b="0" i="0" u="none" strike="noStrike" dirty="0">
                <a:solidFill>
                  <a:srgbClr val="000000"/>
                </a:solidFill>
                <a:effectLst/>
              </a:rPr>
              <a:t>For a </a:t>
            </a:r>
            <a:r>
              <a:rPr lang="pl-PL" sz="1800" b="0" i="0" u="none" strike="noStrike" dirty="0" err="1">
                <a:solidFill>
                  <a:srgbClr val="000000"/>
                </a:solidFill>
                <a:effectLst/>
              </a:rPr>
              <a:t>child</a:t>
            </a:r>
            <a:r>
              <a:rPr lang="pl-PL" sz="1800" b="0" i="0" u="none" strike="noStrike" dirty="0">
                <a:solidFill>
                  <a:srgbClr val="000000"/>
                </a:solidFill>
                <a:effectLst/>
              </a:rPr>
              <a:t>, </a:t>
            </a:r>
            <a:r>
              <a:rPr lang="pl-PL" sz="1800" b="0" i="0" u="none" strike="noStrike" dirty="0" err="1">
                <a:solidFill>
                  <a:srgbClr val="000000"/>
                </a:solidFill>
                <a:effectLst/>
              </a:rPr>
              <a:t>such</a:t>
            </a:r>
            <a:r>
              <a:rPr lang="pl-PL" sz="1800" b="0" i="0" u="none" strike="noStrike" dirty="0">
                <a:solidFill>
                  <a:srgbClr val="000000"/>
                </a:solidFill>
                <a:effectLst/>
              </a:rPr>
              <a:t> </a:t>
            </a:r>
            <a:r>
              <a:rPr lang="pl-PL" sz="1800" b="0" i="0" u="none" strike="noStrike" dirty="0" err="1">
                <a:solidFill>
                  <a:srgbClr val="000000"/>
                </a:solidFill>
                <a:effectLst/>
              </a:rPr>
              <a:t>situations</a:t>
            </a:r>
            <a:r>
              <a:rPr lang="pl-PL" sz="1800" b="0" i="0" u="none" strike="noStrike" dirty="0">
                <a:solidFill>
                  <a:srgbClr val="000000"/>
                </a:solidFill>
                <a:effectLst/>
              </a:rPr>
              <a:t> </a:t>
            </a:r>
            <a:r>
              <a:rPr lang="pl-PL" sz="1800" b="0" i="0" u="none" strike="noStrike" dirty="0" err="1">
                <a:solidFill>
                  <a:srgbClr val="000000"/>
                </a:solidFill>
                <a:effectLst/>
              </a:rPr>
              <a:t>can</a:t>
            </a:r>
            <a:r>
              <a:rPr lang="pl-PL" sz="1800" b="0" i="0" u="none" strike="noStrike" dirty="0">
                <a:solidFill>
                  <a:srgbClr val="000000"/>
                </a:solidFill>
                <a:effectLst/>
              </a:rPr>
              <a:t> be </a:t>
            </a:r>
            <a:r>
              <a:rPr lang="pl-PL" sz="1800" b="1" i="0" u="none" strike="noStrike" dirty="0" err="1">
                <a:solidFill>
                  <a:srgbClr val="000000"/>
                </a:solidFill>
                <a:effectLst/>
              </a:rPr>
              <a:t>confusing</a:t>
            </a:r>
            <a:r>
              <a:rPr lang="pl-PL" sz="1800" b="1" i="0" u="none" strike="noStrike" dirty="0">
                <a:solidFill>
                  <a:srgbClr val="000000"/>
                </a:solidFill>
                <a:effectLst/>
              </a:rPr>
              <a:t> and </a:t>
            </a:r>
            <a:r>
              <a:rPr lang="pl-PL" sz="1800" b="1" i="0" u="none" strike="noStrike" dirty="0" err="1">
                <a:solidFill>
                  <a:srgbClr val="000000"/>
                </a:solidFill>
                <a:effectLst/>
              </a:rPr>
              <a:t>frightening</a:t>
            </a:r>
            <a:r>
              <a:rPr lang="pl-PL" sz="1800" b="1" i="0" u="none" strike="noStrike" dirty="0">
                <a:solidFill>
                  <a:srgbClr val="000000"/>
                </a:solidFill>
                <a:effectLst/>
              </a:rPr>
              <a:t> </a:t>
            </a:r>
            <a:r>
              <a:rPr lang="pl-PL" sz="1800" i="0" u="none" strike="noStrike" dirty="0">
                <a:solidFill>
                  <a:srgbClr val="000000"/>
                </a:solidFill>
                <a:effectLst/>
              </a:rPr>
              <a:t>– </a:t>
            </a:r>
            <a:r>
              <a:rPr lang="pl-PL" sz="1800" b="0" i="0" u="none" strike="noStrike" dirty="0" err="1">
                <a:solidFill>
                  <a:srgbClr val="000000"/>
                </a:solidFill>
                <a:effectLst/>
              </a:rPr>
              <a:t>they</a:t>
            </a:r>
            <a:r>
              <a:rPr lang="pl-PL" sz="1800" b="0" i="0" u="none" strike="noStrike" dirty="0">
                <a:solidFill>
                  <a:srgbClr val="000000"/>
                </a:solidFill>
                <a:effectLst/>
              </a:rPr>
              <a:t> </a:t>
            </a:r>
            <a:r>
              <a:rPr lang="pl-PL" sz="1800" b="0" i="0" u="none" strike="noStrike" dirty="0" err="1">
                <a:solidFill>
                  <a:srgbClr val="000000"/>
                </a:solidFill>
                <a:effectLst/>
              </a:rPr>
              <a:t>often</a:t>
            </a:r>
            <a:r>
              <a:rPr lang="pl-PL" sz="1800" b="0" i="0" u="none" strike="noStrike" dirty="0">
                <a:solidFill>
                  <a:srgbClr val="000000"/>
                </a:solidFill>
                <a:effectLst/>
              </a:rPr>
              <a:t> </a:t>
            </a:r>
            <a:r>
              <a:rPr lang="pl-PL" sz="1800" b="0" i="0" u="none" strike="noStrike" dirty="0" err="1">
                <a:solidFill>
                  <a:srgbClr val="000000"/>
                </a:solidFill>
                <a:effectLst/>
              </a:rPr>
              <a:t>mean</a:t>
            </a:r>
            <a:r>
              <a:rPr lang="pl-PL" sz="1800" b="0" i="0" u="none" strike="noStrike" dirty="0">
                <a:solidFill>
                  <a:srgbClr val="000000"/>
                </a:solidFill>
                <a:effectLst/>
              </a:rPr>
              <a:t> </a:t>
            </a:r>
            <a:r>
              <a:rPr lang="pl-PL" sz="1800" b="0" i="0" u="none" strike="noStrike" dirty="0" err="1">
                <a:solidFill>
                  <a:srgbClr val="000000"/>
                </a:solidFill>
                <a:effectLst/>
              </a:rPr>
              <a:t>that</a:t>
            </a:r>
            <a:r>
              <a:rPr lang="pl-PL" sz="1800" b="0" i="0" u="none" strike="noStrike" dirty="0">
                <a:solidFill>
                  <a:srgbClr val="000000"/>
                </a:solidFill>
                <a:effectLst/>
              </a:rPr>
              <a:t> the </a:t>
            </a:r>
            <a:r>
              <a:rPr lang="pl-PL" sz="1800" b="0" i="0" u="none" strike="noStrike" dirty="0" err="1">
                <a:solidFill>
                  <a:srgbClr val="000000"/>
                </a:solidFill>
                <a:effectLst/>
              </a:rPr>
              <a:t>child</a:t>
            </a:r>
            <a:r>
              <a:rPr lang="pl-PL" sz="1800" b="0" i="0" u="none" strike="noStrike" dirty="0">
                <a:solidFill>
                  <a:srgbClr val="000000"/>
                </a:solidFill>
                <a:effectLst/>
              </a:rPr>
              <a:t> </a:t>
            </a:r>
            <a:r>
              <a:rPr lang="pl-PL" sz="1800" b="0" i="0" u="none" strike="noStrike" dirty="0" err="1">
                <a:solidFill>
                  <a:srgbClr val="000000"/>
                </a:solidFill>
                <a:effectLst/>
              </a:rPr>
              <a:t>simply</a:t>
            </a:r>
            <a:r>
              <a:rPr lang="pl-PL" sz="1800" b="0" i="0" u="none" strike="noStrike" dirty="0">
                <a:solidFill>
                  <a:srgbClr val="000000"/>
                </a:solidFill>
                <a:effectLst/>
              </a:rPr>
              <a:t> </a:t>
            </a:r>
            <a:r>
              <a:rPr lang="pl-PL" sz="1800" b="1" i="0" u="none" strike="noStrike" dirty="0" err="1">
                <a:solidFill>
                  <a:srgbClr val="000000"/>
                </a:solidFill>
                <a:effectLst/>
              </a:rPr>
              <a:t>cannot</a:t>
            </a:r>
            <a:r>
              <a:rPr lang="pl-PL" sz="1800" b="1" i="0" u="none" strike="noStrike" dirty="0">
                <a:solidFill>
                  <a:srgbClr val="000000"/>
                </a:solidFill>
                <a:effectLst/>
              </a:rPr>
              <a:t> cross the </a:t>
            </a:r>
            <a:r>
              <a:rPr lang="pl-PL" sz="1800" b="1" i="0" u="none" strike="noStrike" dirty="0" err="1">
                <a:solidFill>
                  <a:srgbClr val="000000"/>
                </a:solidFill>
                <a:effectLst/>
              </a:rPr>
              <a:t>street</a:t>
            </a:r>
            <a:r>
              <a:rPr lang="pl-PL" sz="1800" b="1" i="0" u="none" strike="noStrike" dirty="0">
                <a:solidFill>
                  <a:srgbClr val="000000"/>
                </a:solidFill>
                <a:effectLst/>
              </a:rPr>
              <a:t> </a:t>
            </a:r>
            <a:r>
              <a:rPr lang="pl-PL" sz="1800" b="1" i="0" u="none" strike="noStrike" dirty="0" err="1">
                <a:solidFill>
                  <a:srgbClr val="000000"/>
                </a:solidFill>
                <a:effectLst/>
              </a:rPr>
              <a:t>or</a:t>
            </a:r>
            <a:r>
              <a:rPr lang="pl-PL" sz="1800" b="1" i="0" u="none" strike="noStrike" dirty="0">
                <a:solidFill>
                  <a:srgbClr val="000000"/>
                </a:solidFill>
                <a:effectLst/>
              </a:rPr>
              <a:t> </a:t>
            </a:r>
            <a:r>
              <a:rPr lang="pl-PL" sz="1800" b="1" i="0" u="none" strike="noStrike" dirty="0" err="1">
                <a:solidFill>
                  <a:srgbClr val="000000"/>
                </a:solidFill>
                <a:effectLst/>
              </a:rPr>
              <a:t>get</a:t>
            </a:r>
            <a:r>
              <a:rPr lang="pl-PL" sz="1800" b="1" i="0" u="none" strike="noStrike" dirty="0">
                <a:solidFill>
                  <a:srgbClr val="000000"/>
                </a:solidFill>
                <a:effectLst/>
              </a:rPr>
              <a:t> off the </a:t>
            </a:r>
            <a:r>
              <a:rPr lang="pl-PL" sz="1800" b="1" i="0" u="none" strike="noStrike" dirty="0" err="1">
                <a:solidFill>
                  <a:srgbClr val="000000"/>
                </a:solidFill>
                <a:effectLst/>
              </a:rPr>
              <a:t>bus</a:t>
            </a:r>
            <a:r>
              <a:rPr lang="pl-PL" sz="1800" b="1" i="0" u="none" strike="noStrike" dirty="0">
                <a:solidFill>
                  <a:srgbClr val="000000"/>
                </a:solidFill>
                <a:effectLst/>
              </a:rPr>
              <a:t> </a:t>
            </a:r>
            <a:r>
              <a:rPr lang="pl-PL" sz="1800" b="1" i="0" u="none" strike="noStrike" dirty="0" err="1">
                <a:solidFill>
                  <a:srgbClr val="000000"/>
                </a:solidFill>
                <a:effectLst/>
              </a:rPr>
              <a:t>or</a:t>
            </a:r>
            <a:r>
              <a:rPr lang="pl-PL" sz="1800" b="1" i="0" u="none" strike="noStrike" dirty="0">
                <a:solidFill>
                  <a:srgbClr val="000000"/>
                </a:solidFill>
                <a:effectLst/>
              </a:rPr>
              <a:t> tram</a:t>
            </a:r>
            <a:r>
              <a:rPr lang="pl-PL" sz="1800" b="0" i="0" u="none" strike="noStrike" dirty="0">
                <a:solidFill>
                  <a:srgbClr val="000000"/>
                </a:solidFill>
                <a:effectLst/>
              </a:rPr>
              <a:t> </a:t>
            </a:r>
            <a:r>
              <a:rPr lang="pl-PL" sz="1800" b="0" i="0" u="none" strike="noStrike" dirty="0" err="1">
                <a:solidFill>
                  <a:srgbClr val="000000"/>
                </a:solidFill>
                <a:effectLst/>
              </a:rPr>
              <a:t>safely</a:t>
            </a:r>
            <a:r>
              <a:rPr lang="pl-PL" sz="1800" b="0" i="0" u="none" strike="noStrike" dirty="0">
                <a:solidFill>
                  <a:srgbClr val="000000"/>
                </a:solidFill>
                <a:effectLst/>
              </a:rPr>
              <a:t>.</a:t>
            </a:r>
          </a:p>
        </p:txBody>
      </p:sp>
      <p:sp>
        <p:nvSpPr>
          <p:cNvPr id="4" name="Pagon 3">
            <a:hlinkClick r:id="rId2" action="ppaction://hlinksldjump"/>
            <a:extLst>
              <a:ext uri="{FF2B5EF4-FFF2-40B4-BE49-F238E27FC236}">
                <a16:creationId xmlns:a16="http://schemas.microsoft.com/office/drawing/2014/main" id="{AA1B5CE9-B503-5F35-CB91-17B883CF5535}"/>
              </a:ext>
            </a:extLst>
          </p:cNvPr>
          <p:cNvSpPr/>
          <p:nvPr/>
        </p:nvSpPr>
        <p:spPr>
          <a:xfrm>
            <a:off x="10813800" y="563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endParaRPr>
          </a:p>
        </p:txBody>
      </p:sp>
    </p:spTree>
    <p:extLst>
      <p:ext uri="{BB962C8B-B14F-4D97-AF65-F5344CB8AC3E}">
        <p14:creationId xmlns:p14="http://schemas.microsoft.com/office/powerpoint/2010/main" val="158950301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Obraz 3">
            <a:extLst>
              <a:ext uri="{FF2B5EF4-FFF2-40B4-BE49-F238E27FC236}">
                <a16:creationId xmlns:a16="http://schemas.microsoft.com/office/drawing/2014/main" id="{6F33103E-7FAA-B46C-9973-43E21029FFFF}"/>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t="-159"/>
          <a:stretch/>
        </p:blipFill>
        <p:spPr>
          <a:xfrm>
            <a:off x="25400" y="1"/>
            <a:ext cx="7662650" cy="6857999"/>
          </a:xfrm>
          <a:prstGeom prst="rect">
            <a:avLst/>
          </a:prstGeom>
          <a:solidFill>
            <a:srgbClr val="FFFFFF">
              <a:shade val="85000"/>
            </a:srgbClr>
          </a:solidFill>
          <a:ln w="88900" cap="sq">
            <a:noFill/>
            <a:miter lim="800000"/>
          </a:ln>
          <a:effectLst>
            <a:outerShdw blurRad="55000" dist="18000" dir="5400000" algn="tl" rotWithShape="0">
              <a:schemeClr val="bg1">
                <a:alpha val="40000"/>
              </a:schemeClr>
            </a:outerShdw>
          </a:effectLst>
          <a:scene3d>
            <a:camera prst="orthographicFront"/>
            <a:lightRig rig="twoPt" dir="t">
              <a:rot lat="0" lon="0" rev="7200000"/>
            </a:lightRig>
          </a:scene3d>
          <a:sp3d>
            <a:bevelT w="25400" h="19050"/>
            <a:contourClr>
              <a:srgbClr val="FFFFFF"/>
            </a:contourClr>
          </a:sp3d>
        </p:spPr>
      </p:pic>
      <p:sp>
        <p:nvSpPr>
          <p:cNvPr id="2" name="Pagon 1">
            <a:hlinkClick r:id="rId4" action="ppaction://hlinksldjump"/>
            <a:extLst>
              <a:ext uri="{FF2B5EF4-FFF2-40B4-BE49-F238E27FC236}">
                <a16:creationId xmlns:a16="http://schemas.microsoft.com/office/drawing/2014/main" id="{3824F5C3-11FA-E45F-E2A1-D76D0C63525F}"/>
              </a:ext>
            </a:extLst>
          </p:cNvPr>
          <p:cNvSpPr/>
          <p:nvPr/>
        </p:nvSpPr>
        <p:spPr>
          <a:xfrm>
            <a:off x="11406801" y="5952875"/>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endParaRPr>
          </a:p>
        </p:txBody>
      </p:sp>
      <p:sp>
        <p:nvSpPr>
          <p:cNvPr id="3" name="pole tekstowe 2">
            <a:extLst>
              <a:ext uri="{FF2B5EF4-FFF2-40B4-BE49-F238E27FC236}">
                <a16:creationId xmlns:a16="http://schemas.microsoft.com/office/drawing/2014/main" id="{CEB7BD4F-591A-1392-214C-EE28B60C4A86}"/>
              </a:ext>
            </a:extLst>
          </p:cNvPr>
          <p:cNvSpPr txBox="1"/>
          <p:nvPr/>
        </p:nvSpPr>
        <p:spPr>
          <a:xfrm>
            <a:off x="7914910" y="1690688"/>
            <a:ext cx="4137389" cy="4427238"/>
          </a:xfrm>
          <a:prstGeom prst="rect">
            <a:avLst/>
          </a:prstGeom>
          <a:noFill/>
        </p:spPr>
        <p:txBody>
          <a:bodyPr wrap="square" rtlCol="0">
            <a:spAutoFit/>
          </a:bodyPr>
          <a:lstStyle/>
          <a:p>
            <a:pPr algn="just"/>
            <a:r>
              <a:rPr lang="pl-PL" sz="1600" dirty="0"/>
              <a:t>“</a:t>
            </a:r>
            <a:r>
              <a:rPr lang="pl-PL" sz="1600" dirty="0" err="1"/>
              <a:t>If</a:t>
            </a:r>
            <a:r>
              <a:rPr lang="pl-PL" sz="1600" dirty="0"/>
              <a:t> I </a:t>
            </a:r>
            <a:r>
              <a:rPr lang="pl-PL" sz="1600" dirty="0" err="1"/>
              <a:t>ever</a:t>
            </a:r>
            <a:r>
              <a:rPr lang="pl-PL" sz="1600" dirty="0"/>
              <a:t> </a:t>
            </a:r>
            <a:r>
              <a:rPr lang="pl-PL" sz="1600" dirty="0" err="1"/>
              <a:t>crossed</a:t>
            </a:r>
            <a:r>
              <a:rPr lang="pl-PL" sz="1600" dirty="0"/>
              <a:t> </a:t>
            </a:r>
            <a:r>
              <a:rPr lang="pl-PL" sz="1600" dirty="0" err="1"/>
              <a:t>that</a:t>
            </a:r>
            <a:r>
              <a:rPr lang="pl-PL" sz="1600" dirty="0"/>
              <a:t> </a:t>
            </a:r>
            <a:r>
              <a:rPr lang="pl-PL" sz="1600" dirty="0" err="1"/>
              <a:t>crosswalk</a:t>
            </a:r>
            <a:r>
              <a:rPr lang="pl-PL" sz="1600" dirty="0"/>
              <a:t> and a car </a:t>
            </a:r>
            <a:r>
              <a:rPr lang="pl-PL" sz="1600" i="1" dirty="0"/>
              <a:t>[</a:t>
            </a:r>
            <a:r>
              <a:rPr lang="pl-PL" sz="1600" i="1" dirty="0" err="1"/>
              <a:t>driven</a:t>
            </a:r>
            <a:r>
              <a:rPr lang="pl-PL" sz="1600" i="1" dirty="0"/>
              <a:t> by a </a:t>
            </a:r>
            <a:r>
              <a:rPr lang="pl-PL" sz="1600" i="1" dirty="0" err="1"/>
              <a:t>parent</a:t>
            </a:r>
            <a:r>
              <a:rPr lang="pl-PL" sz="1600" i="1" dirty="0"/>
              <a:t> </a:t>
            </a:r>
            <a:r>
              <a:rPr lang="pl-PL" sz="1600" i="1" dirty="0" err="1"/>
              <a:t>dropping</a:t>
            </a:r>
            <a:r>
              <a:rPr lang="pl-PL" sz="1600" i="1" dirty="0"/>
              <a:t> off </a:t>
            </a:r>
            <a:r>
              <a:rPr lang="pl-PL" sz="1600" i="1" dirty="0" err="1"/>
              <a:t>another</a:t>
            </a:r>
            <a:r>
              <a:rPr lang="pl-PL" sz="1600" i="1" dirty="0"/>
              <a:t> </a:t>
            </a:r>
            <a:r>
              <a:rPr lang="pl-PL" sz="1600" i="1" dirty="0" err="1"/>
              <a:t>child</a:t>
            </a:r>
            <a:r>
              <a:rPr lang="pl-PL" sz="1600" i="1" dirty="0"/>
              <a:t> </a:t>
            </a:r>
            <a:r>
              <a:rPr lang="pl-PL" sz="1600" i="1" dirty="0" err="1"/>
              <a:t>at</a:t>
            </a:r>
            <a:r>
              <a:rPr lang="pl-PL" sz="1600" i="1" dirty="0"/>
              <a:t> </a:t>
            </a:r>
            <a:r>
              <a:rPr lang="pl-PL" sz="1600" i="1" dirty="0" err="1"/>
              <a:t>school</a:t>
            </a:r>
            <a:r>
              <a:rPr lang="pl-PL" sz="1600" i="1" dirty="0"/>
              <a:t>] </a:t>
            </a:r>
            <a:r>
              <a:rPr lang="pl-PL" sz="1600" dirty="0"/>
              <a:t>was </a:t>
            </a:r>
            <a:r>
              <a:rPr lang="pl-PL" sz="1600" dirty="0" err="1"/>
              <a:t>reversing</a:t>
            </a:r>
            <a:r>
              <a:rPr lang="pl-PL" sz="1600" dirty="0"/>
              <a:t>, </a:t>
            </a:r>
            <a:r>
              <a:rPr lang="pl-PL" sz="1600" dirty="0" err="1"/>
              <a:t>it</a:t>
            </a:r>
            <a:r>
              <a:rPr lang="pl-PL" sz="1600" dirty="0"/>
              <a:t> </a:t>
            </a:r>
            <a:r>
              <a:rPr lang="pl-PL" sz="1600" dirty="0" err="1"/>
              <a:t>could</a:t>
            </a:r>
            <a:r>
              <a:rPr lang="pl-PL" sz="1600" dirty="0"/>
              <a:t> run me </a:t>
            </a:r>
            <a:r>
              <a:rPr lang="pl-PL" sz="1600" dirty="0" err="1"/>
              <a:t>over</a:t>
            </a:r>
            <a:r>
              <a:rPr lang="pl-PL" sz="1600" dirty="0"/>
              <a:t>.”</a:t>
            </a:r>
          </a:p>
          <a:p>
            <a:pPr algn="r"/>
            <a:r>
              <a:rPr lang="pl-PL" sz="1200" i="1" dirty="0"/>
              <a:t>from </a:t>
            </a:r>
            <a:r>
              <a:rPr lang="pl-PL" sz="1200" i="1" dirty="0" err="1"/>
              <a:t>workshop</a:t>
            </a:r>
            <a:r>
              <a:rPr lang="pl-PL" sz="1200" i="1" dirty="0"/>
              <a:t> in </a:t>
            </a:r>
            <a:r>
              <a:rPr lang="pl-PL" sz="1200" i="1" dirty="0" err="1"/>
              <a:t>school</a:t>
            </a:r>
            <a:endParaRPr lang="pl-PL" sz="1200" i="1" dirty="0"/>
          </a:p>
          <a:p>
            <a:pPr algn="r"/>
            <a:endParaRPr lang="pl-PL" sz="1600" i="1" dirty="0"/>
          </a:p>
          <a:p>
            <a:pPr algn="just">
              <a:lnSpc>
                <a:spcPct val="150000"/>
              </a:lnSpc>
            </a:pPr>
            <a:r>
              <a:rPr lang="pl-PL" sz="1600" dirty="0" err="1"/>
              <a:t>Meanwhile</a:t>
            </a:r>
            <a:r>
              <a:rPr lang="pl-PL" sz="1600" dirty="0"/>
              <a:t>, </a:t>
            </a:r>
            <a:r>
              <a:rPr lang="pl-PL" sz="1600" dirty="0" err="1"/>
              <a:t>parents</a:t>
            </a:r>
            <a:r>
              <a:rPr lang="pl-PL" sz="1600" dirty="0"/>
              <a:t>...</a:t>
            </a:r>
          </a:p>
          <a:p>
            <a:pPr algn="just">
              <a:lnSpc>
                <a:spcPct val="150000"/>
              </a:lnSpc>
            </a:pPr>
            <a:r>
              <a:rPr lang="pl-PL" sz="1600" dirty="0"/>
              <a:t>… as </a:t>
            </a:r>
            <a:r>
              <a:rPr lang="pl-PL" sz="1600" dirty="0" err="1"/>
              <a:t>shown</a:t>
            </a:r>
            <a:r>
              <a:rPr lang="pl-PL" sz="1600" dirty="0"/>
              <a:t>, for </a:t>
            </a:r>
            <a:r>
              <a:rPr lang="pl-PL" sz="1600" dirty="0" err="1"/>
              <a:t>example</a:t>
            </a:r>
            <a:r>
              <a:rPr lang="pl-PL" sz="1600" dirty="0"/>
              <a:t>, by </a:t>
            </a:r>
            <a:r>
              <a:rPr lang="pl-PL" sz="1600" dirty="0" err="1"/>
              <a:t>research</a:t>
            </a:r>
            <a:r>
              <a:rPr lang="pl-PL" sz="1600" dirty="0"/>
              <a:t> </a:t>
            </a:r>
            <a:r>
              <a:rPr lang="pl-PL" sz="1600" dirty="0" err="1"/>
              <a:t>conducted</a:t>
            </a:r>
            <a:r>
              <a:rPr lang="pl-PL" sz="1600" dirty="0"/>
              <a:t> as part of the </a:t>
            </a:r>
            <a:r>
              <a:rPr lang="pl-PL" sz="1600" dirty="0" err="1"/>
              <a:t>CoMobility</a:t>
            </a:r>
            <a:r>
              <a:rPr lang="pl-PL" sz="1600" dirty="0"/>
              <a:t> </a:t>
            </a:r>
            <a:r>
              <a:rPr lang="pl-PL" sz="1600" dirty="0" err="1"/>
              <a:t>project</a:t>
            </a:r>
            <a:r>
              <a:rPr lang="pl-PL" sz="1600" dirty="0"/>
              <a:t> (2024) – </a:t>
            </a:r>
            <a:r>
              <a:rPr lang="pl-PL" sz="1600" dirty="0" err="1"/>
              <a:t>often</a:t>
            </a:r>
            <a:r>
              <a:rPr lang="pl-PL" sz="1600" dirty="0"/>
              <a:t> </a:t>
            </a:r>
            <a:r>
              <a:rPr lang="pl-PL" sz="1600" dirty="0" err="1"/>
              <a:t>choose</a:t>
            </a:r>
            <a:r>
              <a:rPr lang="pl-PL" sz="1600" dirty="0"/>
              <a:t> to </a:t>
            </a:r>
            <a:r>
              <a:rPr lang="pl-PL" sz="1600" dirty="0" err="1"/>
              <a:t>drive</a:t>
            </a:r>
            <a:r>
              <a:rPr lang="pl-PL" sz="1600" dirty="0"/>
              <a:t> </a:t>
            </a:r>
            <a:r>
              <a:rPr lang="pl-PL" sz="1600" dirty="0" err="1"/>
              <a:t>their</a:t>
            </a:r>
            <a:r>
              <a:rPr lang="pl-PL" sz="1600" dirty="0"/>
              <a:t> </a:t>
            </a:r>
            <a:r>
              <a:rPr lang="pl-PL" sz="1600" dirty="0" err="1"/>
              <a:t>children</a:t>
            </a:r>
            <a:r>
              <a:rPr lang="pl-PL" sz="1600" dirty="0"/>
              <a:t> to </a:t>
            </a:r>
            <a:r>
              <a:rPr lang="pl-PL" sz="1600" dirty="0" err="1"/>
              <a:t>school</a:t>
            </a:r>
            <a:r>
              <a:rPr lang="pl-PL" sz="1600" dirty="0"/>
              <a:t> by car, </a:t>
            </a:r>
            <a:r>
              <a:rPr lang="pl-PL" sz="1600" dirty="0" err="1"/>
              <a:t>explaining</a:t>
            </a:r>
            <a:r>
              <a:rPr lang="pl-PL" sz="1600" dirty="0"/>
              <a:t> </a:t>
            </a:r>
            <a:r>
              <a:rPr lang="pl-PL" sz="1600" dirty="0" err="1"/>
              <a:t>this</a:t>
            </a:r>
            <a:r>
              <a:rPr lang="pl-PL" sz="1600" dirty="0"/>
              <a:t> </a:t>
            </a:r>
            <a:r>
              <a:rPr lang="pl-PL" sz="1600" dirty="0" err="1"/>
              <a:t>decision</a:t>
            </a:r>
            <a:r>
              <a:rPr lang="pl-PL" sz="1600" dirty="0"/>
              <a:t> as </a:t>
            </a:r>
            <a:r>
              <a:rPr lang="pl-PL" sz="1600" dirty="0" err="1"/>
              <a:t>an</a:t>
            </a:r>
            <a:r>
              <a:rPr lang="pl-PL" sz="1600" dirty="0"/>
              <a:t> </a:t>
            </a:r>
            <a:r>
              <a:rPr lang="pl-PL" sz="1600" dirty="0" err="1"/>
              <a:t>act</a:t>
            </a:r>
            <a:r>
              <a:rPr lang="pl-PL" sz="1600" dirty="0"/>
              <a:t> of </a:t>
            </a:r>
            <a:r>
              <a:rPr lang="pl-PL" sz="1600" dirty="0" err="1"/>
              <a:t>care</a:t>
            </a:r>
            <a:r>
              <a:rPr lang="pl-PL" sz="1600" dirty="0"/>
              <a:t> for </a:t>
            </a:r>
            <a:r>
              <a:rPr lang="pl-PL" sz="1600" dirty="0" err="1"/>
              <a:t>their</a:t>
            </a:r>
            <a:r>
              <a:rPr lang="pl-PL" sz="1600" dirty="0"/>
              <a:t> </a:t>
            </a:r>
            <a:r>
              <a:rPr lang="pl-PL" sz="1600" dirty="0" err="1"/>
              <a:t>safety</a:t>
            </a:r>
            <a:r>
              <a:rPr lang="pl-PL" sz="1600" dirty="0"/>
              <a:t>, </a:t>
            </a:r>
            <a:r>
              <a:rPr lang="pl-PL" sz="1600" dirty="0" err="1"/>
              <a:t>because</a:t>
            </a:r>
            <a:r>
              <a:rPr lang="pl-PL" sz="1600" dirty="0"/>
              <a:t> </a:t>
            </a:r>
            <a:r>
              <a:rPr lang="pl-PL" sz="1600" dirty="0" err="1"/>
              <a:t>there</a:t>
            </a:r>
            <a:r>
              <a:rPr lang="pl-PL" sz="1600" dirty="0"/>
              <a:t> </a:t>
            </a:r>
            <a:r>
              <a:rPr lang="pl-PL" sz="1600" dirty="0" err="1"/>
              <a:t>are</a:t>
            </a:r>
            <a:r>
              <a:rPr lang="pl-PL" sz="1600" dirty="0"/>
              <a:t> </a:t>
            </a:r>
            <a:r>
              <a:rPr lang="pl-PL" sz="1600" dirty="0" err="1"/>
              <a:t>too</a:t>
            </a:r>
            <a:r>
              <a:rPr lang="pl-PL" sz="1600" dirty="0"/>
              <a:t> </a:t>
            </a:r>
            <a:r>
              <a:rPr lang="pl-PL" sz="1600" dirty="0" err="1"/>
              <a:t>many</a:t>
            </a:r>
            <a:r>
              <a:rPr lang="pl-PL" sz="1600" dirty="0"/>
              <a:t> </a:t>
            </a:r>
            <a:r>
              <a:rPr lang="pl-PL" sz="1600" dirty="0" err="1"/>
              <a:t>cars</a:t>
            </a:r>
            <a:r>
              <a:rPr lang="pl-PL" sz="1600" dirty="0"/>
              <a:t> </a:t>
            </a:r>
            <a:r>
              <a:rPr lang="pl-PL" sz="1600" dirty="0" err="1"/>
              <a:t>around</a:t>
            </a:r>
            <a:r>
              <a:rPr lang="pl-PL" sz="1600" dirty="0"/>
              <a:t> the </a:t>
            </a:r>
            <a:r>
              <a:rPr lang="pl-PL" sz="1600" dirty="0" err="1"/>
              <a:t>school</a:t>
            </a:r>
            <a:r>
              <a:rPr lang="pl-PL" sz="1600" dirty="0"/>
              <a:t> for </a:t>
            </a:r>
            <a:r>
              <a:rPr lang="pl-PL" sz="1600" dirty="0" err="1"/>
              <a:t>it</a:t>
            </a:r>
            <a:r>
              <a:rPr lang="pl-PL" sz="1600" dirty="0"/>
              <a:t> to be </a:t>
            </a:r>
            <a:r>
              <a:rPr lang="pl-PL" sz="1600" dirty="0" err="1"/>
              <a:t>safe</a:t>
            </a:r>
            <a:r>
              <a:rPr lang="pl-PL" sz="1600" dirty="0"/>
              <a:t>.</a:t>
            </a:r>
          </a:p>
        </p:txBody>
      </p:sp>
      <p:sp>
        <p:nvSpPr>
          <p:cNvPr id="10" name="Tytuł 9">
            <a:extLst>
              <a:ext uri="{FF2B5EF4-FFF2-40B4-BE49-F238E27FC236}">
                <a16:creationId xmlns:a16="http://schemas.microsoft.com/office/drawing/2014/main" id="{18C17699-986D-6F02-B55A-599A750CA9C6}"/>
              </a:ext>
            </a:extLst>
          </p:cNvPr>
          <p:cNvSpPr>
            <a:spLocks noGrp="1"/>
          </p:cNvSpPr>
          <p:nvPr>
            <p:ph type="title"/>
          </p:nvPr>
        </p:nvSpPr>
        <p:spPr>
          <a:xfrm>
            <a:off x="7914910" y="365125"/>
            <a:ext cx="4137389" cy="1325563"/>
          </a:xfrm>
        </p:spPr>
        <p:txBody>
          <a:bodyPr>
            <a:normAutofit/>
          </a:bodyPr>
          <a:lstStyle/>
          <a:p>
            <a:r>
              <a:rPr lang="pl-PL" sz="2400" dirty="0" err="1"/>
              <a:t>Child’s</a:t>
            </a:r>
            <a:r>
              <a:rPr lang="pl-PL" sz="2400" dirty="0"/>
              <a:t> </a:t>
            </a:r>
            <a:r>
              <a:rPr lang="pl-PL" sz="2400" dirty="0" err="1"/>
              <a:t>perspective</a:t>
            </a:r>
            <a:r>
              <a:rPr lang="pl-PL" sz="2400" dirty="0"/>
              <a:t> – </a:t>
            </a:r>
            <a:r>
              <a:rPr lang="pl-PL" sz="2400" dirty="0" err="1"/>
              <a:t>crosswalk</a:t>
            </a:r>
            <a:r>
              <a:rPr lang="pl-PL" sz="2400" dirty="0"/>
              <a:t> in front of the </a:t>
            </a:r>
            <a:r>
              <a:rPr lang="pl-PL" sz="2400" dirty="0" err="1"/>
              <a:t>school</a:t>
            </a:r>
            <a:endParaRPr lang="pl-PL" sz="2400" dirty="0"/>
          </a:p>
        </p:txBody>
      </p:sp>
      <p:sp>
        <p:nvSpPr>
          <p:cNvPr id="11" name="Symbol zastępczy zawartości 2">
            <a:extLst>
              <a:ext uri="{FF2B5EF4-FFF2-40B4-BE49-F238E27FC236}">
                <a16:creationId xmlns:a16="http://schemas.microsoft.com/office/drawing/2014/main" id="{9E39BEA0-1972-1AE8-572F-19A598C0FCF4}"/>
              </a:ext>
            </a:extLst>
          </p:cNvPr>
          <p:cNvSpPr txBox="1">
            <a:spLocks/>
          </p:cNvSpPr>
          <p:nvPr/>
        </p:nvSpPr>
        <p:spPr>
          <a:xfrm>
            <a:off x="7914910" y="6195527"/>
            <a:ext cx="3265031" cy="415827"/>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l-PL" sz="1200" i="1" dirty="0"/>
              <a:t>Photo </a:t>
            </a:r>
            <a:r>
              <a:rPr lang="pl-PL" sz="1200" i="1" dirty="0" err="1"/>
              <a:t>taken</a:t>
            </a:r>
            <a:r>
              <a:rPr lang="pl-PL" sz="1200" i="1" dirty="0"/>
              <a:t> by a </a:t>
            </a:r>
            <a:r>
              <a:rPr lang="pl-PL" sz="1200" i="1" dirty="0" err="1"/>
              <a:t>child</a:t>
            </a:r>
            <a:r>
              <a:rPr lang="pl-PL" sz="1200" i="1" dirty="0"/>
              <a:t> </a:t>
            </a:r>
            <a:r>
              <a:rPr lang="pl-PL" sz="1200" i="1" dirty="0" err="1"/>
              <a:t>during</a:t>
            </a:r>
            <a:r>
              <a:rPr lang="pl-PL" sz="1200" i="1" dirty="0"/>
              <a:t> a </a:t>
            </a:r>
            <a:r>
              <a:rPr lang="pl-PL" sz="1200" i="1" dirty="0" err="1"/>
              <a:t>workshop</a:t>
            </a:r>
            <a:r>
              <a:rPr lang="pl-PL" sz="1200" i="1" dirty="0"/>
              <a:t> </a:t>
            </a:r>
            <a:r>
              <a:rPr lang="pl-PL" sz="1200" i="1" dirty="0" err="1"/>
              <a:t>led</a:t>
            </a:r>
            <a:r>
              <a:rPr lang="pl-PL" sz="1200" i="1" dirty="0"/>
              <a:t> by the </a:t>
            </a:r>
            <a:r>
              <a:rPr lang="pl-PL" sz="1200" i="1" dirty="0" err="1"/>
              <a:t>author</a:t>
            </a:r>
            <a:r>
              <a:rPr lang="pl-PL" sz="1200" i="1" dirty="0"/>
              <a:t> of the </a:t>
            </a:r>
            <a:r>
              <a:rPr lang="pl-PL" sz="1200" i="1" dirty="0" err="1"/>
              <a:t>training</a:t>
            </a:r>
            <a:endParaRPr lang="pl-PL" sz="1200" i="1" dirty="0"/>
          </a:p>
        </p:txBody>
      </p:sp>
    </p:spTree>
    <p:extLst>
      <p:ext uri="{BB962C8B-B14F-4D97-AF65-F5344CB8AC3E}">
        <p14:creationId xmlns:p14="http://schemas.microsoft.com/office/powerpoint/2010/main" val="206291401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7419B7F-1C7C-0CEC-5BE1-DF7C181B4E04}"/>
              </a:ext>
            </a:extLst>
          </p:cNvPr>
          <p:cNvSpPr>
            <a:spLocks noGrp="1"/>
          </p:cNvSpPr>
          <p:nvPr>
            <p:ph type="title"/>
          </p:nvPr>
        </p:nvSpPr>
        <p:spPr/>
        <p:txBody>
          <a:bodyPr>
            <a:normAutofit/>
          </a:bodyPr>
          <a:lstStyle/>
          <a:p>
            <a:r>
              <a:rPr lang="pl-PL" sz="3600" dirty="0" err="1"/>
              <a:t>Predictability</a:t>
            </a:r>
            <a:r>
              <a:rPr lang="pl-PL" sz="3600" dirty="0"/>
              <a:t> of </a:t>
            </a:r>
            <a:r>
              <a:rPr lang="pl-PL" sz="3600" dirty="0" err="1"/>
              <a:t>infrastructure</a:t>
            </a:r>
            <a:endParaRPr lang="pl-PL" sz="3600" dirty="0"/>
          </a:p>
        </p:txBody>
      </p:sp>
      <p:sp>
        <p:nvSpPr>
          <p:cNvPr id="3" name="Symbol zastępczy zawartości 2">
            <a:extLst>
              <a:ext uri="{FF2B5EF4-FFF2-40B4-BE49-F238E27FC236}">
                <a16:creationId xmlns:a16="http://schemas.microsoft.com/office/drawing/2014/main" id="{6356A1C7-1964-2FED-AF30-EA7014BE55D9}"/>
              </a:ext>
            </a:extLst>
          </p:cNvPr>
          <p:cNvSpPr>
            <a:spLocks noGrp="1"/>
          </p:cNvSpPr>
          <p:nvPr>
            <p:ph idx="1"/>
          </p:nvPr>
        </p:nvSpPr>
        <p:spPr>
          <a:xfrm>
            <a:off x="838200" y="1825625"/>
            <a:ext cx="7242110" cy="4351338"/>
          </a:xfrm>
        </p:spPr>
        <p:txBody>
          <a:bodyPr>
            <a:normAutofit lnSpcReduction="10000"/>
          </a:bodyPr>
          <a:lstStyle/>
          <a:p>
            <a:pPr marL="0" indent="0" algn="just">
              <a:lnSpc>
                <a:spcPct val="160000"/>
              </a:lnSpc>
              <a:buNone/>
            </a:pPr>
            <a:r>
              <a:rPr lang="pl-PL" sz="1700" dirty="0" err="1"/>
              <a:t>Children</a:t>
            </a:r>
            <a:r>
              <a:rPr lang="pl-PL" sz="1700" dirty="0"/>
              <a:t> </a:t>
            </a:r>
            <a:r>
              <a:rPr lang="pl-PL" sz="1700" dirty="0" err="1"/>
              <a:t>expect</a:t>
            </a:r>
            <a:r>
              <a:rPr lang="pl-PL" sz="1700" dirty="0"/>
              <a:t> </a:t>
            </a:r>
            <a:r>
              <a:rPr lang="pl-PL" sz="1700" b="1" dirty="0" err="1"/>
              <a:t>predictability</a:t>
            </a:r>
            <a:r>
              <a:rPr lang="pl-PL" sz="1700" b="1" dirty="0"/>
              <a:t> </a:t>
            </a:r>
            <a:r>
              <a:rPr lang="pl-PL" sz="1700" dirty="0"/>
              <a:t>not </a:t>
            </a:r>
            <a:r>
              <a:rPr lang="pl-PL" sz="1700" dirty="0" err="1"/>
              <a:t>only</a:t>
            </a:r>
            <a:r>
              <a:rPr lang="pl-PL" sz="1700" dirty="0"/>
              <a:t> from </a:t>
            </a:r>
            <a:r>
              <a:rPr lang="pl-PL" sz="1700" dirty="0" err="1"/>
              <a:t>adults</a:t>
            </a:r>
            <a:r>
              <a:rPr lang="pl-PL" sz="1700" dirty="0"/>
              <a:t> but </a:t>
            </a:r>
            <a:r>
              <a:rPr lang="pl-PL" sz="1700" dirty="0" err="1"/>
              <a:t>also</a:t>
            </a:r>
            <a:r>
              <a:rPr lang="pl-PL" sz="1700" dirty="0"/>
              <a:t> from </a:t>
            </a:r>
            <a:r>
              <a:rPr lang="pl-PL" sz="1700" b="1" dirty="0" err="1"/>
              <a:t>inanimate</a:t>
            </a:r>
            <a:r>
              <a:rPr lang="pl-PL" sz="1700" b="1" dirty="0"/>
              <a:t> </a:t>
            </a:r>
            <a:r>
              <a:rPr lang="pl-PL" sz="1700" b="1" dirty="0" err="1"/>
              <a:t>infrastructure</a:t>
            </a:r>
            <a:r>
              <a:rPr lang="pl-PL" sz="1700" b="1" dirty="0"/>
              <a:t> </a:t>
            </a:r>
            <a:r>
              <a:rPr lang="pl-PL" sz="1700" dirty="0"/>
              <a:t>- </a:t>
            </a:r>
            <a:r>
              <a:rPr lang="pl-PL" sz="1700" dirty="0" err="1"/>
              <a:t>such</a:t>
            </a:r>
            <a:r>
              <a:rPr lang="pl-PL" sz="1700" dirty="0"/>
              <a:t> as </a:t>
            </a:r>
            <a:r>
              <a:rPr lang="pl-PL" sz="1700" dirty="0" err="1"/>
              <a:t>pedestrian</a:t>
            </a:r>
            <a:r>
              <a:rPr lang="pl-PL" sz="1700" dirty="0"/>
              <a:t> </a:t>
            </a:r>
            <a:r>
              <a:rPr lang="pl-PL" sz="1700" dirty="0" err="1"/>
              <a:t>traffic</a:t>
            </a:r>
            <a:r>
              <a:rPr lang="pl-PL" sz="1700" dirty="0"/>
              <a:t> </a:t>
            </a:r>
            <a:r>
              <a:rPr lang="pl-PL" sz="1700" dirty="0" err="1"/>
              <a:t>lights</a:t>
            </a:r>
            <a:r>
              <a:rPr lang="pl-PL" sz="1700" dirty="0"/>
              <a:t> </a:t>
            </a:r>
            <a:r>
              <a:rPr lang="pl-PL" sz="1700" dirty="0" err="1"/>
              <a:t>or</a:t>
            </a:r>
            <a:r>
              <a:rPr lang="pl-PL" sz="1700" dirty="0"/>
              <a:t> public transport </a:t>
            </a:r>
            <a:r>
              <a:rPr lang="pl-PL" sz="1700" dirty="0" err="1"/>
              <a:t>systems</a:t>
            </a:r>
            <a:r>
              <a:rPr lang="pl-PL" sz="1700" dirty="0"/>
              <a:t>. A </a:t>
            </a:r>
            <a:r>
              <a:rPr lang="pl-PL" sz="1700" dirty="0" err="1"/>
              <a:t>good</a:t>
            </a:r>
            <a:r>
              <a:rPr lang="pl-PL" sz="1700" dirty="0"/>
              <a:t> </a:t>
            </a:r>
            <a:r>
              <a:rPr lang="pl-PL" sz="1700" dirty="0" err="1"/>
              <a:t>example</a:t>
            </a:r>
            <a:r>
              <a:rPr lang="pl-PL" sz="1700" dirty="0"/>
              <a:t> </a:t>
            </a:r>
            <a:r>
              <a:rPr lang="pl-PL" sz="1700" dirty="0" err="1"/>
              <a:t>is</a:t>
            </a:r>
            <a:r>
              <a:rPr lang="pl-PL" sz="1700" dirty="0"/>
              <a:t> the </a:t>
            </a:r>
            <a:r>
              <a:rPr lang="pl-PL" sz="1700" b="1" dirty="0" err="1"/>
              <a:t>information</a:t>
            </a:r>
            <a:r>
              <a:rPr lang="pl-PL" sz="1700" b="1" dirty="0"/>
              <a:t> </a:t>
            </a:r>
            <a:r>
              <a:rPr lang="pl-PL" sz="1700" b="1" dirty="0" err="1"/>
              <a:t>boards</a:t>
            </a:r>
            <a:r>
              <a:rPr lang="pl-PL" sz="1700" b="1" dirty="0"/>
              <a:t> </a:t>
            </a:r>
            <a:r>
              <a:rPr lang="pl-PL" sz="1700" b="1" dirty="0" err="1"/>
              <a:t>at</a:t>
            </a:r>
            <a:r>
              <a:rPr lang="pl-PL" sz="1700" b="1" dirty="0"/>
              <a:t> tram </a:t>
            </a:r>
            <a:r>
              <a:rPr lang="pl-PL" sz="1700" b="1" dirty="0" err="1"/>
              <a:t>stops</a:t>
            </a:r>
            <a:r>
              <a:rPr lang="pl-PL" sz="1700" b="1" dirty="0"/>
              <a:t> </a:t>
            </a:r>
            <a:r>
              <a:rPr lang="pl-PL" sz="1700" dirty="0" err="1"/>
              <a:t>that</a:t>
            </a:r>
            <a:r>
              <a:rPr lang="pl-PL" sz="1700" dirty="0"/>
              <a:t> show </a:t>
            </a:r>
            <a:r>
              <a:rPr lang="pl-PL" sz="1700" dirty="0" err="1"/>
              <a:t>how</a:t>
            </a:r>
            <a:r>
              <a:rPr lang="pl-PL" sz="1700" dirty="0"/>
              <a:t> </a:t>
            </a:r>
            <a:r>
              <a:rPr lang="pl-PL" sz="1700" dirty="0" err="1"/>
              <a:t>many</a:t>
            </a:r>
            <a:r>
              <a:rPr lang="pl-PL" sz="1700" dirty="0"/>
              <a:t> </a:t>
            </a:r>
            <a:r>
              <a:rPr lang="pl-PL" sz="1700" dirty="0" err="1"/>
              <a:t>minutes</a:t>
            </a:r>
            <a:r>
              <a:rPr lang="pl-PL" sz="1700" dirty="0"/>
              <a:t> </a:t>
            </a:r>
            <a:r>
              <a:rPr lang="pl-PL" sz="1700" dirty="0" err="1"/>
              <a:t>remain</a:t>
            </a:r>
            <a:r>
              <a:rPr lang="pl-PL" sz="1700" dirty="0"/>
              <a:t> </a:t>
            </a:r>
            <a:r>
              <a:rPr lang="pl-PL" sz="1700" dirty="0" err="1"/>
              <a:t>until</a:t>
            </a:r>
            <a:r>
              <a:rPr lang="pl-PL" sz="1700" dirty="0"/>
              <a:t> the </a:t>
            </a:r>
            <a:r>
              <a:rPr lang="pl-PL" sz="1700" dirty="0" err="1"/>
              <a:t>next</a:t>
            </a:r>
            <a:r>
              <a:rPr lang="pl-PL" sz="1700" dirty="0"/>
              <a:t> tram </a:t>
            </a:r>
            <a:r>
              <a:rPr lang="pl-PL" sz="1700" dirty="0" err="1"/>
              <a:t>arrives</a:t>
            </a:r>
            <a:r>
              <a:rPr lang="pl-PL" sz="1700" dirty="0"/>
              <a:t>.</a:t>
            </a:r>
          </a:p>
          <a:p>
            <a:pPr marL="0" indent="0" algn="just">
              <a:lnSpc>
                <a:spcPct val="160000"/>
              </a:lnSpc>
              <a:buNone/>
            </a:pPr>
            <a:r>
              <a:rPr lang="pl-PL" sz="1700" dirty="0"/>
              <a:t>For </a:t>
            </a:r>
            <a:r>
              <a:rPr lang="pl-PL" sz="1700" dirty="0" err="1"/>
              <a:t>adults</a:t>
            </a:r>
            <a:r>
              <a:rPr lang="pl-PL" sz="1700" dirty="0"/>
              <a:t>, </a:t>
            </a:r>
            <a:r>
              <a:rPr lang="pl-PL" sz="1700" dirty="0" err="1"/>
              <a:t>these</a:t>
            </a:r>
            <a:r>
              <a:rPr lang="pl-PL" sz="1700" dirty="0"/>
              <a:t> </a:t>
            </a:r>
            <a:r>
              <a:rPr lang="pl-PL" sz="1700" dirty="0" err="1"/>
              <a:t>displays</a:t>
            </a:r>
            <a:r>
              <a:rPr lang="pl-PL" sz="1700" dirty="0"/>
              <a:t> </a:t>
            </a:r>
            <a:r>
              <a:rPr lang="pl-PL" sz="1700" dirty="0" err="1"/>
              <a:t>are</a:t>
            </a:r>
            <a:r>
              <a:rPr lang="pl-PL" sz="1700" dirty="0"/>
              <a:t> a </a:t>
            </a:r>
            <a:r>
              <a:rPr lang="pl-PL" sz="1700" dirty="0" err="1"/>
              <a:t>simple</a:t>
            </a:r>
            <a:r>
              <a:rPr lang="pl-PL" sz="1700" dirty="0"/>
              <a:t> </a:t>
            </a:r>
            <a:r>
              <a:rPr lang="pl-PL" sz="1700" dirty="0" err="1"/>
              <a:t>convenience</a:t>
            </a:r>
            <a:r>
              <a:rPr lang="pl-PL" sz="1700" dirty="0"/>
              <a:t> and a </a:t>
            </a:r>
            <a:r>
              <a:rPr lang="pl-PL" sz="1700" dirty="0" err="1"/>
              <a:t>reflection</a:t>
            </a:r>
            <a:r>
              <a:rPr lang="pl-PL" sz="1700" dirty="0"/>
              <a:t> of the </a:t>
            </a:r>
            <a:r>
              <a:rPr lang="pl-PL" sz="1700" dirty="0" err="1"/>
              <a:t>schedule</a:t>
            </a:r>
            <a:r>
              <a:rPr lang="pl-PL" sz="1700" dirty="0"/>
              <a:t>. </a:t>
            </a:r>
            <a:r>
              <a:rPr lang="pl-PL" sz="1700" dirty="0" err="1"/>
              <a:t>However</a:t>
            </a:r>
            <a:r>
              <a:rPr lang="pl-PL" sz="1700" dirty="0"/>
              <a:t>, for </a:t>
            </a:r>
            <a:r>
              <a:rPr lang="pl-PL" sz="1700" dirty="0" err="1"/>
              <a:t>children</a:t>
            </a:r>
            <a:r>
              <a:rPr lang="pl-PL" sz="1700" dirty="0"/>
              <a:t> – </a:t>
            </a:r>
            <a:r>
              <a:rPr lang="pl-PL" sz="1700" dirty="0" err="1"/>
              <a:t>especially</a:t>
            </a:r>
            <a:r>
              <a:rPr lang="pl-PL" sz="1700" dirty="0"/>
              <a:t> </a:t>
            </a:r>
            <a:r>
              <a:rPr lang="pl-PL" sz="1700" dirty="0" err="1"/>
              <a:t>when</a:t>
            </a:r>
            <a:r>
              <a:rPr lang="pl-PL" sz="1700" dirty="0"/>
              <a:t> </a:t>
            </a:r>
            <a:r>
              <a:rPr lang="pl-PL" sz="1700" dirty="0" err="1"/>
              <a:t>they</a:t>
            </a:r>
            <a:r>
              <a:rPr lang="pl-PL" sz="1700" dirty="0"/>
              <a:t> </a:t>
            </a:r>
            <a:r>
              <a:rPr lang="pl-PL" sz="1700" dirty="0" err="1"/>
              <a:t>are</a:t>
            </a:r>
            <a:r>
              <a:rPr lang="pl-PL" sz="1700" dirty="0"/>
              <a:t> on </a:t>
            </a:r>
            <a:r>
              <a:rPr lang="pl-PL" sz="1700" dirty="0" err="1"/>
              <a:t>their</a:t>
            </a:r>
            <a:r>
              <a:rPr lang="pl-PL" sz="1700" dirty="0"/>
              <a:t> </a:t>
            </a:r>
            <a:r>
              <a:rPr lang="pl-PL" sz="1700" dirty="0" err="1"/>
              <a:t>own</a:t>
            </a:r>
            <a:r>
              <a:rPr lang="pl-PL" sz="1700" dirty="0"/>
              <a:t> – </a:t>
            </a:r>
            <a:r>
              <a:rPr lang="pl-PL" sz="1700" dirty="0" err="1"/>
              <a:t>whether</a:t>
            </a:r>
            <a:r>
              <a:rPr lang="pl-PL" sz="1700" dirty="0"/>
              <a:t> </a:t>
            </a:r>
            <a:r>
              <a:rPr lang="pl-PL" sz="1700" dirty="0" err="1"/>
              <a:t>these</a:t>
            </a:r>
            <a:r>
              <a:rPr lang="pl-PL" sz="1700" dirty="0"/>
              <a:t> </a:t>
            </a:r>
            <a:r>
              <a:rPr lang="pl-PL" sz="1700" dirty="0" err="1"/>
              <a:t>systems</a:t>
            </a:r>
            <a:r>
              <a:rPr lang="pl-PL" sz="1700" dirty="0"/>
              <a:t> </a:t>
            </a:r>
            <a:r>
              <a:rPr lang="pl-PL" sz="1700" b="1" dirty="0" err="1"/>
              <a:t>work</a:t>
            </a:r>
            <a:r>
              <a:rPr lang="pl-PL" sz="1700" b="1" dirty="0"/>
              <a:t> </a:t>
            </a:r>
            <a:r>
              <a:rPr lang="pl-PL" sz="1700" b="1" dirty="0" err="1"/>
              <a:t>reliably</a:t>
            </a:r>
            <a:r>
              <a:rPr lang="pl-PL" sz="1700" b="1" dirty="0"/>
              <a:t> </a:t>
            </a:r>
            <a:r>
              <a:rPr lang="pl-PL" sz="1700" b="1" dirty="0" err="1"/>
              <a:t>or</a:t>
            </a:r>
            <a:r>
              <a:rPr lang="pl-PL" sz="1700" b="1" dirty="0"/>
              <a:t> </a:t>
            </a:r>
            <a:r>
              <a:rPr lang="pl-PL" sz="1700" b="1" dirty="0" err="1"/>
              <a:t>fail</a:t>
            </a:r>
            <a:r>
              <a:rPr lang="pl-PL" sz="1700" b="1" dirty="0"/>
              <a:t> </a:t>
            </a:r>
            <a:r>
              <a:rPr lang="pl-PL" sz="1700" dirty="0" err="1"/>
              <a:t>can</a:t>
            </a:r>
            <a:r>
              <a:rPr lang="pl-PL" sz="1700" dirty="0"/>
              <a:t> </a:t>
            </a:r>
            <a:r>
              <a:rPr lang="pl-PL" sz="1700" dirty="0" err="1"/>
              <a:t>shape</a:t>
            </a:r>
            <a:r>
              <a:rPr lang="pl-PL" sz="1700" dirty="0"/>
              <a:t> </a:t>
            </a:r>
            <a:r>
              <a:rPr lang="pl-PL" sz="1700" dirty="0" err="1"/>
              <a:t>their</a:t>
            </a:r>
            <a:r>
              <a:rPr lang="pl-PL" sz="1700" dirty="0"/>
              <a:t> </a:t>
            </a:r>
            <a:r>
              <a:rPr lang="pl-PL" sz="1700" dirty="0" err="1"/>
              <a:t>perception</a:t>
            </a:r>
            <a:r>
              <a:rPr lang="pl-PL" sz="1700" dirty="0"/>
              <a:t> of the </a:t>
            </a:r>
            <a:r>
              <a:rPr lang="pl-PL" sz="1700" dirty="0" err="1"/>
              <a:t>entire</a:t>
            </a:r>
            <a:r>
              <a:rPr lang="pl-PL" sz="1700" dirty="0"/>
              <a:t> environment as </a:t>
            </a:r>
            <a:r>
              <a:rPr lang="pl-PL" sz="1700" dirty="0" err="1"/>
              <a:t>either</a:t>
            </a:r>
            <a:r>
              <a:rPr lang="pl-PL" sz="1700" dirty="0"/>
              <a:t> </a:t>
            </a:r>
            <a:r>
              <a:rPr lang="pl-PL" sz="1700" dirty="0" err="1"/>
              <a:t>trustworthy</a:t>
            </a:r>
            <a:r>
              <a:rPr lang="pl-PL" sz="1700" dirty="0"/>
              <a:t> </a:t>
            </a:r>
            <a:r>
              <a:rPr lang="pl-PL" sz="1700" dirty="0" err="1"/>
              <a:t>or</a:t>
            </a:r>
            <a:r>
              <a:rPr lang="pl-PL" sz="1700" dirty="0"/>
              <a:t> </a:t>
            </a:r>
            <a:r>
              <a:rPr lang="pl-PL" sz="1700" dirty="0" err="1"/>
              <a:t>unreliable</a:t>
            </a:r>
            <a:r>
              <a:rPr lang="pl-PL" sz="1700" dirty="0"/>
              <a:t>.</a:t>
            </a:r>
          </a:p>
          <a:p>
            <a:pPr marL="0" indent="0" algn="just">
              <a:lnSpc>
                <a:spcPct val="160000"/>
              </a:lnSpc>
              <a:buNone/>
            </a:pPr>
            <a:r>
              <a:rPr lang="pl-PL" sz="1700" dirty="0" err="1"/>
              <a:t>If</a:t>
            </a:r>
            <a:r>
              <a:rPr lang="pl-PL" sz="1700" dirty="0"/>
              <a:t> a display </a:t>
            </a:r>
            <a:r>
              <a:rPr lang="pl-PL" sz="1700" dirty="0" err="1"/>
              <a:t>doesn’t</a:t>
            </a:r>
            <a:r>
              <a:rPr lang="pl-PL" sz="1700" dirty="0"/>
              <a:t> </a:t>
            </a:r>
            <a:r>
              <a:rPr lang="pl-PL" sz="1700" dirty="0" err="1"/>
              <a:t>work</a:t>
            </a:r>
            <a:r>
              <a:rPr lang="pl-PL" sz="1700" dirty="0"/>
              <a:t>, </a:t>
            </a:r>
            <a:r>
              <a:rPr lang="pl-PL" sz="1700" b="1" dirty="0" err="1"/>
              <a:t>some</a:t>
            </a:r>
            <a:r>
              <a:rPr lang="pl-PL" sz="1700" b="1" dirty="0"/>
              <a:t> </a:t>
            </a:r>
            <a:r>
              <a:rPr lang="pl-PL" sz="1700" b="1" dirty="0" err="1"/>
              <a:t>children</a:t>
            </a:r>
            <a:r>
              <a:rPr lang="pl-PL" sz="1700" b="1" dirty="0"/>
              <a:t> </a:t>
            </a:r>
            <a:r>
              <a:rPr lang="pl-PL" sz="1700" b="1" dirty="0" err="1"/>
              <a:t>prefer</a:t>
            </a:r>
            <a:r>
              <a:rPr lang="pl-PL" sz="1700" b="1" dirty="0"/>
              <a:t> to walk to </a:t>
            </a:r>
            <a:r>
              <a:rPr lang="pl-PL" sz="1700" b="1" dirty="0" err="1"/>
              <a:t>school</a:t>
            </a:r>
            <a:r>
              <a:rPr lang="pl-PL" sz="1700" b="1" dirty="0"/>
              <a:t> </a:t>
            </a:r>
            <a:r>
              <a:rPr lang="pl-PL" sz="1700" dirty="0" err="1"/>
              <a:t>rather</a:t>
            </a:r>
            <a:r>
              <a:rPr lang="pl-PL" sz="1700" dirty="0"/>
              <a:t> </a:t>
            </a:r>
            <a:r>
              <a:rPr lang="pl-PL" sz="1700" dirty="0" err="1"/>
              <a:t>than</a:t>
            </a:r>
            <a:r>
              <a:rPr lang="pl-PL" sz="1700" dirty="0"/>
              <a:t> </a:t>
            </a:r>
            <a:r>
              <a:rPr lang="pl-PL" sz="1700" dirty="0" err="1"/>
              <a:t>rely</a:t>
            </a:r>
            <a:r>
              <a:rPr lang="pl-PL" sz="1700" dirty="0"/>
              <a:t> on a system </a:t>
            </a:r>
            <a:r>
              <a:rPr lang="pl-PL" sz="1700" dirty="0" err="1"/>
              <a:t>they</a:t>
            </a:r>
            <a:r>
              <a:rPr lang="pl-PL" sz="1700" dirty="0"/>
              <a:t> </a:t>
            </a:r>
            <a:r>
              <a:rPr lang="pl-PL" sz="1700" dirty="0" err="1"/>
              <a:t>find</a:t>
            </a:r>
            <a:r>
              <a:rPr lang="pl-PL" sz="1700" dirty="0"/>
              <a:t> </a:t>
            </a:r>
            <a:r>
              <a:rPr lang="pl-PL" sz="1700" dirty="0" err="1"/>
              <a:t>uncertain</a:t>
            </a:r>
            <a:r>
              <a:rPr lang="pl-PL" sz="1700" dirty="0"/>
              <a:t>.</a:t>
            </a:r>
          </a:p>
        </p:txBody>
      </p:sp>
      <p:pic>
        <p:nvPicPr>
          <p:cNvPr id="5" name="Symbol zastępczy zawartości 4" descr="Obraz zawierający niebo, na wolnym powietrzu, tekst, chmura&#10;&#10;Zawartość wygenerowana przez sztuczną inteligencję może być niepoprawna.">
            <a:extLst>
              <a:ext uri="{FF2B5EF4-FFF2-40B4-BE49-F238E27FC236}">
                <a16:creationId xmlns:a16="http://schemas.microsoft.com/office/drawing/2014/main" id="{5B4B2BE2-CD0A-BFCB-4702-98D4D4EA28DA}"/>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8406882" y="2066115"/>
            <a:ext cx="3247053" cy="3132107"/>
          </a:xfrm>
          <a:prstGeom prst="rect">
            <a:avLst/>
          </a:prstGeom>
        </p:spPr>
      </p:pic>
      <p:sp>
        <p:nvSpPr>
          <p:cNvPr id="6" name="Pagon 5">
            <a:hlinkClick r:id="rId3" action="ppaction://hlinksldjump"/>
            <a:extLst>
              <a:ext uri="{FF2B5EF4-FFF2-40B4-BE49-F238E27FC236}">
                <a16:creationId xmlns:a16="http://schemas.microsoft.com/office/drawing/2014/main" id="{79C60B69-D586-0319-2CC0-9B4AE3F4C4D1}"/>
              </a:ext>
            </a:extLst>
          </p:cNvPr>
          <p:cNvSpPr/>
          <p:nvPr/>
        </p:nvSpPr>
        <p:spPr>
          <a:xfrm rot="10800000">
            <a:off x="11113935" y="590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
        <p:nvSpPr>
          <p:cNvPr id="4" name="Symbol zastępczy zawartości 2">
            <a:extLst>
              <a:ext uri="{FF2B5EF4-FFF2-40B4-BE49-F238E27FC236}">
                <a16:creationId xmlns:a16="http://schemas.microsoft.com/office/drawing/2014/main" id="{A12F1CB5-097C-9B57-AB01-43682804699A}"/>
              </a:ext>
            </a:extLst>
          </p:cNvPr>
          <p:cNvSpPr txBox="1">
            <a:spLocks/>
          </p:cNvSpPr>
          <p:nvPr/>
        </p:nvSpPr>
        <p:spPr>
          <a:xfrm>
            <a:off x="8406882" y="5365735"/>
            <a:ext cx="3247053" cy="415827"/>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l-PL" sz="1200" i="1" dirty="0"/>
              <a:t>Photo </a:t>
            </a:r>
            <a:r>
              <a:rPr lang="pl-PL" sz="1200" i="1" dirty="0" err="1"/>
              <a:t>taken</a:t>
            </a:r>
            <a:r>
              <a:rPr lang="pl-PL" sz="1200" i="1" dirty="0"/>
              <a:t> by a </a:t>
            </a:r>
            <a:r>
              <a:rPr lang="pl-PL" sz="1200" i="1" dirty="0" err="1"/>
              <a:t>child</a:t>
            </a:r>
            <a:r>
              <a:rPr lang="pl-PL" sz="1200" i="1" dirty="0"/>
              <a:t> </a:t>
            </a:r>
            <a:r>
              <a:rPr lang="pl-PL" sz="1200" i="1" dirty="0" err="1"/>
              <a:t>during</a:t>
            </a:r>
            <a:r>
              <a:rPr lang="pl-PL" sz="1200" i="1" dirty="0"/>
              <a:t> a </a:t>
            </a:r>
            <a:r>
              <a:rPr lang="pl-PL" sz="1200" i="1" dirty="0" err="1"/>
              <a:t>workshop</a:t>
            </a:r>
            <a:r>
              <a:rPr lang="pl-PL" sz="1200" i="1" dirty="0"/>
              <a:t> </a:t>
            </a:r>
            <a:r>
              <a:rPr lang="pl-PL" sz="1200" i="1" dirty="0" err="1"/>
              <a:t>led</a:t>
            </a:r>
            <a:r>
              <a:rPr lang="pl-PL" sz="1200" i="1" dirty="0"/>
              <a:t> by the </a:t>
            </a:r>
            <a:r>
              <a:rPr lang="pl-PL" sz="1200" i="1" dirty="0" err="1"/>
              <a:t>author</a:t>
            </a:r>
            <a:r>
              <a:rPr lang="pl-PL" sz="1200" i="1" dirty="0"/>
              <a:t> of the </a:t>
            </a:r>
            <a:r>
              <a:rPr lang="pl-PL" sz="1200" i="1" dirty="0" err="1"/>
              <a:t>training</a:t>
            </a:r>
            <a:endParaRPr lang="pl-PL" sz="1200" i="1" dirty="0"/>
          </a:p>
        </p:txBody>
      </p:sp>
    </p:spTree>
    <p:extLst>
      <p:ext uri="{BB962C8B-B14F-4D97-AF65-F5344CB8AC3E}">
        <p14:creationId xmlns:p14="http://schemas.microsoft.com/office/powerpoint/2010/main" val="339459113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556B27C5-8DF6-BA00-6361-BE467B37DCF0}"/>
              </a:ext>
            </a:extLst>
          </p:cNvPr>
          <p:cNvSpPr>
            <a:spLocks noGrp="1"/>
          </p:cNvSpPr>
          <p:nvPr>
            <p:ph type="title"/>
          </p:nvPr>
        </p:nvSpPr>
        <p:spPr/>
        <p:txBody>
          <a:bodyPr>
            <a:normAutofit/>
          </a:bodyPr>
          <a:lstStyle/>
          <a:p>
            <a:r>
              <a:rPr lang="pl-PL" sz="3600" dirty="0" err="1"/>
              <a:t>Sense</a:t>
            </a:r>
            <a:r>
              <a:rPr lang="pl-PL" sz="3600" dirty="0"/>
              <a:t> of </a:t>
            </a:r>
            <a:r>
              <a:rPr lang="pl-PL" sz="3600" dirty="0" err="1"/>
              <a:t>inclusion</a:t>
            </a:r>
            <a:endParaRPr lang="pl-PL" sz="3600" dirty="0"/>
          </a:p>
        </p:txBody>
      </p:sp>
      <p:sp>
        <p:nvSpPr>
          <p:cNvPr id="3" name="Symbol zastępczy zawartości 2">
            <a:extLst>
              <a:ext uri="{FF2B5EF4-FFF2-40B4-BE49-F238E27FC236}">
                <a16:creationId xmlns:a16="http://schemas.microsoft.com/office/drawing/2014/main" id="{69C59913-DD56-DA4D-2782-D01854E97CC1}"/>
              </a:ext>
            </a:extLst>
          </p:cNvPr>
          <p:cNvSpPr>
            <a:spLocks noGrp="1"/>
          </p:cNvSpPr>
          <p:nvPr>
            <p:ph idx="1"/>
          </p:nvPr>
        </p:nvSpPr>
        <p:spPr>
          <a:xfrm>
            <a:off x="838201" y="1825625"/>
            <a:ext cx="5015004" cy="4351338"/>
          </a:xfrm>
        </p:spPr>
        <p:txBody>
          <a:bodyPr>
            <a:normAutofit fontScale="85000" lnSpcReduction="20000"/>
          </a:bodyPr>
          <a:lstStyle/>
          <a:p>
            <a:pPr marL="0" indent="0" algn="just">
              <a:lnSpc>
                <a:spcPct val="180000"/>
              </a:lnSpc>
              <a:buNone/>
            </a:pPr>
            <a:r>
              <a:rPr lang="pl-PL" sz="1700" dirty="0" err="1"/>
              <a:t>Safety</a:t>
            </a:r>
            <a:r>
              <a:rPr lang="pl-PL" sz="1700" dirty="0"/>
              <a:t> </a:t>
            </a:r>
            <a:r>
              <a:rPr lang="pl-PL" sz="1700" dirty="0" err="1"/>
              <a:t>also</a:t>
            </a:r>
            <a:r>
              <a:rPr lang="pl-PL" sz="1700" dirty="0"/>
              <a:t> </a:t>
            </a:r>
            <a:r>
              <a:rPr lang="pl-PL" sz="1700" dirty="0" err="1"/>
              <a:t>means</a:t>
            </a:r>
            <a:r>
              <a:rPr lang="pl-PL" sz="1700" dirty="0"/>
              <a:t> </a:t>
            </a:r>
            <a:r>
              <a:rPr lang="pl-PL" sz="1700" dirty="0" err="1"/>
              <a:t>feeling</a:t>
            </a:r>
            <a:r>
              <a:rPr lang="pl-PL" sz="1700" dirty="0"/>
              <a:t> </a:t>
            </a:r>
            <a:r>
              <a:rPr lang="pl-PL" sz="1700" b="1" dirty="0" err="1"/>
              <a:t>seen</a:t>
            </a:r>
            <a:r>
              <a:rPr lang="pl-PL" sz="1700" b="1" dirty="0"/>
              <a:t> and </a:t>
            </a:r>
            <a:r>
              <a:rPr lang="pl-PL" sz="1700" b="1" dirty="0" err="1"/>
              <a:t>included</a:t>
            </a:r>
            <a:r>
              <a:rPr lang="pl-PL" sz="1700" dirty="0"/>
              <a:t>.</a:t>
            </a:r>
          </a:p>
          <a:p>
            <a:pPr marL="0" indent="0" algn="just">
              <a:lnSpc>
                <a:spcPct val="180000"/>
              </a:lnSpc>
              <a:buNone/>
            </a:pPr>
            <a:r>
              <a:rPr lang="pl-PL" sz="1700" dirty="0" err="1"/>
              <a:t>However</a:t>
            </a:r>
            <a:r>
              <a:rPr lang="pl-PL" sz="1700" dirty="0"/>
              <a:t>, in </a:t>
            </a:r>
            <a:r>
              <a:rPr lang="pl-PL" sz="1700" dirty="0" err="1"/>
              <a:t>urban</a:t>
            </a:r>
            <a:r>
              <a:rPr lang="pl-PL" sz="1700" dirty="0"/>
              <a:t> </a:t>
            </a:r>
            <a:r>
              <a:rPr lang="pl-PL" sz="1700" dirty="0" err="1"/>
              <a:t>environments</a:t>
            </a:r>
            <a:r>
              <a:rPr lang="pl-PL" sz="1700" dirty="0"/>
              <a:t>, </a:t>
            </a:r>
            <a:r>
              <a:rPr lang="pl-PL" sz="1700" dirty="0" err="1"/>
              <a:t>children</a:t>
            </a:r>
            <a:r>
              <a:rPr lang="pl-PL" sz="1700" dirty="0"/>
              <a:t> </a:t>
            </a:r>
            <a:r>
              <a:rPr lang="pl-PL" sz="1700" dirty="0" err="1"/>
              <a:t>often</a:t>
            </a:r>
            <a:r>
              <a:rPr lang="pl-PL" sz="1700" dirty="0"/>
              <a:t> </a:t>
            </a:r>
            <a:r>
              <a:rPr lang="pl-PL" sz="1700" dirty="0" err="1"/>
              <a:t>receive</a:t>
            </a:r>
            <a:r>
              <a:rPr lang="pl-PL" sz="1700" dirty="0"/>
              <a:t> the </a:t>
            </a:r>
            <a:r>
              <a:rPr lang="pl-PL" sz="1700" dirty="0" err="1"/>
              <a:t>opposite</a:t>
            </a:r>
            <a:r>
              <a:rPr lang="pl-PL" sz="1700" dirty="0"/>
              <a:t> </a:t>
            </a:r>
            <a:r>
              <a:rPr lang="pl-PL" sz="1700" dirty="0" err="1"/>
              <a:t>message</a:t>
            </a:r>
            <a:r>
              <a:rPr lang="pl-PL" sz="1700" dirty="0"/>
              <a:t> — </a:t>
            </a:r>
            <a:r>
              <a:rPr lang="pl-PL" sz="1700" dirty="0" err="1"/>
              <a:t>that</a:t>
            </a:r>
            <a:r>
              <a:rPr lang="pl-PL" sz="1700" dirty="0"/>
              <a:t> </a:t>
            </a:r>
            <a:r>
              <a:rPr lang="pl-PL" sz="1700" dirty="0" err="1"/>
              <a:t>they</a:t>
            </a:r>
            <a:r>
              <a:rPr lang="pl-PL" sz="1700" dirty="0"/>
              <a:t> </a:t>
            </a:r>
            <a:r>
              <a:rPr lang="pl-PL" sz="1700" dirty="0" err="1"/>
              <a:t>are</a:t>
            </a:r>
            <a:r>
              <a:rPr lang="pl-PL" sz="1700" dirty="0"/>
              <a:t> </a:t>
            </a:r>
            <a:r>
              <a:rPr lang="pl-PL" sz="1700" b="1" dirty="0"/>
              <a:t>not </a:t>
            </a:r>
            <a:r>
              <a:rPr lang="pl-PL" sz="1700" b="1" dirty="0" err="1"/>
              <a:t>welcome</a:t>
            </a:r>
            <a:r>
              <a:rPr lang="pl-PL" sz="1700" dirty="0"/>
              <a:t>. </a:t>
            </a:r>
            <a:r>
              <a:rPr lang="pl-PL" sz="1700" dirty="0" err="1"/>
              <a:t>Cities</a:t>
            </a:r>
            <a:r>
              <a:rPr lang="pl-PL" sz="1700" dirty="0"/>
              <a:t> </a:t>
            </a:r>
            <a:r>
              <a:rPr lang="pl-PL" sz="1700" dirty="0" err="1"/>
              <a:t>are</a:t>
            </a:r>
            <a:r>
              <a:rPr lang="pl-PL" sz="1700" dirty="0"/>
              <a:t> </a:t>
            </a:r>
            <a:r>
              <a:rPr lang="pl-PL" sz="1700" dirty="0" err="1"/>
              <a:t>dominated</a:t>
            </a:r>
            <a:r>
              <a:rPr lang="pl-PL" sz="1700" dirty="0"/>
              <a:t> by </a:t>
            </a:r>
            <a:r>
              <a:rPr lang="pl-PL" sz="1700" dirty="0" err="1"/>
              <a:t>adults</a:t>
            </a:r>
            <a:r>
              <a:rPr lang="pl-PL" sz="1700" dirty="0"/>
              <a:t>, and </a:t>
            </a:r>
            <a:r>
              <a:rPr lang="pl-PL" sz="1700" dirty="0" err="1"/>
              <a:t>children</a:t>
            </a:r>
            <a:r>
              <a:rPr lang="pl-PL" sz="1700" dirty="0"/>
              <a:t> </a:t>
            </a:r>
            <a:r>
              <a:rPr lang="pl-PL" sz="1700" dirty="0" err="1"/>
              <a:t>frequently</a:t>
            </a:r>
            <a:r>
              <a:rPr lang="pl-PL" sz="1700" dirty="0"/>
              <a:t> </a:t>
            </a:r>
            <a:r>
              <a:rPr lang="pl-PL" sz="1700" dirty="0" err="1"/>
              <a:t>become</a:t>
            </a:r>
            <a:r>
              <a:rPr lang="pl-PL" sz="1700" dirty="0"/>
              <a:t> </a:t>
            </a:r>
            <a:r>
              <a:rPr lang="pl-PL" sz="1700" b="1" dirty="0" err="1"/>
              <a:t>invisible</a:t>
            </a:r>
            <a:r>
              <a:rPr lang="pl-PL" sz="1700" dirty="0"/>
              <a:t> </a:t>
            </a:r>
            <a:r>
              <a:rPr lang="pl-PL" sz="1700" dirty="0" err="1"/>
              <a:t>within</a:t>
            </a:r>
            <a:r>
              <a:rPr lang="pl-PL" sz="1700" dirty="0"/>
              <a:t> </a:t>
            </a:r>
            <a:r>
              <a:rPr lang="pl-PL" sz="1700" dirty="0" err="1"/>
              <a:t>them</a:t>
            </a:r>
            <a:r>
              <a:rPr lang="pl-PL" sz="1700" dirty="0"/>
              <a:t>.</a:t>
            </a:r>
          </a:p>
          <a:p>
            <a:pPr marL="0" indent="0" algn="just">
              <a:lnSpc>
                <a:spcPct val="180000"/>
              </a:lnSpc>
              <a:buNone/>
            </a:pPr>
            <a:r>
              <a:rPr lang="pl-PL" sz="1700" dirty="0"/>
              <a:t>Many </a:t>
            </a:r>
            <a:r>
              <a:rPr lang="pl-PL" sz="1700" dirty="0" err="1"/>
              <a:t>children</a:t>
            </a:r>
            <a:r>
              <a:rPr lang="pl-PL" sz="1700" dirty="0"/>
              <a:t> </a:t>
            </a:r>
            <a:r>
              <a:rPr lang="pl-PL" sz="1700" dirty="0" err="1"/>
              <a:t>share</a:t>
            </a:r>
            <a:r>
              <a:rPr lang="pl-PL" sz="1700" dirty="0"/>
              <a:t> </a:t>
            </a:r>
            <a:r>
              <a:rPr lang="pl-PL" sz="1700" dirty="0" err="1"/>
              <a:t>similar</a:t>
            </a:r>
            <a:r>
              <a:rPr lang="pl-PL" sz="1700" dirty="0"/>
              <a:t> </a:t>
            </a:r>
            <a:r>
              <a:rPr lang="pl-PL" sz="1700" dirty="0" err="1"/>
              <a:t>experiences</a:t>
            </a:r>
            <a:r>
              <a:rPr lang="pl-PL" sz="1700" dirty="0"/>
              <a:t>: </a:t>
            </a:r>
            <a:r>
              <a:rPr lang="pl-PL" sz="1700" dirty="0" err="1"/>
              <a:t>they</a:t>
            </a:r>
            <a:r>
              <a:rPr lang="pl-PL" sz="1700" dirty="0"/>
              <a:t> </a:t>
            </a:r>
            <a:r>
              <a:rPr lang="pl-PL" sz="1700" dirty="0" err="1"/>
              <a:t>are</a:t>
            </a:r>
            <a:r>
              <a:rPr lang="pl-PL" sz="1700" dirty="0"/>
              <a:t> </a:t>
            </a:r>
            <a:r>
              <a:rPr lang="pl-PL" sz="1700" dirty="0" err="1"/>
              <a:t>bumped</a:t>
            </a:r>
            <a:r>
              <a:rPr lang="pl-PL" sz="1700" dirty="0"/>
              <a:t> </a:t>
            </a:r>
            <a:r>
              <a:rPr lang="pl-PL" sz="1700" dirty="0" err="1"/>
              <a:t>into</a:t>
            </a:r>
            <a:r>
              <a:rPr lang="pl-PL" sz="1700" dirty="0"/>
              <a:t> by </a:t>
            </a:r>
            <a:r>
              <a:rPr lang="pl-PL" sz="1700" dirty="0" err="1"/>
              <a:t>adults</a:t>
            </a:r>
            <a:r>
              <a:rPr lang="pl-PL" sz="1700" dirty="0"/>
              <a:t> </a:t>
            </a:r>
            <a:r>
              <a:rPr lang="pl-PL" sz="1700" dirty="0" err="1"/>
              <a:t>carrying</a:t>
            </a:r>
            <a:r>
              <a:rPr lang="pl-PL" sz="1700" dirty="0"/>
              <a:t> shopping </a:t>
            </a:r>
            <a:r>
              <a:rPr lang="pl-PL" sz="1700" dirty="0" err="1"/>
              <a:t>bags</a:t>
            </a:r>
            <a:r>
              <a:rPr lang="pl-PL" sz="1700" dirty="0"/>
              <a:t>, </a:t>
            </a:r>
            <a:r>
              <a:rPr lang="pl-PL" sz="1700" dirty="0" err="1"/>
              <a:t>blocked</a:t>
            </a:r>
            <a:r>
              <a:rPr lang="pl-PL" sz="1700" dirty="0"/>
              <a:t> from </a:t>
            </a:r>
            <a:r>
              <a:rPr lang="pl-PL" sz="1700" dirty="0" err="1"/>
              <a:t>exiting</a:t>
            </a:r>
            <a:r>
              <a:rPr lang="pl-PL" sz="1700" dirty="0"/>
              <a:t> </a:t>
            </a:r>
            <a:r>
              <a:rPr lang="pl-PL" sz="1700" dirty="0" err="1"/>
              <a:t>crowded</a:t>
            </a:r>
            <a:r>
              <a:rPr lang="pl-PL" sz="1700" dirty="0"/>
              <a:t> </a:t>
            </a:r>
            <a:r>
              <a:rPr lang="pl-PL" sz="1700" dirty="0" err="1"/>
              <a:t>trams</a:t>
            </a:r>
            <a:r>
              <a:rPr lang="pl-PL" sz="1700" dirty="0"/>
              <a:t>, </a:t>
            </a:r>
            <a:r>
              <a:rPr lang="pl-PL" sz="1700" dirty="0" err="1"/>
              <a:t>or</a:t>
            </a:r>
            <a:r>
              <a:rPr lang="pl-PL" sz="1700" dirty="0"/>
              <a:t> </a:t>
            </a:r>
            <a:r>
              <a:rPr lang="pl-PL" sz="1700" dirty="0" err="1"/>
              <a:t>pushed</a:t>
            </a:r>
            <a:r>
              <a:rPr lang="pl-PL" sz="1700" dirty="0"/>
              <a:t> </a:t>
            </a:r>
            <a:r>
              <a:rPr lang="pl-PL" sz="1700" dirty="0" err="1"/>
              <a:t>aside</a:t>
            </a:r>
            <a:r>
              <a:rPr lang="pl-PL" sz="1700" dirty="0"/>
              <a:t> on </a:t>
            </a:r>
            <a:r>
              <a:rPr lang="pl-PL" sz="1700" dirty="0" err="1"/>
              <a:t>bike</a:t>
            </a:r>
            <a:r>
              <a:rPr lang="pl-PL" sz="1700" dirty="0"/>
              <a:t> </a:t>
            </a:r>
            <a:r>
              <a:rPr lang="pl-PL" sz="1700" dirty="0" err="1"/>
              <a:t>paths</a:t>
            </a:r>
            <a:r>
              <a:rPr lang="pl-PL" sz="1700" dirty="0"/>
              <a:t> by </a:t>
            </a:r>
            <a:r>
              <a:rPr lang="pl-PL" sz="1700" dirty="0" err="1"/>
              <a:t>hurried</a:t>
            </a:r>
            <a:r>
              <a:rPr lang="pl-PL" sz="1700" dirty="0"/>
              <a:t> </a:t>
            </a:r>
            <a:r>
              <a:rPr lang="pl-PL" sz="1700" dirty="0" err="1"/>
              <a:t>adults</a:t>
            </a:r>
            <a:r>
              <a:rPr lang="pl-PL" sz="1700" dirty="0"/>
              <a:t>.</a:t>
            </a:r>
          </a:p>
          <a:p>
            <a:pPr marL="0" indent="0" algn="just">
              <a:lnSpc>
                <a:spcPct val="180000"/>
              </a:lnSpc>
              <a:buNone/>
            </a:pPr>
            <a:r>
              <a:rPr lang="pl-PL" sz="1700" dirty="0" err="1"/>
              <a:t>Such</a:t>
            </a:r>
            <a:r>
              <a:rPr lang="pl-PL" sz="1700" dirty="0"/>
              <a:t> </a:t>
            </a:r>
            <a:r>
              <a:rPr lang="pl-PL" sz="1700" dirty="0" err="1"/>
              <a:t>interactions</a:t>
            </a:r>
            <a:r>
              <a:rPr lang="pl-PL" sz="1700" dirty="0"/>
              <a:t> </a:t>
            </a:r>
            <a:r>
              <a:rPr lang="pl-PL" sz="1700" dirty="0" err="1"/>
              <a:t>reinforce</a:t>
            </a:r>
            <a:r>
              <a:rPr lang="pl-PL" sz="1700" dirty="0"/>
              <a:t> the </a:t>
            </a:r>
            <a:r>
              <a:rPr lang="pl-PL" sz="1700" dirty="0" err="1"/>
              <a:t>feeling</a:t>
            </a:r>
            <a:r>
              <a:rPr lang="pl-PL" sz="1700" dirty="0"/>
              <a:t> </a:t>
            </a:r>
            <a:r>
              <a:rPr lang="pl-PL" sz="1700" dirty="0" err="1"/>
              <a:t>that</a:t>
            </a:r>
            <a:r>
              <a:rPr lang="pl-PL" sz="1700" dirty="0"/>
              <a:t> the </a:t>
            </a:r>
            <a:r>
              <a:rPr lang="pl-PL" sz="1700" dirty="0" err="1"/>
              <a:t>city</a:t>
            </a:r>
            <a:r>
              <a:rPr lang="pl-PL" sz="1700" dirty="0"/>
              <a:t> </a:t>
            </a:r>
            <a:r>
              <a:rPr lang="pl-PL" sz="1700" dirty="0" err="1"/>
              <a:t>is</a:t>
            </a:r>
            <a:r>
              <a:rPr lang="pl-PL" sz="1700" dirty="0"/>
              <a:t> </a:t>
            </a:r>
            <a:r>
              <a:rPr lang="pl-PL" sz="1700" b="1" dirty="0"/>
              <a:t>not </a:t>
            </a:r>
            <a:r>
              <a:rPr lang="pl-PL" sz="1700" b="1" dirty="0" err="1"/>
              <a:t>designed</a:t>
            </a:r>
            <a:r>
              <a:rPr lang="pl-PL" sz="1700" b="1" dirty="0"/>
              <a:t> with </a:t>
            </a:r>
            <a:r>
              <a:rPr lang="pl-PL" sz="1700" b="1" dirty="0" err="1"/>
              <a:t>them</a:t>
            </a:r>
            <a:r>
              <a:rPr lang="pl-PL" sz="1700" b="1" dirty="0"/>
              <a:t> in </a:t>
            </a:r>
            <a:r>
              <a:rPr lang="pl-PL" sz="1700" b="1" dirty="0" err="1"/>
              <a:t>mind</a:t>
            </a:r>
            <a:r>
              <a:rPr lang="pl-PL" sz="1700" dirty="0"/>
              <a:t>.</a:t>
            </a:r>
          </a:p>
        </p:txBody>
      </p:sp>
      <p:pic>
        <p:nvPicPr>
          <p:cNvPr id="5" name="Obraz 4">
            <a:extLst>
              <a:ext uri="{FF2B5EF4-FFF2-40B4-BE49-F238E27FC236}">
                <a16:creationId xmlns:a16="http://schemas.microsoft.com/office/drawing/2014/main" id="{D54819AA-E06D-1C77-EE2A-0B2BF8E50C72}"/>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5853204" y="1153208"/>
            <a:ext cx="6338796" cy="4551584"/>
          </a:xfrm>
          <a:prstGeom prst="rect">
            <a:avLst/>
          </a:prstGeom>
        </p:spPr>
      </p:pic>
      <p:sp>
        <p:nvSpPr>
          <p:cNvPr id="7" name="Pagon 6">
            <a:hlinkClick r:id="rId3" action="ppaction://hlinksldjump"/>
            <a:extLst>
              <a:ext uri="{FF2B5EF4-FFF2-40B4-BE49-F238E27FC236}">
                <a16:creationId xmlns:a16="http://schemas.microsoft.com/office/drawing/2014/main" id="{6CCE8F44-7B3A-1B08-FEBB-E8884717C41C}"/>
              </a:ext>
            </a:extLst>
          </p:cNvPr>
          <p:cNvSpPr/>
          <p:nvPr/>
        </p:nvSpPr>
        <p:spPr>
          <a:xfrm>
            <a:off x="11406801" y="5952875"/>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endParaRPr>
          </a:p>
        </p:txBody>
      </p:sp>
    </p:spTree>
    <p:extLst>
      <p:ext uri="{BB962C8B-B14F-4D97-AF65-F5344CB8AC3E}">
        <p14:creationId xmlns:p14="http://schemas.microsoft.com/office/powerpoint/2010/main" val="239276213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13C3A3AB-22A1-D5D0-904D-63A0ADDD5FA9}"/>
              </a:ext>
            </a:extLst>
          </p:cNvPr>
          <p:cNvSpPr>
            <a:spLocks noGrp="1"/>
          </p:cNvSpPr>
          <p:nvPr>
            <p:ph type="title"/>
          </p:nvPr>
        </p:nvSpPr>
        <p:spPr/>
        <p:txBody>
          <a:bodyPr>
            <a:normAutofit/>
          </a:bodyPr>
          <a:lstStyle/>
          <a:p>
            <a:r>
              <a:rPr lang="pl-PL" sz="3600" dirty="0" err="1"/>
              <a:t>Infrastructure</a:t>
            </a:r>
            <a:endParaRPr lang="pl-PL" sz="3600" dirty="0"/>
          </a:p>
        </p:txBody>
      </p:sp>
      <p:sp>
        <p:nvSpPr>
          <p:cNvPr id="3" name="Symbol zastępczy zawartości 2">
            <a:extLst>
              <a:ext uri="{FF2B5EF4-FFF2-40B4-BE49-F238E27FC236}">
                <a16:creationId xmlns:a16="http://schemas.microsoft.com/office/drawing/2014/main" id="{8AF15DCA-FA05-916D-9F6C-143578A6522F}"/>
              </a:ext>
            </a:extLst>
          </p:cNvPr>
          <p:cNvSpPr>
            <a:spLocks noGrp="1"/>
          </p:cNvSpPr>
          <p:nvPr>
            <p:ph idx="1"/>
          </p:nvPr>
        </p:nvSpPr>
        <p:spPr>
          <a:xfrm>
            <a:off x="838200" y="1825625"/>
            <a:ext cx="6169090" cy="4351338"/>
          </a:xfrm>
        </p:spPr>
        <p:txBody>
          <a:bodyPr>
            <a:normAutofit/>
          </a:bodyPr>
          <a:lstStyle/>
          <a:p>
            <a:pPr algn="l">
              <a:lnSpc>
                <a:spcPct val="150000"/>
              </a:lnSpc>
            </a:pPr>
            <a:r>
              <a:rPr lang="pl-PL" sz="1800" b="0" i="0" u="none" strike="noStrike" dirty="0">
                <a:solidFill>
                  <a:srgbClr val="000000"/>
                </a:solidFill>
                <a:effectLst/>
              </a:rPr>
              <a:t>The </a:t>
            </a:r>
            <a:r>
              <a:rPr lang="pl-PL" sz="1800" b="0" i="0" u="none" strike="noStrike" dirty="0" err="1">
                <a:solidFill>
                  <a:srgbClr val="000000"/>
                </a:solidFill>
                <a:effectLst/>
              </a:rPr>
              <a:t>lack</a:t>
            </a:r>
            <a:r>
              <a:rPr lang="pl-PL" sz="1800" b="0" i="0" u="none" strike="noStrike" dirty="0">
                <a:solidFill>
                  <a:srgbClr val="000000"/>
                </a:solidFill>
                <a:effectLst/>
              </a:rPr>
              <a:t> of </a:t>
            </a:r>
            <a:r>
              <a:rPr lang="pl-PL" sz="1800" b="1" i="0" u="none" strike="noStrike" dirty="0" err="1">
                <a:solidFill>
                  <a:srgbClr val="000000"/>
                </a:solidFill>
                <a:effectLst/>
              </a:rPr>
              <a:t>consideration</a:t>
            </a:r>
            <a:r>
              <a:rPr lang="pl-PL" sz="1800" b="1" i="0" u="none" strike="noStrike" dirty="0">
                <a:solidFill>
                  <a:srgbClr val="000000"/>
                </a:solidFill>
                <a:effectLst/>
              </a:rPr>
              <a:t> for </a:t>
            </a:r>
            <a:r>
              <a:rPr lang="pl-PL" sz="1800" b="1" i="0" u="none" strike="noStrike" dirty="0" err="1">
                <a:solidFill>
                  <a:srgbClr val="000000"/>
                </a:solidFill>
                <a:effectLst/>
              </a:rPr>
              <a:t>children’s</a:t>
            </a:r>
            <a:r>
              <a:rPr lang="pl-PL" sz="1800" b="1" i="0" u="none" strike="noStrike" dirty="0">
                <a:solidFill>
                  <a:srgbClr val="000000"/>
                </a:solidFill>
                <a:effectLst/>
              </a:rPr>
              <a:t> </a:t>
            </a:r>
            <a:r>
              <a:rPr lang="pl-PL" sz="1800" b="1" i="0" u="none" strike="noStrike" dirty="0" err="1">
                <a:solidFill>
                  <a:srgbClr val="000000"/>
                </a:solidFill>
                <a:effectLst/>
              </a:rPr>
              <a:t>perspectives</a:t>
            </a:r>
            <a:r>
              <a:rPr lang="pl-PL" sz="1800" b="0" i="0" u="none" strike="noStrike" dirty="0">
                <a:solidFill>
                  <a:srgbClr val="000000"/>
                </a:solidFill>
                <a:effectLst/>
              </a:rPr>
              <a:t> </a:t>
            </a:r>
            <a:r>
              <a:rPr lang="pl-PL" sz="1800" b="0" i="0" u="none" strike="noStrike" dirty="0" err="1">
                <a:solidFill>
                  <a:srgbClr val="000000"/>
                </a:solidFill>
                <a:effectLst/>
              </a:rPr>
              <a:t>is</a:t>
            </a:r>
            <a:r>
              <a:rPr lang="pl-PL" sz="1800" b="0" i="0" u="none" strike="noStrike" dirty="0">
                <a:solidFill>
                  <a:srgbClr val="000000"/>
                </a:solidFill>
                <a:effectLst/>
              </a:rPr>
              <a:t> </a:t>
            </a:r>
            <a:r>
              <a:rPr lang="pl-PL" sz="1800" b="0" i="0" u="none" strike="noStrike" dirty="0" err="1">
                <a:solidFill>
                  <a:srgbClr val="000000"/>
                </a:solidFill>
                <a:effectLst/>
              </a:rPr>
              <a:t>also</a:t>
            </a:r>
            <a:r>
              <a:rPr lang="pl-PL" sz="1800" b="0" i="0" u="none" strike="noStrike" dirty="0">
                <a:solidFill>
                  <a:srgbClr val="000000"/>
                </a:solidFill>
                <a:effectLst/>
              </a:rPr>
              <a:t> </a:t>
            </a:r>
            <a:r>
              <a:rPr lang="pl-PL" sz="1800" b="0" i="0" u="none" strike="noStrike" dirty="0" err="1">
                <a:solidFill>
                  <a:srgbClr val="000000"/>
                </a:solidFill>
                <a:effectLst/>
              </a:rPr>
              <a:t>evident</a:t>
            </a:r>
            <a:r>
              <a:rPr lang="pl-PL" sz="1800" b="0" i="0" u="none" strike="noStrike" dirty="0">
                <a:solidFill>
                  <a:srgbClr val="000000"/>
                </a:solidFill>
                <a:effectLst/>
              </a:rPr>
              <a:t> in </a:t>
            </a:r>
            <a:r>
              <a:rPr lang="pl-PL" sz="1800" b="1" i="0" u="none" strike="noStrike" dirty="0" err="1">
                <a:solidFill>
                  <a:srgbClr val="000000"/>
                </a:solidFill>
                <a:effectLst/>
              </a:rPr>
              <a:t>infrastructure</a:t>
            </a:r>
            <a:r>
              <a:rPr lang="pl-PL" sz="1800" b="1" i="0" u="none" strike="noStrike" dirty="0">
                <a:solidFill>
                  <a:srgbClr val="000000"/>
                </a:solidFill>
                <a:effectLst/>
              </a:rPr>
              <a:t> </a:t>
            </a:r>
            <a:r>
              <a:rPr lang="pl-PL" sz="1800" b="1" i="0" u="none" strike="noStrike" dirty="0" err="1">
                <a:solidFill>
                  <a:srgbClr val="000000"/>
                </a:solidFill>
                <a:effectLst/>
              </a:rPr>
              <a:t>planning</a:t>
            </a:r>
            <a:r>
              <a:rPr lang="pl-PL" sz="1800" b="0" i="0" u="none" strike="noStrike" dirty="0">
                <a:solidFill>
                  <a:srgbClr val="000000"/>
                </a:solidFill>
                <a:effectLst/>
              </a:rPr>
              <a:t>. </a:t>
            </a:r>
            <a:r>
              <a:rPr lang="pl-PL" sz="1800" b="0" i="0" u="none" strike="noStrike" dirty="0" err="1">
                <a:solidFill>
                  <a:srgbClr val="000000"/>
                </a:solidFill>
                <a:effectLst/>
              </a:rPr>
              <a:t>Traffic</a:t>
            </a:r>
            <a:r>
              <a:rPr lang="pl-PL" sz="1800" b="0" i="0" u="none" strike="noStrike" dirty="0">
                <a:solidFill>
                  <a:srgbClr val="000000"/>
                </a:solidFill>
                <a:effectLst/>
              </a:rPr>
              <a:t> </a:t>
            </a:r>
            <a:r>
              <a:rPr lang="pl-PL" sz="1800" b="0" i="0" u="none" strike="noStrike" dirty="0" err="1">
                <a:solidFill>
                  <a:srgbClr val="000000"/>
                </a:solidFill>
                <a:effectLst/>
              </a:rPr>
              <a:t>lights</a:t>
            </a:r>
            <a:r>
              <a:rPr lang="pl-PL" sz="1800" b="0" i="0" u="none" strike="noStrike" dirty="0">
                <a:solidFill>
                  <a:srgbClr val="000000"/>
                </a:solidFill>
                <a:effectLst/>
              </a:rPr>
              <a:t> </a:t>
            </a:r>
            <a:r>
              <a:rPr lang="pl-PL" sz="1800" b="0" i="0" u="none" strike="noStrike" dirty="0" err="1">
                <a:solidFill>
                  <a:srgbClr val="000000"/>
                </a:solidFill>
                <a:effectLst/>
              </a:rPr>
              <a:t>often</a:t>
            </a:r>
            <a:r>
              <a:rPr lang="pl-PL" sz="1800" b="0" i="0" u="none" strike="noStrike" dirty="0">
                <a:solidFill>
                  <a:srgbClr val="000000"/>
                </a:solidFill>
                <a:effectLst/>
              </a:rPr>
              <a:t> </a:t>
            </a:r>
            <a:r>
              <a:rPr lang="pl-PL" sz="1800" b="1" i="0" u="none" strike="noStrike" dirty="0" err="1">
                <a:solidFill>
                  <a:srgbClr val="000000"/>
                </a:solidFill>
                <a:effectLst/>
              </a:rPr>
              <a:t>favor</a:t>
            </a:r>
            <a:r>
              <a:rPr lang="pl-PL" sz="1800" b="1" i="0" u="none" strike="noStrike" dirty="0">
                <a:solidFill>
                  <a:srgbClr val="000000"/>
                </a:solidFill>
                <a:effectLst/>
              </a:rPr>
              <a:t> </a:t>
            </a:r>
            <a:r>
              <a:rPr lang="pl-PL" sz="1800" b="1" i="0" u="none" strike="noStrike" dirty="0" err="1">
                <a:solidFill>
                  <a:srgbClr val="000000"/>
                </a:solidFill>
                <a:effectLst/>
              </a:rPr>
              <a:t>cars</a:t>
            </a:r>
            <a:r>
              <a:rPr lang="pl-PL" sz="1800" b="0" i="0" u="none" strike="noStrike" dirty="0">
                <a:solidFill>
                  <a:srgbClr val="000000"/>
                </a:solidFill>
                <a:effectLst/>
              </a:rPr>
              <a:t> — the </a:t>
            </a:r>
            <a:r>
              <a:rPr lang="pl-PL" sz="1800" b="0" i="0" u="none" strike="noStrike" dirty="0" err="1">
                <a:solidFill>
                  <a:srgbClr val="000000"/>
                </a:solidFill>
                <a:effectLst/>
              </a:rPr>
              <a:t>green</a:t>
            </a:r>
            <a:r>
              <a:rPr lang="pl-PL" sz="1800" b="0" i="0" u="none" strike="noStrike" dirty="0">
                <a:solidFill>
                  <a:srgbClr val="000000"/>
                </a:solidFill>
                <a:effectLst/>
              </a:rPr>
              <a:t> </a:t>
            </a:r>
            <a:r>
              <a:rPr lang="pl-PL" sz="1800" b="0" i="0" u="none" strike="noStrike" dirty="0" err="1">
                <a:solidFill>
                  <a:srgbClr val="000000"/>
                </a:solidFill>
                <a:effectLst/>
              </a:rPr>
              <a:t>light</a:t>
            </a:r>
            <a:r>
              <a:rPr lang="pl-PL" sz="1800" b="0" i="0" u="none" strike="noStrike" dirty="0">
                <a:solidFill>
                  <a:srgbClr val="000000"/>
                </a:solidFill>
                <a:effectLst/>
              </a:rPr>
              <a:t> for </a:t>
            </a:r>
            <a:r>
              <a:rPr lang="pl-PL" sz="1800" b="0" i="0" u="none" strike="noStrike" dirty="0" err="1">
                <a:solidFill>
                  <a:srgbClr val="000000"/>
                </a:solidFill>
                <a:effectLst/>
              </a:rPr>
              <a:t>pedestrians</a:t>
            </a:r>
            <a:r>
              <a:rPr lang="pl-PL" sz="1800" b="0" i="0" u="none" strike="noStrike" dirty="0">
                <a:solidFill>
                  <a:srgbClr val="000000"/>
                </a:solidFill>
                <a:effectLst/>
              </a:rPr>
              <a:t> </a:t>
            </a:r>
            <a:r>
              <a:rPr lang="pl-PL" sz="1800" b="0" i="0" u="none" strike="noStrike" dirty="0" err="1">
                <a:solidFill>
                  <a:srgbClr val="000000"/>
                </a:solidFill>
                <a:effectLst/>
              </a:rPr>
              <a:t>is</a:t>
            </a:r>
            <a:r>
              <a:rPr lang="pl-PL" sz="1800" b="0" i="0" u="none" strike="noStrike" dirty="0">
                <a:solidFill>
                  <a:srgbClr val="000000"/>
                </a:solidFill>
                <a:effectLst/>
              </a:rPr>
              <a:t> </a:t>
            </a:r>
            <a:r>
              <a:rPr lang="pl-PL" sz="1800" b="0" i="0" u="none" strike="noStrike" dirty="0" err="1">
                <a:solidFill>
                  <a:srgbClr val="000000"/>
                </a:solidFill>
                <a:effectLst/>
              </a:rPr>
              <a:t>too</a:t>
            </a:r>
            <a:r>
              <a:rPr lang="pl-PL" sz="1800" b="0" i="0" u="none" strike="noStrike" dirty="0">
                <a:solidFill>
                  <a:srgbClr val="000000"/>
                </a:solidFill>
                <a:effectLst/>
              </a:rPr>
              <a:t> </a:t>
            </a:r>
            <a:r>
              <a:rPr lang="pl-PL" sz="1800" b="0" i="0" u="none" strike="noStrike" dirty="0" err="1">
                <a:solidFill>
                  <a:srgbClr val="000000"/>
                </a:solidFill>
                <a:effectLst/>
              </a:rPr>
              <a:t>short</a:t>
            </a:r>
            <a:r>
              <a:rPr lang="pl-PL" sz="1800" b="0" i="0" u="none" strike="noStrike" dirty="0">
                <a:solidFill>
                  <a:srgbClr val="000000"/>
                </a:solidFill>
                <a:effectLst/>
              </a:rPr>
              <a:t>, and </a:t>
            </a:r>
            <a:r>
              <a:rPr lang="pl-PL" sz="1800" b="0" i="0" u="none" strike="noStrike" dirty="0" err="1">
                <a:solidFill>
                  <a:srgbClr val="000000"/>
                </a:solidFill>
                <a:effectLst/>
              </a:rPr>
              <a:t>at</a:t>
            </a:r>
            <a:r>
              <a:rPr lang="pl-PL" sz="1800" b="0" i="0" u="none" strike="noStrike" dirty="0">
                <a:solidFill>
                  <a:srgbClr val="000000"/>
                </a:solidFill>
                <a:effectLst/>
              </a:rPr>
              <a:t> </a:t>
            </a:r>
            <a:r>
              <a:rPr lang="pl-PL" sz="1800" b="0" i="0" u="none" strike="noStrike" dirty="0" err="1">
                <a:solidFill>
                  <a:srgbClr val="000000"/>
                </a:solidFill>
                <a:effectLst/>
              </a:rPr>
              <a:t>large</a:t>
            </a:r>
            <a:r>
              <a:rPr lang="pl-PL" sz="1800" b="0" i="0" u="none" strike="noStrike" dirty="0">
                <a:solidFill>
                  <a:srgbClr val="000000"/>
                </a:solidFill>
                <a:effectLst/>
              </a:rPr>
              <a:t> </a:t>
            </a:r>
            <a:r>
              <a:rPr lang="pl-PL" sz="1800" b="0" i="0" u="none" strike="noStrike" dirty="0" err="1">
                <a:solidFill>
                  <a:srgbClr val="000000"/>
                </a:solidFill>
                <a:effectLst/>
              </a:rPr>
              <a:t>intersections</a:t>
            </a:r>
            <a:r>
              <a:rPr lang="pl-PL" sz="1800" b="0" i="0" u="none" strike="noStrike" dirty="0">
                <a:solidFill>
                  <a:srgbClr val="000000"/>
                </a:solidFill>
                <a:effectLst/>
              </a:rPr>
              <a:t>, </a:t>
            </a:r>
            <a:r>
              <a:rPr lang="pl-PL" sz="1800" b="0" i="0" u="none" strike="noStrike" dirty="0" err="1">
                <a:solidFill>
                  <a:srgbClr val="000000"/>
                </a:solidFill>
                <a:effectLst/>
              </a:rPr>
              <a:t>children</a:t>
            </a:r>
            <a:r>
              <a:rPr lang="pl-PL" sz="1800" b="0" i="0" u="none" strike="noStrike" dirty="0">
                <a:solidFill>
                  <a:srgbClr val="000000"/>
                </a:solidFill>
                <a:effectLst/>
              </a:rPr>
              <a:t> </a:t>
            </a:r>
            <a:r>
              <a:rPr lang="pl-PL" sz="1800" b="0" i="0" u="none" strike="noStrike" dirty="0" err="1">
                <a:solidFill>
                  <a:srgbClr val="000000"/>
                </a:solidFill>
                <a:effectLst/>
              </a:rPr>
              <a:t>must</a:t>
            </a:r>
            <a:r>
              <a:rPr lang="pl-PL" sz="1800" b="0" i="0" u="none" strike="noStrike" dirty="0">
                <a:solidFill>
                  <a:srgbClr val="000000"/>
                </a:solidFill>
                <a:effectLst/>
              </a:rPr>
              <a:t> stop </a:t>
            </a:r>
            <a:r>
              <a:rPr lang="pl-PL" sz="1800" b="0" i="0" u="none" strike="noStrike" dirty="0" err="1">
                <a:solidFill>
                  <a:srgbClr val="000000"/>
                </a:solidFill>
                <a:effectLst/>
              </a:rPr>
              <a:t>several</a:t>
            </a:r>
            <a:r>
              <a:rPr lang="pl-PL" sz="1800" b="0" i="0" u="none" strike="noStrike" dirty="0">
                <a:solidFill>
                  <a:srgbClr val="000000"/>
                </a:solidFill>
                <a:effectLst/>
              </a:rPr>
              <a:t> </a:t>
            </a:r>
            <a:r>
              <a:rPr lang="pl-PL" sz="1800" b="0" i="0" u="none" strike="noStrike" dirty="0" err="1">
                <a:solidFill>
                  <a:srgbClr val="000000"/>
                </a:solidFill>
                <a:effectLst/>
              </a:rPr>
              <a:t>times</a:t>
            </a:r>
            <a:r>
              <a:rPr lang="pl-PL" sz="1800" b="0" i="0" u="none" strike="noStrike" dirty="0">
                <a:solidFill>
                  <a:srgbClr val="000000"/>
                </a:solidFill>
                <a:effectLst/>
              </a:rPr>
              <a:t> </a:t>
            </a:r>
            <a:r>
              <a:rPr lang="pl-PL" sz="1800" b="0" i="0" u="none" strike="noStrike" dirty="0" err="1">
                <a:solidFill>
                  <a:srgbClr val="000000"/>
                </a:solidFill>
                <a:effectLst/>
              </a:rPr>
              <a:t>because</a:t>
            </a:r>
            <a:r>
              <a:rPr lang="pl-PL" sz="1800" b="0" i="0" u="none" strike="noStrike" dirty="0">
                <a:solidFill>
                  <a:srgbClr val="000000"/>
                </a:solidFill>
                <a:effectLst/>
              </a:rPr>
              <a:t> </a:t>
            </a:r>
            <a:r>
              <a:rPr lang="pl-PL" sz="1800" b="0" i="0" u="none" strike="noStrike" dirty="0" err="1">
                <a:solidFill>
                  <a:srgbClr val="000000"/>
                </a:solidFill>
                <a:effectLst/>
              </a:rPr>
              <a:t>crossings</a:t>
            </a:r>
            <a:r>
              <a:rPr lang="pl-PL" sz="1800" b="0" i="0" u="none" strike="noStrike" dirty="0">
                <a:solidFill>
                  <a:srgbClr val="000000"/>
                </a:solidFill>
                <a:effectLst/>
              </a:rPr>
              <a:t> </a:t>
            </a:r>
            <a:r>
              <a:rPr lang="pl-PL" sz="1800" b="0" i="0" u="none" strike="noStrike" dirty="0" err="1">
                <a:solidFill>
                  <a:srgbClr val="000000"/>
                </a:solidFill>
                <a:effectLst/>
              </a:rPr>
              <a:t>are</a:t>
            </a:r>
            <a:r>
              <a:rPr lang="pl-PL" sz="1800" b="0" i="0" u="none" strike="noStrike" dirty="0">
                <a:solidFill>
                  <a:srgbClr val="000000"/>
                </a:solidFill>
                <a:effectLst/>
              </a:rPr>
              <a:t> </a:t>
            </a:r>
            <a:r>
              <a:rPr lang="pl-PL" sz="1800" b="0" i="0" u="none" strike="noStrike" dirty="0" err="1">
                <a:solidFill>
                  <a:srgbClr val="000000"/>
                </a:solidFill>
                <a:effectLst/>
              </a:rPr>
              <a:t>divided</a:t>
            </a:r>
            <a:r>
              <a:rPr lang="pl-PL" sz="1800" b="0" i="0" u="none" strike="noStrike" dirty="0">
                <a:solidFill>
                  <a:srgbClr val="000000"/>
                </a:solidFill>
                <a:effectLst/>
              </a:rPr>
              <a:t> </a:t>
            </a:r>
            <a:r>
              <a:rPr lang="pl-PL" sz="1800" b="0" i="0" u="none" strike="noStrike" dirty="0" err="1">
                <a:solidFill>
                  <a:srgbClr val="000000"/>
                </a:solidFill>
                <a:effectLst/>
              </a:rPr>
              <a:t>into</a:t>
            </a:r>
            <a:r>
              <a:rPr lang="pl-PL" sz="1800" b="0" i="0" u="none" strike="noStrike" dirty="0">
                <a:solidFill>
                  <a:srgbClr val="000000"/>
                </a:solidFill>
                <a:effectLst/>
              </a:rPr>
              <a:t> </a:t>
            </a:r>
            <a:r>
              <a:rPr lang="pl-PL" sz="1800" b="0" i="0" u="none" strike="noStrike" dirty="0" err="1">
                <a:solidFill>
                  <a:srgbClr val="000000"/>
                </a:solidFill>
                <a:effectLst/>
              </a:rPr>
              <a:t>two</a:t>
            </a:r>
            <a:r>
              <a:rPr lang="pl-PL" sz="1800" b="0" i="0" u="none" strike="noStrike" dirty="0">
                <a:solidFill>
                  <a:srgbClr val="000000"/>
                </a:solidFill>
                <a:effectLst/>
              </a:rPr>
              <a:t> </a:t>
            </a:r>
            <a:r>
              <a:rPr lang="pl-PL" sz="1800" b="0" i="0" u="none" strike="noStrike" dirty="0" err="1">
                <a:solidFill>
                  <a:srgbClr val="000000"/>
                </a:solidFill>
                <a:effectLst/>
              </a:rPr>
              <a:t>or</a:t>
            </a:r>
            <a:r>
              <a:rPr lang="pl-PL" sz="1800" b="0" i="0" u="none" strike="noStrike" dirty="0">
                <a:solidFill>
                  <a:srgbClr val="000000"/>
                </a:solidFill>
                <a:effectLst/>
              </a:rPr>
              <a:t> </a:t>
            </a:r>
            <a:r>
              <a:rPr lang="pl-PL" sz="1800" b="0" i="0" u="none" strike="noStrike" dirty="0" err="1">
                <a:solidFill>
                  <a:srgbClr val="000000"/>
                </a:solidFill>
                <a:effectLst/>
              </a:rPr>
              <a:t>even</a:t>
            </a:r>
            <a:r>
              <a:rPr lang="pl-PL" sz="1800" b="0" i="0" u="none" strike="noStrike" dirty="0">
                <a:solidFill>
                  <a:srgbClr val="000000"/>
                </a:solidFill>
                <a:effectLst/>
              </a:rPr>
              <a:t> </a:t>
            </a:r>
            <a:r>
              <a:rPr lang="pl-PL" sz="1800" b="0" i="0" u="none" strike="noStrike" dirty="0" err="1">
                <a:solidFill>
                  <a:srgbClr val="000000"/>
                </a:solidFill>
                <a:effectLst/>
              </a:rPr>
              <a:t>three</a:t>
            </a:r>
            <a:r>
              <a:rPr lang="pl-PL" sz="1800" b="0" i="0" u="none" strike="noStrike" dirty="0">
                <a:solidFill>
                  <a:srgbClr val="000000"/>
                </a:solidFill>
                <a:effectLst/>
              </a:rPr>
              <a:t> </a:t>
            </a:r>
            <a:r>
              <a:rPr lang="pl-PL" sz="1800" b="0" i="0" u="none" strike="noStrike" dirty="0" err="1">
                <a:solidFill>
                  <a:srgbClr val="000000"/>
                </a:solidFill>
                <a:effectLst/>
              </a:rPr>
              <a:t>sections</a:t>
            </a:r>
            <a:r>
              <a:rPr lang="pl-PL" sz="1800" b="0" i="0" u="none" strike="noStrike" dirty="0">
                <a:solidFill>
                  <a:srgbClr val="000000"/>
                </a:solidFill>
                <a:effectLst/>
              </a:rPr>
              <a:t>.</a:t>
            </a:r>
          </a:p>
          <a:p>
            <a:pPr algn="l">
              <a:lnSpc>
                <a:spcPct val="150000"/>
              </a:lnSpc>
            </a:pPr>
            <a:r>
              <a:rPr lang="pl-PL" sz="1800" b="0" i="0" u="none" strike="noStrike" dirty="0" err="1">
                <a:solidFill>
                  <a:srgbClr val="000000"/>
                </a:solidFill>
                <a:effectLst/>
              </a:rPr>
              <a:t>They</a:t>
            </a:r>
            <a:r>
              <a:rPr lang="pl-PL" sz="1800" b="0" i="0" u="none" strike="noStrike" dirty="0">
                <a:solidFill>
                  <a:srgbClr val="000000"/>
                </a:solidFill>
                <a:effectLst/>
              </a:rPr>
              <a:t> </a:t>
            </a:r>
            <a:r>
              <a:rPr lang="pl-PL" sz="1800" b="0" i="0" u="none" strike="noStrike" dirty="0" err="1">
                <a:solidFill>
                  <a:srgbClr val="000000"/>
                </a:solidFill>
                <a:effectLst/>
              </a:rPr>
              <a:t>also</a:t>
            </a:r>
            <a:r>
              <a:rPr lang="pl-PL" sz="1800" b="0" i="0" u="none" strike="noStrike" dirty="0">
                <a:solidFill>
                  <a:srgbClr val="000000"/>
                </a:solidFill>
                <a:effectLst/>
              </a:rPr>
              <a:t> face </a:t>
            </a:r>
            <a:r>
              <a:rPr lang="pl-PL" sz="1800" b="0" i="0" u="none" strike="noStrike" dirty="0" err="1">
                <a:solidFill>
                  <a:srgbClr val="000000"/>
                </a:solidFill>
                <a:effectLst/>
              </a:rPr>
              <a:t>difficulties</a:t>
            </a:r>
            <a:r>
              <a:rPr lang="pl-PL" sz="1800" b="0" i="0" u="none" strike="noStrike" dirty="0">
                <a:solidFill>
                  <a:srgbClr val="000000"/>
                </a:solidFill>
                <a:effectLst/>
              </a:rPr>
              <a:t> </a:t>
            </a:r>
            <a:r>
              <a:rPr lang="pl-PL" sz="1800" b="1" i="0" u="none" strike="noStrike" dirty="0" err="1">
                <a:solidFill>
                  <a:srgbClr val="000000"/>
                </a:solidFill>
                <a:effectLst/>
              </a:rPr>
              <a:t>boarding</a:t>
            </a:r>
            <a:r>
              <a:rPr lang="pl-PL" sz="1800" b="1" i="0" u="none" strike="noStrike" dirty="0">
                <a:solidFill>
                  <a:srgbClr val="000000"/>
                </a:solidFill>
                <a:effectLst/>
              </a:rPr>
              <a:t> </a:t>
            </a:r>
            <a:r>
              <a:rPr lang="pl-PL" sz="1800" b="1" i="0" u="none" strike="noStrike" dirty="0" err="1">
                <a:solidFill>
                  <a:srgbClr val="000000"/>
                </a:solidFill>
                <a:effectLst/>
              </a:rPr>
              <a:t>buses</a:t>
            </a:r>
            <a:r>
              <a:rPr lang="pl-PL" sz="1800" b="1" i="0" u="none" strike="noStrike" dirty="0">
                <a:solidFill>
                  <a:srgbClr val="000000"/>
                </a:solidFill>
                <a:effectLst/>
              </a:rPr>
              <a:t> </a:t>
            </a:r>
            <a:r>
              <a:rPr lang="pl-PL" sz="1800" b="1" i="0" u="none" strike="noStrike" dirty="0" err="1">
                <a:solidFill>
                  <a:srgbClr val="000000"/>
                </a:solidFill>
                <a:effectLst/>
              </a:rPr>
              <a:t>or</a:t>
            </a:r>
            <a:r>
              <a:rPr lang="pl-PL" sz="1800" b="1" i="0" u="none" strike="noStrike" dirty="0">
                <a:solidFill>
                  <a:srgbClr val="000000"/>
                </a:solidFill>
                <a:effectLst/>
              </a:rPr>
              <a:t> </a:t>
            </a:r>
            <a:r>
              <a:rPr lang="pl-PL" sz="1800" b="1" i="0" u="none" strike="noStrike" dirty="0" err="1">
                <a:solidFill>
                  <a:srgbClr val="000000"/>
                </a:solidFill>
                <a:effectLst/>
              </a:rPr>
              <a:t>trams</a:t>
            </a:r>
            <a:r>
              <a:rPr lang="pl-PL" sz="1800" b="0" i="0" u="none" strike="noStrike" dirty="0">
                <a:solidFill>
                  <a:srgbClr val="000000"/>
                </a:solidFill>
                <a:effectLst/>
              </a:rPr>
              <a:t> with high </a:t>
            </a:r>
            <a:r>
              <a:rPr lang="pl-PL" sz="1800" b="0" i="0" u="none" strike="noStrike" dirty="0" err="1">
                <a:solidFill>
                  <a:srgbClr val="000000"/>
                </a:solidFill>
                <a:effectLst/>
              </a:rPr>
              <a:t>steps</a:t>
            </a:r>
            <a:r>
              <a:rPr lang="pl-PL" sz="1800" b="0" i="0" u="none" strike="noStrike" dirty="0">
                <a:solidFill>
                  <a:srgbClr val="000000"/>
                </a:solidFill>
                <a:effectLst/>
              </a:rPr>
              <a:t> — </a:t>
            </a:r>
            <a:r>
              <a:rPr lang="pl-PL" sz="1800" b="0" i="0" u="none" strike="noStrike" dirty="0" err="1">
                <a:solidFill>
                  <a:srgbClr val="000000"/>
                </a:solidFill>
                <a:effectLst/>
              </a:rPr>
              <a:t>especially</a:t>
            </a:r>
            <a:r>
              <a:rPr lang="pl-PL" sz="1800" b="0" i="0" u="none" strike="noStrike" dirty="0">
                <a:solidFill>
                  <a:srgbClr val="000000"/>
                </a:solidFill>
                <a:effectLst/>
              </a:rPr>
              <a:t> </a:t>
            </a:r>
            <a:r>
              <a:rPr lang="pl-PL" sz="1800" b="0" i="0" u="none" strike="noStrike" dirty="0" err="1">
                <a:solidFill>
                  <a:srgbClr val="000000"/>
                </a:solidFill>
                <a:effectLst/>
              </a:rPr>
              <a:t>when</a:t>
            </a:r>
            <a:r>
              <a:rPr lang="pl-PL" sz="1800" b="0" i="0" u="none" strike="noStrike" dirty="0">
                <a:solidFill>
                  <a:srgbClr val="000000"/>
                </a:solidFill>
                <a:effectLst/>
              </a:rPr>
              <a:t> </a:t>
            </a:r>
            <a:r>
              <a:rPr lang="pl-PL" sz="1800" b="0" i="0" u="none" strike="noStrike" dirty="0" err="1">
                <a:solidFill>
                  <a:srgbClr val="000000"/>
                </a:solidFill>
                <a:effectLst/>
              </a:rPr>
              <a:t>carrying</a:t>
            </a:r>
            <a:r>
              <a:rPr lang="pl-PL" sz="1800" b="0" i="0" u="none" strike="noStrike" dirty="0">
                <a:solidFill>
                  <a:srgbClr val="000000"/>
                </a:solidFill>
                <a:effectLst/>
              </a:rPr>
              <a:t> </a:t>
            </a:r>
            <a:r>
              <a:rPr lang="pl-PL" sz="1800" b="1" i="0" u="none" strike="noStrike" dirty="0">
                <a:solidFill>
                  <a:srgbClr val="000000"/>
                </a:solidFill>
                <a:effectLst/>
              </a:rPr>
              <a:t>heavy </a:t>
            </a:r>
            <a:r>
              <a:rPr lang="pl-PL" sz="1800" b="1" i="0" u="none" strike="noStrike" dirty="0" err="1">
                <a:solidFill>
                  <a:srgbClr val="000000"/>
                </a:solidFill>
                <a:effectLst/>
              </a:rPr>
              <a:t>backpacks</a:t>
            </a:r>
            <a:r>
              <a:rPr lang="pl-PL" sz="1800" b="0" i="0" u="none" strike="noStrike" dirty="0">
                <a:solidFill>
                  <a:srgbClr val="000000"/>
                </a:solidFill>
                <a:effectLst/>
              </a:rPr>
              <a:t>.</a:t>
            </a:r>
          </a:p>
        </p:txBody>
      </p:sp>
      <p:pic>
        <p:nvPicPr>
          <p:cNvPr id="8" name="Symbol zastępczy zawartości 5" descr="Obraz zawierający na wolnym powietrzu, pojazd, Pojazd lądowy, koło&#10;&#10;Zawartość wygenerowana przez sztuczną inteligencję może być niepoprawna.">
            <a:extLst>
              <a:ext uri="{FF2B5EF4-FFF2-40B4-BE49-F238E27FC236}">
                <a16:creationId xmlns:a16="http://schemas.microsoft.com/office/drawing/2014/main" id="{99F40623-1304-D353-4DD2-FF709C14043F}"/>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7398372" y="795111"/>
            <a:ext cx="4793628" cy="5267778"/>
          </a:xfrm>
          <a:prstGeom prst="rect">
            <a:avLst/>
          </a:prstGeom>
        </p:spPr>
      </p:pic>
      <p:sp>
        <p:nvSpPr>
          <p:cNvPr id="9" name="Symbol zastępczy zawartości 2">
            <a:extLst>
              <a:ext uri="{FF2B5EF4-FFF2-40B4-BE49-F238E27FC236}">
                <a16:creationId xmlns:a16="http://schemas.microsoft.com/office/drawing/2014/main" id="{686B3238-247B-AD6E-7935-A7BCB43D29E1}"/>
              </a:ext>
            </a:extLst>
          </p:cNvPr>
          <p:cNvSpPr txBox="1">
            <a:spLocks/>
          </p:cNvSpPr>
          <p:nvPr/>
        </p:nvSpPr>
        <p:spPr>
          <a:xfrm>
            <a:off x="838200" y="5776723"/>
            <a:ext cx="4172339" cy="6000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pl-PL" sz="1200" i="1" dirty="0"/>
              <a:t>Photo </a:t>
            </a:r>
            <a:r>
              <a:rPr lang="pl-PL" sz="1200" i="1" dirty="0" err="1"/>
              <a:t>taken</a:t>
            </a:r>
            <a:r>
              <a:rPr lang="pl-PL" sz="1200" i="1" dirty="0"/>
              <a:t> by a </a:t>
            </a:r>
            <a:r>
              <a:rPr lang="pl-PL" sz="1200" i="1" dirty="0" err="1"/>
              <a:t>child</a:t>
            </a:r>
            <a:r>
              <a:rPr lang="pl-PL" sz="1200" i="1" dirty="0"/>
              <a:t> </a:t>
            </a:r>
            <a:r>
              <a:rPr lang="pl-PL" sz="1200" i="1" dirty="0" err="1"/>
              <a:t>during</a:t>
            </a:r>
            <a:r>
              <a:rPr lang="pl-PL" sz="1200" i="1" dirty="0"/>
              <a:t> a </a:t>
            </a:r>
            <a:r>
              <a:rPr lang="pl-PL" sz="1200" i="1" dirty="0" err="1"/>
              <a:t>workshop</a:t>
            </a:r>
            <a:r>
              <a:rPr lang="pl-PL" sz="1200" i="1" dirty="0"/>
              <a:t> </a:t>
            </a:r>
            <a:r>
              <a:rPr lang="pl-PL" sz="1200" i="1" dirty="0" err="1"/>
              <a:t>led</a:t>
            </a:r>
            <a:r>
              <a:rPr lang="pl-PL" sz="1200" i="1" dirty="0"/>
              <a:t> by the </a:t>
            </a:r>
            <a:r>
              <a:rPr lang="pl-PL" sz="1200" i="1" dirty="0" err="1"/>
              <a:t>author</a:t>
            </a:r>
            <a:r>
              <a:rPr lang="pl-PL" sz="1200" i="1" dirty="0"/>
              <a:t> of the </a:t>
            </a:r>
            <a:r>
              <a:rPr lang="pl-PL" sz="1200" i="1" dirty="0" err="1"/>
              <a:t>training</a:t>
            </a:r>
            <a:endParaRPr lang="pl-PL" sz="1200" i="1" dirty="0"/>
          </a:p>
        </p:txBody>
      </p:sp>
      <p:sp>
        <p:nvSpPr>
          <p:cNvPr id="5" name="Pagon 4">
            <a:hlinkClick r:id="rId3" action="ppaction://hlinksldjump"/>
            <a:extLst>
              <a:ext uri="{FF2B5EF4-FFF2-40B4-BE49-F238E27FC236}">
                <a16:creationId xmlns:a16="http://schemas.microsoft.com/office/drawing/2014/main" id="{612AE72B-016B-F118-255C-20AA37BFE600}"/>
              </a:ext>
            </a:extLst>
          </p:cNvPr>
          <p:cNvSpPr/>
          <p:nvPr/>
        </p:nvSpPr>
        <p:spPr>
          <a:xfrm rot="10800000">
            <a:off x="6467290" y="590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Tree>
    <p:extLst>
      <p:ext uri="{BB962C8B-B14F-4D97-AF65-F5344CB8AC3E}">
        <p14:creationId xmlns:p14="http://schemas.microsoft.com/office/powerpoint/2010/main" val="302841763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4264233D-9B44-C2DB-DA4C-DDBEF76365CB}"/>
              </a:ext>
            </a:extLst>
          </p:cNvPr>
          <p:cNvSpPr>
            <a:spLocks noGrp="1"/>
          </p:cNvSpPr>
          <p:nvPr>
            <p:ph type="title"/>
          </p:nvPr>
        </p:nvSpPr>
        <p:spPr/>
        <p:txBody>
          <a:bodyPr>
            <a:normAutofit/>
          </a:bodyPr>
          <a:lstStyle/>
          <a:p>
            <a:r>
              <a:rPr lang="pl-PL" sz="3600" dirty="0"/>
              <a:t>The </a:t>
            </a:r>
            <a:r>
              <a:rPr lang="pl-PL" sz="3600" dirty="0" err="1"/>
              <a:t>Need</a:t>
            </a:r>
            <a:r>
              <a:rPr lang="pl-PL" sz="3600" dirty="0"/>
              <a:t> for Play</a:t>
            </a:r>
          </a:p>
        </p:txBody>
      </p:sp>
      <p:sp>
        <p:nvSpPr>
          <p:cNvPr id="3" name="Symbol zastępczy zawartości 2">
            <a:extLst>
              <a:ext uri="{FF2B5EF4-FFF2-40B4-BE49-F238E27FC236}">
                <a16:creationId xmlns:a16="http://schemas.microsoft.com/office/drawing/2014/main" id="{3F81DEB2-43BF-5270-1F59-19C67442E4B5}"/>
              </a:ext>
            </a:extLst>
          </p:cNvPr>
          <p:cNvSpPr>
            <a:spLocks noGrp="1"/>
          </p:cNvSpPr>
          <p:nvPr>
            <p:ph idx="1"/>
          </p:nvPr>
        </p:nvSpPr>
        <p:spPr>
          <a:xfrm>
            <a:off x="838200" y="1825625"/>
            <a:ext cx="6019800" cy="4351338"/>
          </a:xfrm>
        </p:spPr>
        <p:txBody>
          <a:bodyPr>
            <a:normAutofit/>
          </a:bodyPr>
          <a:lstStyle/>
          <a:p>
            <a:pPr algn="l">
              <a:lnSpc>
                <a:spcPct val="150000"/>
              </a:lnSpc>
            </a:pPr>
            <a:r>
              <a:rPr lang="en-GB" sz="1800" b="0" i="0" u="none" strike="noStrike" dirty="0">
                <a:solidFill>
                  <a:srgbClr val="000000"/>
                </a:solidFill>
                <a:effectLst/>
              </a:rPr>
              <a:t>Another important </a:t>
            </a:r>
            <a:r>
              <a:rPr lang="en-GB" sz="1800" b="1" i="0" u="none" strike="noStrike" dirty="0">
                <a:solidFill>
                  <a:srgbClr val="000000"/>
                </a:solidFill>
                <a:effectLst/>
              </a:rPr>
              <a:t>developmental need</a:t>
            </a:r>
            <a:r>
              <a:rPr lang="en-GB" sz="1800" b="0" i="0" u="none" strike="noStrike" dirty="0">
                <a:solidFill>
                  <a:srgbClr val="000000"/>
                </a:solidFill>
                <a:effectLst/>
              </a:rPr>
              <a:t> that children bring into urban spaces is the </a:t>
            </a:r>
            <a:r>
              <a:rPr lang="en-GB" sz="1800" b="1" i="0" u="none" strike="noStrike" dirty="0">
                <a:solidFill>
                  <a:srgbClr val="000000"/>
                </a:solidFill>
                <a:effectLst/>
              </a:rPr>
              <a:t>need for play</a:t>
            </a:r>
            <a:r>
              <a:rPr lang="en-GB" sz="1800" b="0" i="0" u="none" strike="noStrike" dirty="0">
                <a:solidFill>
                  <a:srgbClr val="000000"/>
                </a:solidFill>
                <a:effectLst/>
              </a:rPr>
              <a:t>.</a:t>
            </a:r>
          </a:p>
          <a:p>
            <a:pPr algn="l">
              <a:lnSpc>
                <a:spcPct val="150000"/>
              </a:lnSpc>
            </a:pPr>
            <a:r>
              <a:rPr lang="en-GB" sz="1800" b="0" i="0" u="none" strike="noStrike" dirty="0">
                <a:solidFill>
                  <a:srgbClr val="000000"/>
                </a:solidFill>
                <a:effectLst/>
              </a:rPr>
              <a:t>Children engage in a </a:t>
            </a:r>
            <a:r>
              <a:rPr lang="en-GB" sz="1800" b="1" i="0" u="none" strike="noStrike" dirty="0">
                <a:solidFill>
                  <a:srgbClr val="000000"/>
                </a:solidFill>
                <a:effectLst/>
                <a:hlinkClick r:id="rId2" action="ppaction://hlinksldjump"/>
              </a:rPr>
              <a:t>constant dialogue with their surroundings</a:t>
            </a:r>
            <a:r>
              <a:rPr lang="en-GB" sz="1800" dirty="0">
                <a:solidFill>
                  <a:srgbClr val="000000"/>
                </a:solidFill>
              </a:rPr>
              <a:t> – b</a:t>
            </a:r>
            <a:r>
              <a:rPr lang="en-GB" sz="1800" b="0" i="0" u="none" strike="noStrike" dirty="0">
                <a:solidFill>
                  <a:srgbClr val="000000"/>
                </a:solidFill>
                <a:effectLst/>
              </a:rPr>
              <a:t>oth when they use elements of infrastructure as playgrounds, and when they </a:t>
            </a:r>
            <a:r>
              <a:rPr lang="en-GB" sz="1800" b="1" i="0" u="none" strike="noStrike" dirty="0">
                <a:solidFill>
                  <a:srgbClr val="000000"/>
                </a:solidFill>
                <a:effectLst/>
                <a:hlinkClick r:id="rId3" action="ppaction://hlinksldjump"/>
              </a:rPr>
              <a:t>give meaning to spaces through play and storytelling</a:t>
            </a:r>
            <a:r>
              <a:rPr lang="en-GB" sz="1800" b="0" i="0" u="none" strike="noStrike" dirty="0">
                <a:solidFill>
                  <a:srgbClr val="000000"/>
                </a:solidFill>
                <a:effectLst/>
              </a:rPr>
              <a:t>, helping them to </a:t>
            </a:r>
            <a:r>
              <a:rPr lang="en-GB" sz="1800" b="1" i="0" u="none" strike="noStrike" dirty="0">
                <a:solidFill>
                  <a:srgbClr val="000000"/>
                </a:solidFill>
                <a:effectLst/>
              </a:rPr>
              <a:t>familiarize</a:t>
            </a:r>
            <a:r>
              <a:rPr lang="en-GB" sz="1800" b="0" i="0" u="none" strike="noStrike" dirty="0">
                <a:solidFill>
                  <a:srgbClr val="000000"/>
                </a:solidFill>
                <a:effectLst/>
              </a:rPr>
              <a:t> and </a:t>
            </a:r>
            <a:r>
              <a:rPr lang="en-GB" sz="1800" b="1" i="0" u="none" strike="noStrike" dirty="0">
                <a:solidFill>
                  <a:srgbClr val="000000"/>
                </a:solidFill>
                <a:effectLst/>
              </a:rPr>
              <a:t>humanize</a:t>
            </a:r>
            <a:r>
              <a:rPr lang="en-GB" sz="1800" b="0" i="0" u="none" strike="noStrike" dirty="0">
                <a:solidFill>
                  <a:srgbClr val="000000"/>
                </a:solidFill>
                <a:effectLst/>
              </a:rPr>
              <a:t> their environment.</a:t>
            </a:r>
          </a:p>
        </p:txBody>
      </p:sp>
      <p:pic>
        <p:nvPicPr>
          <p:cNvPr id="5" name="Obraz 4" descr="Obraz zawierający ubrania, clipart, kreskówka&#10;&#10;Zawartość wygenerowana przez sztuczną inteligencję może być niepoprawna.">
            <a:extLst>
              <a:ext uri="{FF2B5EF4-FFF2-40B4-BE49-F238E27FC236}">
                <a16:creationId xmlns:a16="http://schemas.microsoft.com/office/drawing/2014/main" id="{AEA8600F-D80B-D5B4-09DC-73827D2D6040}"/>
              </a:ext>
            </a:extLst>
          </p:cNvPr>
          <p:cNvPicPr>
            <a:picLocks noChangeAspect="1"/>
          </p:cNvPicPr>
          <p:nvPr/>
        </p:nvPicPr>
        <p:blipFill>
          <a:blip r:embed="rId4"/>
          <a:stretch>
            <a:fillRect/>
          </a:stretch>
        </p:blipFill>
        <p:spPr>
          <a:xfrm>
            <a:off x="6787243" y="0"/>
            <a:ext cx="5404757" cy="6858000"/>
          </a:xfrm>
          <a:prstGeom prst="rect">
            <a:avLst/>
          </a:prstGeom>
        </p:spPr>
      </p:pic>
      <p:sp>
        <p:nvSpPr>
          <p:cNvPr id="4" name="pole tekstowe 3">
            <a:extLst>
              <a:ext uri="{FF2B5EF4-FFF2-40B4-BE49-F238E27FC236}">
                <a16:creationId xmlns:a16="http://schemas.microsoft.com/office/drawing/2014/main" id="{4A8D838B-86FE-6343-0AA3-633931540104}"/>
              </a:ext>
            </a:extLst>
          </p:cNvPr>
          <p:cNvSpPr txBox="1"/>
          <p:nvPr/>
        </p:nvSpPr>
        <p:spPr>
          <a:xfrm>
            <a:off x="4534677" y="6061988"/>
            <a:ext cx="2562808" cy="430887"/>
          </a:xfrm>
          <a:prstGeom prst="rect">
            <a:avLst/>
          </a:prstGeom>
          <a:noFill/>
        </p:spPr>
        <p:txBody>
          <a:bodyPr wrap="square" rtlCol="0">
            <a:spAutoFit/>
          </a:bodyPr>
          <a:lstStyle/>
          <a:p>
            <a:r>
              <a:rPr lang="pl-PL" sz="1100" i="1" dirty="0"/>
              <a:t>Il. Marianna </a:t>
            </a:r>
            <a:r>
              <a:rPr lang="pl-PL" sz="1100" i="1" dirty="0" err="1"/>
              <a:t>Dziemska</a:t>
            </a:r>
            <a:r>
              <a:rPr lang="pl-PL" sz="1100" i="1" dirty="0"/>
              <a:t>, to the </a:t>
            </a:r>
            <a:r>
              <a:rPr lang="pl-PL" sz="1100" i="1" dirty="0" err="1"/>
              <a:t>book</a:t>
            </a:r>
            <a:r>
              <a:rPr lang="pl-PL" sz="1100" i="1" dirty="0"/>
              <a:t> „City for </a:t>
            </a:r>
            <a:r>
              <a:rPr lang="pl-PL" sz="1100" i="1" dirty="0" err="1"/>
              <a:t>children</a:t>
            </a:r>
            <a:r>
              <a:rPr lang="pl-PL" sz="1100" i="1" dirty="0"/>
              <a:t>. A </a:t>
            </a:r>
            <a:r>
              <a:rPr lang="pl-PL" sz="1100" i="1" dirty="0" err="1"/>
              <a:t>guide</a:t>
            </a:r>
            <a:r>
              <a:rPr lang="pl-PL" sz="1100" i="1" dirty="0"/>
              <a:t> for </a:t>
            </a:r>
            <a:r>
              <a:rPr lang="pl-PL" sz="1100" i="1" dirty="0" err="1"/>
              <a:t>explorers</a:t>
            </a:r>
            <a:r>
              <a:rPr lang="pl-PL" sz="1100" i="1" dirty="0"/>
              <a:t>”</a:t>
            </a:r>
          </a:p>
        </p:txBody>
      </p:sp>
    </p:spTree>
    <p:extLst>
      <p:ext uri="{BB962C8B-B14F-4D97-AF65-F5344CB8AC3E}">
        <p14:creationId xmlns:p14="http://schemas.microsoft.com/office/powerpoint/2010/main" val="160601592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6E3E4239-F376-FC6A-C36C-24D769DE5081}"/>
              </a:ext>
            </a:extLst>
          </p:cNvPr>
          <p:cNvSpPr>
            <a:spLocks noGrp="1"/>
          </p:cNvSpPr>
          <p:nvPr>
            <p:ph type="title"/>
          </p:nvPr>
        </p:nvSpPr>
        <p:spPr/>
        <p:txBody>
          <a:bodyPr>
            <a:normAutofit/>
          </a:bodyPr>
          <a:lstStyle/>
          <a:p>
            <a:r>
              <a:rPr lang="pl-PL" sz="3600" dirty="0" err="1"/>
              <a:t>Infrastructure</a:t>
            </a:r>
            <a:endParaRPr lang="pl-PL" sz="3600" dirty="0"/>
          </a:p>
        </p:txBody>
      </p:sp>
      <p:sp>
        <p:nvSpPr>
          <p:cNvPr id="3" name="Symbol zastępczy zawartości 2">
            <a:extLst>
              <a:ext uri="{FF2B5EF4-FFF2-40B4-BE49-F238E27FC236}">
                <a16:creationId xmlns:a16="http://schemas.microsoft.com/office/drawing/2014/main" id="{3783E2E3-5B40-D14C-2F70-AFCC13A76022}"/>
              </a:ext>
            </a:extLst>
          </p:cNvPr>
          <p:cNvSpPr>
            <a:spLocks noGrp="1"/>
          </p:cNvSpPr>
          <p:nvPr>
            <p:ph idx="1"/>
          </p:nvPr>
        </p:nvSpPr>
        <p:spPr>
          <a:xfrm>
            <a:off x="838200" y="1825625"/>
            <a:ext cx="4396273" cy="4351338"/>
          </a:xfrm>
        </p:spPr>
        <p:txBody>
          <a:bodyPr>
            <a:noAutofit/>
          </a:bodyPr>
          <a:lstStyle/>
          <a:p>
            <a:pPr marL="0" indent="0" algn="just">
              <a:lnSpc>
                <a:spcPct val="150000"/>
              </a:lnSpc>
              <a:buNone/>
            </a:pPr>
            <a:r>
              <a:rPr lang="pl-PL" sz="1600" b="0" i="0" u="none" strike="noStrike" dirty="0">
                <a:solidFill>
                  <a:srgbClr val="000000"/>
                </a:solidFill>
                <a:effectLst/>
                <a:latin typeface="-webkit-standard"/>
              </a:rPr>
              <a:t>The most </a:t>
            </a:r>
            <a:r>
              <a:rPr lang="pl-PL" sz="1600" b="0" i="0" u="none" strike="noStrike" dirty="0" err="1">
                <a:solidFill>
                  <a:srgbClr val="000000"/>
                </a:solidFill>
                <a:effectLst/>
                <a:latin typeface="-webkit-standard"/>
              </a:rPr>
              <a:t>obvious</a:t>
            </a:r>
            <a:r>
              <a:rPr lang="pl-PL" sz="1600" b="0" i="0" u="none" strike="noStrike" dirty="0">
                <a:solidFill>
                  <a:srgbClr val="000000"/>
                </a:solidFill>
                <a:effectLst/>
                <a:latin typeface="-webkit-standard"/>
              </a:rPr>
              <a:t> </a:t>
            </a:r>
            <a:r>
              <a:rPr lang="pl-PL" sz="1600" b="0" i="0" u="none" strike="noStrike" dirty="0" err="1">
                <a:solidFill>
                  <a:srgbClr val="000000"/>
                </a:solidFill>
                <a:effectLst/>
                <a:latin typeface="-webkit-standard"/>
              </a:rPr>
              <a:t>way</a:t>
            </a:r>
            <a:r>
              <a:rPr lang="pl-PL" sz="1600" b="0" i="0" u="none" strike="noStrike" dirty="0">
                <a:solidFill>
                  <a:srgbClr val="000000"/>
                </a:solidFill>
                <a:effectLst/>
                <a:latin typeface="-webkit-standard"/>
              </a:rPr>
              <a:t> to </a:t>
            </a:r>
            <a:r>
              <a:rPr lang="pl-PL" sz="1600" b="1" i="0" u="none" strike="noStrike" dirty="0" err="1">
                <a:solidFill>
                  <a:srgbClr val="000000"/>
                </a:solidFill>
                <a:effectLst/>
              </a:rPr>
              <a:t>introduce</a:t>
            </a:r>
            <a:r>
              <a:rPr lang="pl-PL" sz="1600" b="1" i="0" u="none" strike="noStrike" dirty="0">
                <a:solidFill>
                  <a:srgbClr val="000000"/>
                </a:solidFill>
                <a:effectLst/>
              </a:rPr>
              <a:t> </a:t>
            </a:r>
            <a:r>
              <a:rPr lang="pl-PL" sz="1600" b="1" i="0" u="none" strike="noStrike" dirty="0" err="1">
                <a:solidFill>
                  <a:srgbClr val="000000"/>
                </a:solidFill>
                <a:effectLst/>
              </a:rPr>
              <a:t>play</a:t>
            </a:r>
            <a:r>
              <a:rPr lang="pl-PL" sz="1600" b="1" i="0" u="none" strike="noStrike" dirty="0">
                <a:solidFill>
                  <a:srgbClr val="000000"/>
                </a:solidFill>
                <a:effectLst/>
              </a:rPr>
              <a:t> </a:t>
            </a:r>
            <a:r>
              <a:rPr lang="pl-PL" sz="1600" b="1" i="0" u="none" strike="noStrike" dirty="0" err="1">
                <a:solidFill>
                  <a:srgbClr val="000000"/>
                </a:solidFill>
                <a:effectLst/>
              </a:rPr>
              <a:t>into</a:t>
            </a:r>
            <a:r>
              <a:rPr lang="pl-PL" sz="1600" b="1" i="0" u="none" strike="noStrike" dirty="0">
                <a:solidFill>
                  <a:srgbClr val="000000"/>
                </a:solidFill>
                <a:effectLst/>
              </a:rPr>
              <a:t> </a:t>
            </a:r>
            <a:r>
              <a:rPr lang="pl-PL" sz="1600" b="1" i="0" u="none" strike="noStrike" dirty="0" err="1">
                <a:solidFill>
                  <a:srgbClr val="000000"/>
                </a:solidFill>
                <a:effectLst/>
              </a:rPr>
              <a:t>urban</a:t>
            </a:r>
            <a:r>
              <a:rPr lang="pl-PL" sz="1600" b="1" i="0" u="none" strike="noStrike" dirty="0">
                <a:solidFill>
                  <a:srgbClr val="000000"/>
                </a:solidFill>
                <a:effectLst/>
              </a:rPr>
              <a:t> </a:t>
            </a:r>
            <a:r>
              <a:rPr lang="pl-PL" sz="1600" b="1" i="0" u="none" strike="noStrike" dirty="0" err="1">
                <a:solidFill>
                  <a:srgbClr val="000000"/>
                </a:solidFill>
                <a:effectLst/>
              </a:rPr>
              <a:t>spaces</a:t>
            </a:r>
            <a:r>
              <a:rPr lang="pl-PL" sz="1600" b="0" i="0" u="none" strike="noStrike" dirty="0">
                <a:solidFill>
                  <a:srgbClr val="000000"/>
                </a:solidFill>
                <a:effectLst/>
                <a:latin typeface="-webkit-standard"/>
              </a:rPr>
              <a:t> </a:t>
            </a:r>
            <a:r>
              <a:rPr lang="pl-PL" sz="1600" b="0" i="0" u="none" strike="noStrike" dirty="0" err="1">
                <a:solidFill>
                  <a:srgbClr val="000000"/>
                </a:solidFill>
                <a:effectLst/>
                <a:latin typeface="-webkit-standard"/>
              </a:rPr>
              <a:t>is</a:t>
            </a:r>
            <a:r>
              <a:rPr lang="pl-PL" sz="1600" b="0" i="0" u="none" strike="noStrike" dirty="0">
                <a:solidFill>
                  <a:srgbClr val="000000"/>
                </a:solidFill>
                <a:effectLst/>
                <a:latin typeface="-webkit-standard"/>
              </a:rPr>
              <a:t> by </a:t>
            </a:r>
            <a:r>
              <a:rPr lang="pl-PL" sz="1600" b="0" i="0" u="none" strike="noStrike" dirty="0" err="1">
                <a:solidFill>
                  <a:srgbClr val="000000"/>
                </a:solidFill>
                <a:effectLst/>
                <a:latin typeface="-webkit-standard"/>
              </a:rPr>
              <a:t>using</a:t>
            </a:r>
            <a:r>
              <a:rPr lang="pl-PL" sz="1600" b="0" i="0" u="none" strike="noStrike" dirty="0">
                <a:solidFill>
                  <a:srgbClr val="000000"/>
                </a:solidFill>
                <a:effectLst/>
                <a:latin typeface="-webkit-standard"/>
              </a:rPr>
              <a:t> </a:t>
            </a:r>
            <a:r>
              <a:rPr lang="pl-PL" sz="1600" b="1" i="0" u="none" strike="noStrike" dirty="0" err="1">
                <a:solidFill>
                  <a:srgbClr val="000000"/>
                </a:solidFill>
                <a:effectLst/>
              </a:rPr>
              <a:t>city</a:t>
            </a:r>
            <a:r>
              <a:rPr lang="pl-PL" sz="1600" b="1" i="0" u="none" strike="noStrike" dirty="0">
                <a:solidFill>
                  <a:srgbClr val="000000"/>
                </a:solidFill>
                <a:effectLst/>
              </a:rPr>
              <a:t> </a:t>
            </a:r>
            <a:r>
              <a:rPr lang="pl-PL" sz="1600" b="1" i="0" u="none" strike="noStrike" dirty="0" err="1">
                <a:solidFill>
                  <a:srgbClr val="000000"/>
                </a:solidFill>
                <a:effectLst/>
              </a:rPr>
              <a:t>infrastructure</a:t>
            </a:r>
            <a:r>
              <a:rPr lang="pl-PL" sz="1600" b="0" i="0" u="none" strike="noStrike" dirty="0">
                <a:solidFill>
                  <a:srgbClr val="000000"/>
                </a:solidFill>
                <a:effectLst/>
                <a:latin typeface="-webkit-standard"/>
              </a:rPr>
              <a:t> </a:t>
            </a:r>
            <a:r>
              <a:rPr lang="pl-PL" sz="1600" b="0" i="0" u="none" strike="noStrike" dirty="0" err="1">
                <a:solidFill>
                  <a:srgbClr val="000000"/>
                </a:solidFill>
                <a:effectLst/>
                <a:latin typeface="-webkit-standard"/>
              </a:rPr>
              <a:t>itself</a:t>
            </a:r>
            <a:r>
              <a:rPr lang="pl-PL" sz="1600" b="0" i="0" u="none" strike="noStrike" dirty="0">
                <a:solidFill>
                  <a:srgbClr val="000000"/>
                </a:solidFill>
                <a:effectLst/>
                <a:latin typeface="-webkit-standard"/>
              </a:rPr>
              <a:t>.</a:t>
            </a:r>
          </a:p>
          <a:p>
            <a:pPr marL="0" indent="0" algn="just">
              <a:lnSpc>
                <a:spcPct val="150000"/>
              </a:lnSpc>
              <a:buNone/>
            </a:pPr>
            <a:r>
              <a:rPr lang="pl-PL" sz="1600" b="0" i="0" u="none" strike="noStrike" dirty="0">
                <a:solidFill>
                  <a:srgbClr val="000000"/>
                </a:solidFill>
                <a:effectLst/>
                <a:latin typeface="-webkit-standard"/>
              </a:rPr>
              <a:t>By </a:t>
            </a:r>
            <a:r>
              <a:rPr lang="pl-PL" sz="1600" b="0" i="0" u="none" strike="noStrike" dirty="0" err="1">
                <a:solidFill>
                  <a:srgbClr val="000000"/>
                </a:solidFill>
                <a:effectLst/>
                <a:latin typeface="-webkit-standard"/>
              </a:rPr>
              <a:t>observing</a:t>
            </a:r>
            <a:r>
              <a:rPr lang="pl-PL" sz="1600" b="0" i="0" u="none" strike="noStrike" dirty="0">
                <a:solidFill>
                  <a:srgbClr val="000000"/>
                </a:solidFill>
                <a:effectLst/>
                <a:latin typeface="-webkit-standard"/>
              </a:rPr>
              <a:t> </a:t>
            </a:r>
            <a:r>
              <a:rPr lang="pl-PL" sz="1600" b="0" i="0" u="none" strike="noStrike" dirty="0" err="1">
                <a:solidFill>
                  <a:srgbClr val="000000"/>
                </a:solidFill>
                <a:effectLst/>
                <a:latin typeface="-webkit-standard"/>
              </a:rPr>
              <a:t>children</a:t>
            </a:r>
            <a:r>
              <a:rPr lang="pl-PL" sz="1600" b="0" i="0" u="none" strike="noStrike" dirty="0">
                <a:solidFill>
                  <a:srgbClr val="000000"/>
                </a:solidFill>
                <a:effectLst/>
                <a:latin typeface="-webkit-standard"/>
              </a:rPr>
              <a:t> in the </a:t>
            </a:r>
            <a:r>
              <a:rPr lang="pl-PL" sz="1600" b="0" i="0" u="none" strike="noStrike" dirty="0" err="1">
                <a:solidFill>
                  <a:srgbClr val="000000"/>
                </a:solidFill>
                <a:effectLst/>
                <a:latin typeface="-webkit-standard"/>
              </a:rPr>
              <a:t>streets</a:t>
            </a:r>
            <a:r>
              <a:rPr lang="pl-PL" sz="1600" b="0" i="0" u="none" strike="noStrike" dirty="0">
                <a:solidFill>
                  <a:srgbClr val="000000"/>
                </a:solidFill>
                <a:effectLst/>
                <a:latin typeface="-webkit-standard"/>
              </a:rPr>
              <a:t>, </a:t>
            </a:r>
            <a:r>
              <a:rPr lang="pl-PL" sz="1600" b="0" i="0" u="none" strike="noStrike" dirty="0" err="1">
                <a:solidFill>
                  <a:srgbClr val="000000"/>
                </a:solidFill>
                <a:effectLst/>
                <a:latin typeface="-webkit-standard"/>
              </a:rPr>
              <a:t>it’s</a:t>
            </a:r>
            <a:r>
              <a:rPr lang="pl-PL" sz="1600" b="0" i="0" u="none" strike="noStrike" dirty="0">
                <a:solidFill>
                  <a:srgbClr val="000000"/>
                </a:solidFill>
                <a:effectLst/>
                <a:latin typeface="-webkit-standard"/>
              </a:rPr>
              <a:t> </a:t>
            </a:r>
            <a:r>
              <a:rPr lang="pl-PL" sz="1600" b="0" i="0" u="none" strike="noStrike" dirty="0" err="1">
                <a:solidFill>
                  <a:srgbClr val="000000"/>
                </a:solidFill>
                <a:effectLst/>
                <a:latin typeface="-webkit-standard"/>
              </a:rPr>
              <a:t>easy</a:t>
            </a:r>
            <a:r>
              <a:rPr lang="pl-PL" sz="1600" b="0" i="0" u="none" strike="noStrike" dirty="0">
                <a:solidFill>
                  <a:srgbClr val="000000"/>
                </a:solidFill>
                <a:effectLst/>
                <a:latin typeface="-webkit-standard"/>
              </a:rPr>
              <a:t> to </a:t>
            </a:r>
            <a:r>
              <a:rPr lang="pl-PL" sz="1600" b="0" i="0" u="none" strike="noStrike" dirty="0" err="1">
                <a:solidFill>
                  <a:srgbClr val="000000"/>
                </a:solidFill>
                <a:effectLst/>
                <a:latin typeface="-webkit-standard"/>
              </a:rPr>
              <a:t>notice</a:t>
            </a:r>
            <a:r>
              <a:rPr lang="pl-PL" sz="1600" b="0" i="0" u="none" strike="noStrike" dirty="0">
                <a:solidFill>
                  <a:srgbClr val="000000"/>
                </a:solidFill>
                <a:effectLst/>
                <a:latin typeface="-webkit-standard"/>
              </a:rPr>
              <a:t> </a:t>
            </a:r>
            <a:r>
              <a:rPr lang="pl-PL" sz="1600" b="0" i="0" u="none" strike="noStrike" dirty="0" err="1">
                <a:solidFill>
                  <a:srgbClr val="000000"/>
                </a:solidFill>
                <a:effectLst/>
                <a:latin typeface="-webkit-standard"/>
              </a:rPr>
              <a:t>that</a:t>
            </a:r>
            <a:r>
              <a:rPr lang="pl-PL" sz="1600" b="0" i="0" u="none" strike="noStrike" dirty="0">
                <a:solidFill>
                  <a:srgbClr val="000000"/>
                </a:solidFill>
                <a:effectLst/>
                <a:latin typeface="-webkit-standard"/>
              </a:rPr>
              <a:t> </a:t>
            </a:r>
            <a:r>
              <a:rPr lang="pl-PL" sz="1600" b="1" i="0" u="none" strike="noStrike" dirty="0" err="1">
                <a:solidFill>
                  <a:srgbClr val="000000"/>
                </a:solidFill>
                <a:effectLst/>
              </a:rPr>
              <a:t>benches</a:t>
            </a:r>
            <a:r>
              <a:rPr lang="pl-PL" sz="1600" b="1" i="0" u="none" strike="noStrike" dirty="0">
                <a:solidFill>
                  <a:srgbClr val="000000"/>
                </a:solidFill>
                <a:effectLst/>
              </a:rPr>
              <a:t>, </a:t>
            </a:r>
            <a:r>
              <a:rPr lang="pl-PL" sz="1600" b="1" i="0" u="none" strike="noStrike" dirty="0" err="1">
                <a:solidFill>
                  <a:srgbClr val="000000"/>
                </a:solidFill>
                <a:effectLst/>
              </a:rPr>
              <a:t>walls</a:t>
            </a:r>
            <a:r>
              <a:rPr lang="pl-PL" sz="1600" b="1" i="0" u="none" strike="noStrike" dirty="0">
                <a:solidFill>
                  <a:srgbClr val="000000"/>
                </a:solidFill>
                <a:effectLst/>
              </a:rPr>
              <a:t>, </a:t>
            </a:r>
            <a:r>
              <a:rPr lang="pl-PL" sz="1600" b="1" i="0" u="none" strike="noStrike" dirty="0" err="1">
                <a:solidFill>
                  <a:srgbClr val="000000"/>
                </a:solidFill>
                <a:effectLst/>
              </a:rPr>
              <a:t>or</a:t>
            </a:r>
            <a:r>
              <a:rPr lang="pl-PL" sz="1600" b="1" i="0" u="none" strike="noStrike" dirty="0">
                <a:solidFill>
                  <a:srgbClr val="000000"/>
                </a:solidFill>
                <a:effectLst/>
              </a:rPr>
              <a:t> </a:t>
            </a:r>
            <a:r>
              <a:rPr lang="pl-PL" sz="1600" b="1" i="0" u="none" strike="noStrike" dirty="0" err="1">
                <a:solidFill>
                  <a:srgbClr val="000000"/>
                </a:solidFill>
                <a:effectLst/>
              </a:rPr>
              <a:t>stairs</a:t>
            </a:r>
            <a:r>
              <a:rPr lang="pl-PL" sz="1600" b="0" i="0" u="none" strike="noStrike" dirty="0">
                <a:solidFill>
                  <a:srgbClr val="000000"/>
                </a:solidFill>
                <a:effectLst/>
                <a:latin typeface="-webkit-standard"/>
              </a:rPr>
              <a:t> </a:t>
            </a:r>
            <a:r>
              <a:rPr lang="pl-PL" sz="1600" b="0" i="0" u="none" strike="noStrike" dirty="0" err="1">
                <a:solidFill>
                  <a:srgbClr val="000000"/>
                </a:solidFill>
                <a:effectLst/>
                <a:latin typeface="-webkit-standard"/>
              </a:rPr>
              <a:t>become</a:t>
            </a:r>
            <a:r>
              <a:rPr lang="pl-PL" sz="1600" b="0" i="0" u="none" strike="noStrike" dirty="0">
                <a:solidFill>
                  <a:srgbClr val="000000"/>
                </a:solidFill>
                <a:effectLst/>
                <a:latin typeface="-webkit-standard"/>
              </a:rPr>
              <a:t> </a:t>
            </a:r>
            <a:r>
              <a:rPr lang="pl-PL" sz="1600" b="0" i="0" u="none" strike="noStrike" dirty="0" err="1">
                <a:solidFill>
                  <a:srgbClr val="000000"/>
                </a:solidFill>
                <a:effectLst/>
                <a:latin typeface="-webkit-standard"/>
              </a:rPr>
              <a:t>opportunities</a:t>
            </a:r>
            <a:r>
              <a:rPr lang="pl-PL" sz="1600" b="0" i="0" u="none" strike="noStrike" dirty="0">
                <a:solidFill>
                  <a:srgbClr val="000000"/>
                </a:solidFill>
                <a:effectLst/>
                <a:latin typeface="-webkit-standard"/>
              </a:rPr>
              <a:t> for </a:t>
            </a:r>
            <a:r>
              <a:rPr lang="pl-PL" sz="1600" b="1" i="0" u="none" strike="noStrike" dirty="0" err="1">
                <a:solidFill>
                  <a:srgbClr val="000000"/>
                </a:solidFill>
                <a:effectLst/>
              </a:rPr>
              <a:t>physical</a:t>
            </a:r>
            <a:r>
              <a:rPr lang="pl-PL" sz="1600" b="1" i="0" u="none" strike="noStrike" dirty="0">
                <a:solidFill>
                  <a:srgbClr val="000000"/>
                </a:solidFill>
                <a:effectLst/>
              </a:rPr>
              <a:t> </a:t>
            </a:r>
            <a:r>
              <a:rPr lang="pl-PL" sz="1600" b="1" i="0" u="none" strike="noStrike" dirty="0" err="1">
                <a:solidFill>
                  <a:srgbClr val="000000"/>
                </a:solidFill>
                <a:effectLst/>
              </a:rPr>
              <a:t>activity</a:t>
            </a:r>
            <a:r>
              <a:rPr lang="pl-PL" sz="1600" b="0" i="0" u="none" strike="noStrike" dirty="0">
                <a:solidFill>
                  <a:srgbClr val="000000"/>
                </a:solidFill>
                <a:effectLst/>
                <a:latin typeface="-webkit-standard"/>
              </a:rPr>
              <a:t> — </a:t>
            </a:r>
            <a:r>
              <a:rPr lang="pl-PL" sz="1600" b="0" i="0" u="none" strike="noStrike" dirty="0" err="1">
                <a:solidFill>
                  <a:srgbClr val="000000"/>
                </a:solidFill>
                <a:effectLst/>
                <a:latin typeface="-webkit-standard"/>
              </a:rPr>
              <a:t>children</a:t>
            </a:r>
            <a:r>
              <a:rPr lang="pl-PL" sz="1600" b="0" i="0" u="none" strike="noStrike" dirty="0">
                <a:solidFill>
                  <a:srgbClr val="000000"/>
                </a:solidFill>
                <a:effectLst/>
                <a:latin typeface="-webkit-standard"/>
              </a:rPr>
              <a:t> </a:t>
            </a:r>
            <a:r>
              <a:rPr lang="pl-PL" sz="1600" b="0" i="0" u="none" strike="noStrike" dirty="0" err="1">
                <a:solidFill>
                  <a:srgbClr val="000000"/>
                </a:solidFill>
                <a:effectLst/>
                <a:latin typeface="-webkit-standard"/>
              </a:rPr>
              <a:t>climb</a:t>
            </a:r>
            <a:r>
              <a:rPr lang="pl-PL" sz="1600" b="0" i="0" u="none" strike="noStrike" dirty="0">
                <a:solidFill>
                  <a:srgbClr val="000000"/>
                </a:solidFill>
                <a:effectLst/>
                <a:latin typeface="-webkit-standard"/>
              </a:rPr>
              <a:t> on </a:t>
            </a:r>
            <a:r>
              <a:rPr lang="pl-PL" sz="1600" b="0" i="0" u="none" strike="noStrike" dirty="0" err="1">
                <a:solidFill>
                  <a:srgbClr val="000000"/>
                </a:solidFill>
                <a:effectLst/>
                <a:latin typeface="-webkit-standard"/>
              </a:rPr>
              <a:t>them</a:t>
            </a:r>
            <a:r>
              <a:rPr lang="pl-PL" sz="1600" b="0" i="0" u="none" strike="noStrike" dirty="0">
                <a:solidFill>
                  <a:srgbClr val="000000"/>
                </a:solidFill>
                <a:effectLst/>
                <a:latin typeface="-webkit-standard"/>
              </a:rPr>
              <a:t>, </a:t>
            </a:r>
            <a:r>
              <a:rPr lang="pl-PL" sz="1600" b="0" i="0" u="none" strike="noStrike" dirty="0" err="1">
                <a:solidFill>
                  <a:srgbClr val="000000"/>
                </a:solidFill>
                <a:effectLst/>
                <a:latin typeface="-webkit-standard"/>
              </a:rPr>
              <a:t>jump</a:t>
            </a:r>
            <a:r>
              <a:rPr lang="pl-PL" sz="1600" b="0" i="0" u="none" strike="noStrike" dirty="0">
                <a:solidFill>
                  <a:srgbClr val="000000"/>
                </a:solidFill>
                <a:effectLst/>
                <a:latin typeface="-webkit-standard"/>
              </a:rPr>
              <a:t> off, and run </a:t>
            </a:r>
            <a:r>
              <a:rPr lang="pl-PL" sz="1600" b="0" i="0" u="none" strike="noStrike" dirty="0" err="1">
                <a:solidFill>
                  <a:srgbClr val="000000"/>
                </a:solidFill>
                <a:effectLst/>
                <a:latin typeface="-webkit-standard"/>
              </a:rPr>
              <a:t>across</a:t>
            </a:r>
            <a:r>
              <a:rPr lang="pl-PL" sz="1600" b="0" i="0" u="none" strike="noStrike" dirty="0">
                <a:solidFill>
                  <a:srgbClr val="000000"/>
                </a:solidFill>
                <a:effectLst/>
                <a:latin typeface="-webkit-standard"/>
              </a:rPr>
              <a:t> </a:t>
            </a:r>
            <a:r>
              <a:rPr lang="pl-PL" sz="1600" b="0" i="0" u="none" strike="noStrike" dirty="0" err="1">
                <a:solidFill>
                  <a:srgbClr val="000000"/>
                </a:solidFill>
                <a:effectLst/>
                <a:latin typeface="-webkit-standard"/>
              </a:rPr>
              <a:t>them</a:t>
            </a:r>
            <a:r>
              <a:rPr lang="pl-PL" sz="1600" b="0" i="0" u="none" strike="noStrike" dirty="0">
                <a:solidFill>
                  <a:srgbClr val="000000"/>
                </a:solidFill>
                <a:effectLst/>
                <a:latin typeface="-webkit-standard"/>
              </a:rPr>
              <a:t>.</a:t>
            </a:r>
            <a:endParaRPr lang="pl-PL" sz="1600" dirty="0"/>
          </a:p>
          <a:p>
            <a:pPr marL="0" indent="0" algn="just">
              <a:lnSpc>
                <a:spcPct val="150000"/>
              </a:lnSpc>
              <a:buNone/>
            </a:pPr>
            <a:r>
              <a:rPr lang="pl-PL" sz="1600" b="0" i="0" u="none" strike="noStrike" dirty="0" err="1">
                <a:solidFill>
                  <a:srgbClr val="000000"/>
                </a:solidFill>
                <a:effectLst/>
                <a:latin typeface="-webkit-standard"/>
              </a:rPr>
              <a:t>Other</a:t>
            </a:r>
            <a:r>
              <a:rPr lang="pl-PL" sz="1600" b="0" i="0" u="none" strike="noStrike" dirty="0">
                <a:solidFill>
                  <a:srgbClr val="000000"/>
                </a:solidFill>
                <a:effectLst/>
                <a:latin typeface="-webkit-standard"/>
              </a:rPr>
              <a:t> </a:t>
            </a:r>
            <a:r>
              <a:rPr lang="pl-PL" sz="1600" b="0" i="0" u="none" strike="noStrike" dirty="0" err="1">
                <a:solidFill>
                  <a:srgbClr val="000000"/>
                </a:solidFill>
                <a:effectLst/>
                <a:latin typeface="-webkit-standard"/>
              </a:rPr>
              <a:t>elements</a:t>
            </a:r>
            <a:r>
              <a:rPr lang="pl-PL" sz="1600" b="0" i="0" u="none" strike="noStrike" dirty="0">
                <a:solidFill>
                  <a:srgbClr val="000000"/>
                </a:solidFill>
                <a:effectLst/>
                <a:latin typeface="-webkit-standard"/>
              </a:rPr>
              <a:t> of the </a:t>
            </a:r>
            <a:r>
              <a:rPr lang="pl-PL" sz="1600" b="0" i="0" u="none" strike="noStrike" dirty="0" err="1">
                <a:solidFill>
                  <a:srgbClr val="000000"/>
                </a:solidFill>
                <a:effectLst/>
                <a:latin typeface="-webkit-standard"/>
              </a:rPr>
              <a:t>city</a:t>
            </a:r>
            <a:r>
              <a:rPr lang="pl-PL" sz="1600" b="0" i="0" u="none" strike="noStrike" dirty="0">
                <a:solidFill>
                  <a:srgbClr val="000000"/>
                </a:solidFill>
                <a:effectLst/>
                <a:latin typeface="-webkit-standard"/>
              </a:rPr>
              <a:t> </a:t>
            </a:r>
            <a:r>
              <a:rPr lang="pl-PL" sz="1600" b="0" i="0" u="none" strike="noStrike" dirty="0" err="1">
                <a:solidFill>
                  <a:srgbClr val="000000"/>
                </a:solidFill>
                <a:effectLst/>
                <a:latin typeface="-webkit-standard"/>
              </a:rPr>
              <a:t>can</a:t>
            </a:r>
            <a:r>
              <a:rPr lang="pl-PL" sz="1600" b="0" i="0" u="none" strike="noStrike" dirty="0">
                <a:solidFill>
                  <a:srgbClr val="000000"/>
                </a:solidFill>
                <a:effectLst/>
                <a:latin typeface="-webkit-standard"/>
              </a:rPr>
              <a:t> </a:t>
            </a:r>
            <a:r>
              <a:rPr lang="pl-PL" sz="1600" b="0" i="0" u="none" strike="noStrike" dirty="0" err="1">
                <a:solidFill>
                  <a:srgbClr val="000000"/>
                </a:solidFill>
                <a:effectLst/>
                <a:latin typeface="-webkit-standard"/>
              </a:rPr>
              <a:t>also</a:t>
            </a:r>
            <a:r>
              <a:rPr lang="pl-PL" sz="1600" b="0" i="0" u="none" strike="noStrike" dirty="0">
                <a:solidFill>
                  <a:srgbClr val="000000"/>
                </a:solidFill>
                <a:effectLst/>
                <a:latin typeface="-webkit-standard"/>
              </a:rPr>
              <a:t> </a:t>
            </a:r>
            <a:r>
              <a:rPr lang="pl-PL" sz="1600" b="1" i="0" u="none" strike="noStrike" dirty="0" err="1">
                <a:solidFill>
                  <a:srgbClr val="000000"/>
                </a:solidFill>
                <a:effectLst/>
              </a:rPr>
              <a:t>invite</a:t>
            </a:r>
            <a:r>
              <a:rPr lang="pl-PL" sz="1600" b="1" i="0" u="none" strike="noStrike" dirty="0">
                <a:solidFill>
                  <a:srgbClr val="000000"/>
                </a:solidFill>
                <a:effectLst/>
              </a:rPr>
              <a:t> </a:t>
            </a:r>
            <a:r>
              <a:rPr lang="pl-PL" sz="1600" b="1" i="0" u="none" strike="noStrike" dirty="0" err="1">
                <a:solidFill>
                  <a:srgbClr val="000000"/>
                </a:solidFill>
                <a:effectLst/>
              </a:rPr>
              <a:t>play</a:t>
            </a:r>
            <a:r>
              <a:rPr lang="pl-PL" sz="1600" b="0" i="0" u="none" strike="noStrike" dirty="0">
                <a:solidFill>
                  <a:srgbClr val="000000"/>
                </a:solidFill>
                <a:effectLst/>
                <a:latin typeface="-webkit-standard"/>
              </a:rPr>
              <a:t> — </a:t>
            </a:r>
            <a:r>
              <a:rPr lang="pl-PL" sz="1600" b="0" i="0" u="none" strike="noStrike" dirty="0" err="1">
                <a:solidFill>
                  <a:srgbClr val="000000"/>
                </a:solidFill>
                <a:effectLst/>
                <a:latin typeface="-webkit-standard"/>
              </a:rPr>
              <a:t>many</a:t>
            </a:r>
            <a:r>
              <a:rPr lang="pl-PL" sz="1600" b="0" i="0" u="none" strike="noStrike" dirty="0">
                <a:solidFill>
                  <a:srgbClr val="000000"/>
                </a:solidFill>
                <a:effectLst/>
                <a:latin typeface="-webkit-standard"/>
              </a:rPr>
              <a:t> </a:t>
            </a:r>
            <a:r>
              <a:rPr lang="pl-PL" sz="1600" b="0" i="0" u="none" strike="noStrike" dirty="0" err="1">
                <a:solidFill>
                  <a:srgbClr val="000000"/>
                </a:solidFill>
                <a:effectLst/>
                <a:latin typeface="-webkit-standard"/>
              </a:rPr>
              <a:t>children</a:t>
            </a:r>
            <a:r>
              <a:rPr lang="pl-PL" sz="1600" b="0" i="0" u="none" strike="noStrike" dirty="0">
                <a:solidFill>
                  <a:srgbClr val="000000"/>
                </a:solidFill>
                <a:effectLst/>
                <a:latin typeface="-webkit-standard"/>
              </a:rPr>
              <a:t>, for </a:t>
            </a:r>
            <a:r>
              <a:rPr lang="pl-PL" sz="1600" b="0" i="0" u="none" strike="noStrike" dirty="0" err="1">
                <a:solidFill>
                  <a:srgbClr val="000000"/>
                </a:solidFill>
                <a:effectLst/>
                <a:latin typeface="-webkit-standard"/>
              </a:rPr>
              <a:t>example</a:t>
            </a:r>
            <a:r>
              <a:rPr lang="pl-PL" sz="1600" b="0" i="0" u="none" strike="noStrike" dirty="0">
                <a:solidFill>
                  <a:srgbClr val="000000"/>
                </a:solidFill>
                <a:effectLst/>
                <a:latin typeface="-webkit-standard"/>
              </a:rPr>
              <a:t>, </a:t>
            </a:r>
            <a:r>
              <a:rPr lang="pl-PL" sz="1600" b="0" i="0" u="none" strike="noStrike" dirty="0" err="1">
                <a:solidFill>
                  <a:srgbClr val="000000"/>
                </a:solidFill>
                <a:effectLst/>
                <a:latin typeface="-webkit-standard"/>
              </a:rPr>
              <a:t>avoid</a:t>
            </a:r>
            <a:r>
              <a:rPr lang="pl-PL" sz="1600" b="0" i="0" u="none" strike="noStrike" dirty="0">
                <a:solidFill>
                  <a:srgbClr val="000000"/>
                </a:solidFill>
                <a:effectLst/>
                <a:latin typeface="-webkit-standard"/>
              </a:rPr>
              <a:t> </a:t>
            </a:r>
            <a:r>
              <a:rPr lang="pl-PL" sz="1600" b="0" i="0" u="none" strike="noStrike" dirty="0" err="1">
                <a:solidFill>
                  <a:srgbClr val="000000"/>
                </a:solidFill>
                <a:effectLst/>
                <a:latin typeface="-webkit-standard"/>
              </a:rPr>
              <a:t>stepping</a:t>
            </a:r>
            <a:r>
              <a:rPr lang="pl-PL" sz="1600" b="0" i="0" u="none" strike="noStrike" dirty="0">
                <a:solidFill>
                  <a:srgbClr val="000000"/>
                </a:solidFill>
                <a:effectLst/>
                <a:latin typeface="-webkit-standard"/>
              </a:rPr>
              <a:t> on </a:t>
            </a:r>
            <a:r>
              <a:rPr lang="pl-PL" sz="1600" b="1" i="0" u="none" strike="noStrike" dirty="0" err="1">
                <a:solidFill>
                  <a:srgbClr val="000000"/>
                </a:solidFill>
                <a:effectLst/>
              </a:rPr>
              <a:t>cracked</a:t>
            </a:r>
            <a:r>
              <a:rPr lang="pl-PL" sz="1600" b="1" i="0" u="none" strike="noStrike" dirty="0">
                <a:solidFill>
                  <a:srgbClr val="000000"/>
                </a:solidFill>
                <a:effectLst/>
              </a:rPr>
              <a:t> </a:t>
            </a:r>
            <a:r>
              <a:rPr lang="pl-PL" sz="1600" b="1" i="0" u="none" strike="noStrike" dirty="0" err="1">
                <a:solidFill>
                  <a:srgbClr val="000000"/>
                </a:solidFill>
                <a:effectLst/>
              </a:rPr>
              <a:t>tiles</a:t>
            </a:r>
            <a:r>
              <a:rPr lang="pl-PL" sz="1600" b="0" i="0" u="none" strike="noStrike" dirty="0">
                <a:solidFill>
                  <a:srgbClr val="000000"/>
                </a:solidFill>
                <a:effectLst/>
                <a:latin typeface="-webkit-standard"/>
              </a:rPr>
              <a:t> on the </a:t>
            </a:r>
            <a:r>
              <a:rPr lang="pl-PL" sz="1600" b="0" i="0" u="none" strike="noStrike" dirty="0" err="1">
                <a:solidFill>
                  <a:srgbClr val="000000"/>
                </a:solidFill>
                <a:effectLst/>
                <a:latin typeface="-webkit-standard"/>
              </a:rPr>
              <a:t>sidewalk</a:t>
            </a:r>
            <a:r>
              <a:rPr lang="pl-PL" sz="1600" b="0" i="0" u="none" strike="noStrike" dirty="0">
                <a:solidFill>
                  <a:srgbClr val="000000"/>
                </a:solidFill>
                <a:effectLst/>
                <a:latin typeface="-webkit-standard"/>
              </a:rPr>
              <a:t> </a:t>
            </a:r>
            <a:r>
              <a:rPr lang="pl-PL" sz="1600" b="0" i="0" u="none" strike="noStrike" dirty="0" err="1">
                <a:solidFill>
                  <a:srgbClr val="000000"/>
                </a:solidFill>
                <a:effectLst/>
                <a:latin typeface="-webkit-standard"/>
              </a:rPr>
              <a:t>or</a:t>
            </a:r>
            <a:r>
              <a:rPr lang="pl-PL" sz="1600" b="0" i="0" u="none" strike="noStrike" dirty="0">
                <a:solidFill>
                  <a:srgbClr val="000000"/>
                </a:solidFill>
                <a:effectLst/>
                <a:latin typeface="-webkit-standard"/>
              </a:rPr>
              <a:t> on </a:t>
            </a:r>
            <a:r>
              <a:rPr lang="pl-PL" sz="1600" b="1" i="0" u="none" strike="noStrike" dirty="0" err="1">
                <a:solidFill>
                  <a:srgbClr val="000000"/>
                </a:solidFill>
                <a:effectLst/>
              </a:rPr>
              <a:t>black</a:t>
            </a:r>
            <a:r>
              <a:rPr lang="pl-PL" sz="1600" b="1" i="0" u="none" strike="noStrike" dirty="0">
                <a:solidFill>
                  <a:srgbClr val="000000"/>
                </a:solidFill>
                <a:effectLst/>
              </a:rPr>
              <a:t> </a:t>
            </a:r>
            <a:r>
              <a:rPr lang="pl-PL" sz="1600" b="1" i="0" u="none" strike="noStrike" dirty="0" err="1">
                <a:solidFill>
                  <a:srgbClr val="000000"/>
                </a:solidFill>
                <a:effectLst/>
              </a:rPr>
              <a:t>asphalt</a:t>
            </a:r>
            <a:r>
              <a:rPr lang="pl-PL" sz="1600" b="0" i="0" u="none" strike="noStrike" dirty="0">
                <a:solidFill>
                  <a:srgbClr val="000000"/>
                </a:solidFill>
                <a:effectLst/>
                <a:latin typeface="-webkit-standard"/>
              </a:rPr>
              <a:t> </a:t>
            </a:r>
            <a:r>
              <a:rPr lang="pl-PL" sz="1600" b="0" i="0" u="none" strike="noStrike" dirty="0" err="1">
                <a:solidFill>
                  <a:srgbClr val="000000"/>
                </a:solidFill>
                <a:effectLst/>
                <a:latin typeface="-webkit-standard"/>
              </a:rPr>
              <a:t>while</a:t>
            </a:r>
            <a:r>
              <a:rPr lang="pl-PL" sz="1600" b="0" i="0" u="none" strike="noStrike" dirty="0">
                <a:solidFill>
                  <a:srgbClr val="000000"/>
                </a:solidFill>
                <a:effectLst/>
                <a:latin typeface="-webkit-standard"/>
              </a:rPr>
              <a:t> </a:t>
            </a:r>
            <a:r>
              <a:rPr lang="pl-PL" sz="1600" b="0" i="0" u="none" strike="noStrike" dirty="0" err="1">
                <a:solidFill>
                  <a:srgbClr val="000000"/>
                </a:solidFill>
                <a:effectLst/>
                <a:latin typeface="-webkit-standard"/>
              </a:rPr>
              <a:t>crossing</a:t>
            </a:r>
            <a:r>
              <a:rPr lang="pl-PL" sz="1600" b="0" i="0" u="none" strike="noStrike" dirty="0">
                <a:solidFill>
                  <a:srgbClr val="000000"/>
                </a:solidFill>
                <a:effectLst/>
                <a:latin typeface="-webkit-standard"/>
              </a:rPr>
              <a:t> the </a:t>
            </a:r>
            <a:r>
              <a:rPr lang="pl-PL" sz="1600" b="0" i="0" u="none" strike="noStrike" dirty="0" err="1">
                <a:solidFill>
                  <a:srgbClr val="000000"/>
                </a:solidFill>
                <a:effectLst/>
                <a:latin typeface="-webkit-standard"/>
              </a:rPr>
              <a:t>street</a:t>
            </a:r>
            <a:r>
              <a:rPr lang="pl-PL" sz="1600" b="0" i="0" u="none" strike="noStrike" dirty="0">
                <a:solidFill>
                  <a:srgbClr val="000000"/>
                </a:solidFill>
                <a:effectLst/>
                <a:latin typeface="-webkit-standard"/>
              </a:rPr>
              <a:t>.</a:t>
            </a:r>
            <a:endParaRPr lang="pl-PL" sz="1600" dirty="0"/>
          </a:p>
        </p:txBody>
      </p:sp>
      <p:pic>
        <p:nvPicPr>
          <p:cNvPr id="4" name="Obraz 3" descr="Obraz 3">
            <a:extLst>
              <a:ext uri="{FF2B5EF4-FFF2-40B4-BE49-F238E27FC236}">
                <a16:creationId xmlns:a16="http://schemas.microsoft.com/office/drawing/2014/main" id="{BF342DB6-2115-4826-446D-80D556834D5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5348867" y="0"/>
            <a:ext cx="6843134" cy="6907850"/>
          </a:xfrm>
          <a:prstGeom prst="rect">
            <a:avLst/>
          </a:prstGeom>
          <a:ln w="12700">
            <a:miter lim="400000"/>
          </a:ln>
        </p:spPr>
      </p:pic>
      <p:sp>
        <p:nvSpPr>
          <p:cNvPr id="7" name="Pagon 6">
            <a:hlinkClick r:id="rId3" action="ppaction://hlinksldjump"/>
            <a:extLst>
              <a:ext uri="{FF2B5EF4-FFF2-40B4-BE49-F238E27FC236}">
                <a16:creationId xmlns:a16="http://schemas.microsoft.com/office/drawing/2014/main" id="{AEF06CC7-40FB-2E85-53D7-D60B76459CDD}"/>
              </a:ext>
            </a:extLst>
          </p:cNvPr>
          <p:cNvSpPr/>
          <p:nvPr/>
        </p:nvSpPr>
        <p:spPr>
          <a:xfrm>
            <a:off x="4694473" y="6041900"/>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endParaRPr>
          </a:p>
        </p:txBody>
      </p:sp>
      <p:sp>
        <p:nvSpPr>
          <p:cNvPr id="5" name="pole tekstowe 4">
            <a:extLst>
              <a:ext uri="{FF2B5EF4-FFF2-40B4-BE49-F238E27FC236}">
                <a16:creationId xmlns:a16="http://schemas.microsoft.com/office/drawing/2014/main" id="{70CC3254-E98E-E828-1B12-CF8434148EB3}"/>
              </a:ext>
            </a:extLst>
          </p:cNvPr>
          <p:cNvSpPr txBox="1"/>
          <p:nvPr/>
        </p:nvSpPr>
        <p:spPr>
          <a:xfrm>
            <a:off x="9569767" y="6459865"/>
            <a:ext cx="2488066" cy="261610"/>
          </a:xfrm>
          <a:prstGeom prst="rect">
            <a:avLst/>
          </a:prstGeom>
          <a:noFill/>
        </p:spPr>
        <p:txBody>
          <a:bodyPr wrap="square" rtlCol="0">
            <a:spAutoFit/>
          </a:bodyPr>
          <a:lstStyle/>
          <a:p>
            <a:pPr algn="r"/>
            <a:r>
              <a:rPr lang="pl-PL" sz="1100" i="1" dirty="0"/>
              <a:t>Photo: Beata </a:t>
            </a:r>
            <a:r>
              <a:rPr lang="pl-PL" sz="1100" i="1" dirty="0" err="1"/>
              <a:t>Patuszyńska</a:t>
            </a:r>
            <a:endParaRPr lang="pl-PL" sz="1100" i="1" dirty="0"/>
          </a:p>
        </p:txBody>
      </p:sp>
    </p:spTree>
    <p:extLst>
      <p:ext uri="{BB962C8B-B14F-4D97-AF65-F5344CB8AC3E}">
        <p14:creationId xmlns:p14="http://schemas.microsoft.com/office/powerpoint/2010/main" val="423898105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D4693840-2D3C-D55D-FFD6-F679741682D5}"/>
              </a:ext>
            </a:extLst>
          </p:cNvPr>
          <p:cNvSpPr>
            <a:spLocks noGrp="1"/>
          </p:cNvSpPr>
          <p:nvPr>
            <p:ph type="title"/>
          </p:nvPr>
        </p:nvSpPr>
        <p:spPr>
          <a:xfrm>
            <a:off x="838199" y="365125"/>
            <a:ext cx="4273421" cy="1325563"/>
          </a:xfrm>
        </p:spPr>
        <p:txBody>
          <a:bodyPr>
            <a:normAutofit/>
          </a:bodyPr>
          <a:lstStyle/>
          <a:p>
            <a:r>
              <a:rPr lang="pl-PL" sz="3600" dirty="0" err="1"/>
              <a:t>Unusual</a:t>
            </a:r>
            <a:r>
              <a:rPr lang="pl-PL" sz="3600" dirty="0"/>
              <a:t> </a:t>
            </a:r>
            <a:r>
              <a:rPr lang="pl-PL" sz="3600" dirty="0" err="1"/>
              <a:t>situations</a:t>
            </a:r>
            <a:endParaRPr lang="pl-PL" sz="3600" dirty="0"/>
          </a:p>
        </p:txBody>
      </p:sp>
      <p:sp>
        <p:nvSpPr>
          <p:cNvPr id="3" name="Symbol zastępczy zawartości 2">
            <a:extLst>
              <a:ext uri="{FF2B5EF4-FFF2-40B4-BE49-F238E27FC236}">
                <a16:creationId xmlns:a16="http://schemas.microsoft.com/office/drawing/2014/main" id="{E439D253-35E9-B6F9-AC5D-3134E4D0457C}"/>
              </a:ext>
            </a:extLst>
          </p:cNvPr>
          <p:cNvSpPr>
            <a:spLocks noGrp="1"/>
          </p:cNvSpPr>
          <p:nvPr>
            <p:ph idx="1"/>
          </p:nvPr>
        </p:nvSpPr>
        <p:spPr>
          <a:xfrm>
            <a:off x="838200" y="1825625"/>
            <a:ext cx="4273421" cy="4351338"/>
          </a:xfrm>
        </p:spPr>
        <p:txBody>
          <a:bodyPr>
            <a:normAutofit/>
          </a:bodyPr>
          <a:lstStyle/>
          <a:p>
            <a:pPr marL="0" indent="0" algn="just">
              <a:lnSpc>
                <a:spcPct val="140000"/>
              </a:lnSpc>
              <a:buNone/>
            </a:pPr>
            <a:r>
              <a:rPr lang="pl-PL" sz="1600" dirty="0" err="1"/>
              <a:t>Opportunities</a:t>
            </a:r>
            <a:r>
              <a:rPr lang="pl-PL" sz="1600" dirty="0"/>
              <a:t> for </a:t>
            </a:r>
            <a:r>
              <a:rPr lang="pl-PL" sz="1600" dirty="0" err="1"/>
              <a:t>play</a:t>
            </a:r>
            <a:r>
              <a:rPr lang="pl-PL" sz="1600" dirty="0"/>
              <a:t> </a:t>
            </a:r>
            <a:r>
              <a:rPr lang="pl-PL" sz="1600" dirty="0" err="1"/>
              <a:t>can</a:t>
            </a:r>
            <a:r>
              <a:rPr lang="pl-PL" sz="1600" dirty="0"/>
              <a:t> </a:t>
            </a:r>
            <a:r>
              <a:rPr lang="pl-PL" sz="1600" dirty="0" err="1"/>
              <a:t>also</a:t>
            </a:r>
            <a:r>
              <a:rPr lang="pl-PL" sz="1600" dirty="0"/>
              <a:t> </a:t>
            </a:r>
            <a:r>
              <a:rPr lang="pl-PL" sz="1600" dirty="0" err="1"/>
              <a:t>arise</a:t>
            </a:r>
            <a:r>
              <a:rPr lang="pl-PL" sz="1600" dirty="0"/>
              <a:t> from </a:t>
            </a:r>
            <a:r>
              <a:rPr lang="pl-PL" sz="1600" b="1" dirty="0" err="1"/>
              <a:t>unusual</a:t>
            </a:r>
            <a:r>
              <a:rPr lang="pl-PL" sz="1600" b="1" dirty="0"/>
              <a:t> </a:t>
            </a:r>
            <a:r>
              <a:rPr lang="pl-PL" sz="1600" b="1" dirty="0" err="1"/>
              <a:t>or</a:t>
            </a:r>
            <a:r>
              <a:rPr lang="pl-PL" sz="1600" b="1" dirty="0"/>
              <a:t> </a:t>
            </a:r>
            <a:r>
              <a:rPr lang="pl-PL" sz="1600" b="1" dirty="0" err="1"/>
              <a:t>unexpected</a:t>
            </a:r>
            <a:r>
              <a:rPr lang="pl-PL" sz="1600" b="1" dirty="0"/>
              <a:t> </a:t>
            </a:r>
            <a:r>
              <a:rPr lang="pl-PL" sz="1600" b="1" dirty="0" err="1"/>
              <a:t>situations</a:t>
            </a:r>
            <a:r>
              <a:rPr lang="pl-PL" sz="1600" dirty="0"/>
              <a:t>.</a:t>
            </a:r>
          </a:p>
          <a:p>
            <a:pPr marL="0" indent="0" algn="just">
              <a:lnSpc>
                <a:spcPct val="140000"/>
              </a:lnSpc>
              <a:buNone/>
            </a:pPr>
            <a:r>
              <a:rPr lang="pl-PL" sz="1600" dirty="0"/>
              <a:t>For </a:t>
            </a:r>
            <a:r>
              <a:rPr lang="pl-PL" sz="1600" dirty="0" err="1"/>
              <a:t>example</a:t>
            </a:r>
            <a:r>
              <a:rPr lang="pl-PL" sz="1600" dirty="0"/>
              <a:t>, a </a:t>
            </a:r>
            <a:r>
              <a:rPr lang="pl-PL" sz="1600" b="1" dirty="0" err="1"/>
              <a:t>green</a:t>
            </a:r>
            <a:r>
              <a:rPr lang="pl-PL" sz="1600" b="1" dirty="0"/>
              <a:t> </a:t>
            </a:r>
            <a:r>
              <a:rPr lang="pl-PL" sz="1600" b="1" dirty="0" err="1"/>
              <a:t>pedestrian</a:t>
            </a:r>
            <a:r>
              <a:rPr lang="pl-PL" sz="1600" b="1" dirty="0"/>
              <a:t> </a:t>
            </a:r>
            <a:r>
              <a:rPr lang="pl-PL" sz="1600" b="1" dirty="0" err="1"/>
              <a:t>light</a:t>
            </a:r>
            <a:r>
              <a:rPr lang="pl-PL" sz="1600" b="1" dirty="0"/>
              <a:t> </a:t>
            </a:r>
            <a:r>
              <a:rPr lang="pl-PL" sz="1600" b="1" dirty="0" err="1"/>
              <a:t>figure</a:t>
            </a:r>
            <a:r>
              <a:rPr lang="pl-PL" sz="1600" b="1" dirty="0"/>
              <a:t> </a:t>
            </a:r>
            <a:r>
              <a:rPr lang="pl-PL" sz="1600" dirty="0"/>
              <a:t>on a </a:t>
            </a:r>
            <a:r>
              <a:rPr lang="pl-PL" sz="1600" dirty="0" err="1"/>
              <a:t>signal</a:t>
            </a:r>
            <a:r>
              <a:rPr lang="pl-PL" sz="1600" dirty="0"/>
              <a:t>, </a:t>
            </a:r>
            <a:r>
              <a:rPr lang="pl-PL" sz="1600" dirty="0" err="1"/>
              <a:t>tilted</a:t>
            </a:r>
            <a:r>
              <a:rPr lang="pl-PL" sz="1600" dirty="0"/>
              <a:t> by </a:t>
            </a:r>
            <a:r>
              <a:rPr lang="pl-PL" sz="1600" dirty="0" err="1"/>
              <a:t>about</a:t>
            </a:r>
            <a:r>
              <a:rPr lang="pl-PL" sz="1600" dirty="0"/>
              <a:t> </a:t>
            </a:r>
            <a:r>
              <a:rPr lang="pl-PL" sz="1600" dirty="0" err="1"/>
              <a:t>thirty</a:t>
            </a:r>
            <a:r>
              <a:rPr lang="pl-PL" sz="1600" dirty="0"/>
              <a:t> </a:t>
            </a:r>
            <a:r>
              <a:rPr lang="pl-PL" sz="1600" dirty="0" err="1"/>
              <a:t>degrees</a:t>
            </a:r>
            <a:r>
              <a:rPr lang="pl-PL" sz="1600" dirty="0"/>
              <a:t>, </a:t>
            </a:r>
            <a:r>
              <a:rPr lang="pl-PL" sz="1600" dirty="0" err="1"/>
              <a:t>can</a:t>
            </a:r>
            <a:r>
              <a:rPr lang="pl-PL" sz="1600" dirty="0"/>
              <a:t> </a:t>
            </a:r>
            <a:r>
              <a:rPr lang="pl-PL" sz="1600" dirty="0" err="1"/>
              <a:t>become</a:t>
            </a:r>
            <a:r>
              <a:rPr lang="pl-PL" sz="1600" dirty="0"/>
              <a:t> </a:t>
            </a:r>
            <a:r>
              <a:rPr lang="pl-PL" sz="1600" dirty="0" err="1"/>
              <a:t>an</a:t>
            </a:r>
            <a:r>
              <a:rPr lang="pl-PL" sz="1600" dirty="0"/>
              <a:t> </a:t>
            </a:r>
            <a:r>
              <a:rPr lang="pl-PL" sz="1600" b="1" dirty="0" err="1"/>
              <a:t>inspiration</a:t>
            </a:r>
            <a:r>
              <a:rPr lang="pl-PL" sz="1600" b="1" dirty="0"/>
              <a:t> for </a:t>
            </a:r>
            <a:r>
              <a:rPr lang="pl-PL" sz="1600" b="1" dirty="0" err="1"/>
              <a:t>play</a:t>
            </a:r>
            <a:r>
              <a:rPr lang="pl-PL" sz="1600" b="1" dirty="0"/>
              <a:t> </a:t>
            </a:r>
            <a:r>
              <a:rPr lang="pl-PL" sz="1600" dirty="0"/>
              <a:t>– a challenge for the </a:t>
            </a:r>
            <a:r>
              <a:rPr lang="pl-PL" sz="1600" dirty="0" err="1"/>
              <a:t>child</a:t>
            </a:r>
            <a:r>
              <a:rPr lang="pl-PL" sz="1600" dirty="0"/>
              <a:t> to cross the </a:t>
            </a:r>
            <a:r>
              <a:rPr lang="pl-PL" sz="1600" dirty="0" err="1"/>
              <a:t>street</a:t>
            </a:r>
            <a:r>
              <a:rPr lang="pl-PL" sz="1600" dirty="0"/>
              <a:t> </a:t>
            </a:r>
            <a:r>
              <a:rPr lang="pl-PL" sz="1600" b="1" dirty="0" err="1"/>
              <a:t>imitating</a:t>
            </a:r>
            <a:r>
              <a:rPr lang="pl-PL" sz="1600" b="1" dirty="0"/>
              <a:t> the same </a:t>
            </a:r>
            <a:r>
              <a:rPr lang="pl-PL" sz="1600" b="1" dirty="0" err="1"/>
              <a:t>tilted</a:t>
            </a:r>
            <a:r>
              <a:rPr lang="pl-PL" sz="1600" b="1" dirty="0"/>
              <a:t> </a:t>
            </a:r>
            <a:r>
              <a:rPr lang="pl-PL" sz="1600" b="1" dirty="0" err="1"/>
              <a:t>pose</a:t>
            </a:r>
            <a:r>
              <a:rPr lang="pl-PL" sz="1600" b="1" dirty="0"/>
              <a:t> </a:t>
            </a:r>
            <a:r>
              <a:rPr lang="pl-PL" sz="1600" dirty="0"/>
              <a:t>as the </a:t>
            </a:r>
            <a:r>
              <a:rPr lang="pl-PL" sz="1600" dirty="0" err="1"/>
              <a:t>pictogram</a:t>
            </a:r>
            <a:r>
              <a:rPr lang="pl-PL" sz="1600" dirty="0"/>
              <a:t>.</a:t>
            </a:r>
          </a:p>
        </p:txBody>
      </p:sp>
      <p:pic>
        <p:nvPicPr>
          <p:cNvPr id="7" name="Obraz 6" descr="Obraz 3">
            <a:extLst>
              <a:ext uri="{FF2B5EF4-FFF2-40B4-BE49-F238E27FC236}">
                <a16:creationId xmlns:a16="http://schemas.microsoft.com/office/drawing/2014/main" id="{9BD98DB4-F0F5-2707-4DF1-5EACB45AA8F2}"/>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5348867" y="0"/>
            <a:ext cx="6843134" cy="6907850"/>
          </a:xfrm>
          <a:prstGeom prst="rect">
            <a:avLst/>
          </a:prstGeom>
          <a:ln w="12700">
            <a:miter lim="400000"/>
          </a:ln>
        </p:spPr>
      </p:pic>
      <p:pic>
        <p:nvPicPr>
          <p:cNvPr id="8" name="Obraz 7" descr="Obraz zawierający jasne, zewnętrzne, ruch uliczny, stop&#10;&#10;Opis wygenerowany automatycznie">
            <a:extLst>
              <a:ext uri="{FF2B5EF4-FFF2-40B4-BE49-F238E27FC236}">
                <a16:creationId xmlns:a16="http://schemas.microsoft.com/office/drawing/2014/main" id="{4A21BFFD-0C69-3E24-3D9C-D74C36B505E4}"/>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5348866" y="0"/>
            <a:ext cx="6843134" cy="6858001"/>
          </a:xfrm>
          <a:prstGeom prst="rect">
            <a:avLst/>
          </a:prstGeom>
        </p:spPr>
      </p:pic>
      <p:sp>
        <p:nvSpPr>
          <p:cNvPr id="10" name="Pagon 9">
            <a:hlinkClick r:id="rId4" action="ppaction://hlinksldjump"/>
            <a:extLst>
              <a:ext uri="{FF2B5EF4-FFF2-40B4-BE49-F238E27FC236}">
                <a16:creationId xmlns:a16="http://schemas.microsoft.com/office/drawing/2014/main" id="{2E288258-50F7-AB76-6C20-E70797EA1D9C}"/>
              </a:ext>
            </a:extLst>
          </p:cNvPr>
          <p:cNvSpPr/>
          <p:nvPr/>
        </p:nvSpPr>
        <p:spPr>
          <a:xfrm rot="10800000">
            <a:off x="4571622" y="5952875"/>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
        <p:nvSpPr>
          <p:cNvPr id="4" name="pole tekstowe 3">
            <a:extLst>
              <a:ext uri="{FF2B5EF4-FFF2-40B4-BE49-F238E27FC236}">
                <a16:creationId xmlns:a16="http://schemas.microsoft.com/office/drawing/2014/main" id="{FA5EEAFD-EB7D-0294-D807-630BDBB754E1}"/>
              </a:ext>
            </a:extLst>
          </p:cNvPr>
          <p:cNvSpPr txBox="1"/>
          <p:nvPr/>
        </p:nvSpPr>
        <p:spPr>
          <a:xfrm>
            <a:off x="9569767" y="6459865"/>
            <a:ext cx="2488066" cy="261610"/>
          </a:xfrm>
          <a:prstGeom prst="rect">
            <a:avLst/>
          </a:prstGeom>
          <a:noFill/>
        </p:spPr>
        <p:txBody>
          <a:bodyPr wrap="square" rtlCol="0">
            <a:spAutoFit/>
          </a:bodyPr>
          <a:lstStyle/>
          <a:p>
            <a:pPr algn="r"/>
            <a:r>
              <a:rPr lang="pl-PL" sz="1100" i="1" dirty="0">
                <a:solidFill>
                  <a:schemeClr val="bg1"/>
                </a:solidFill>
              </a:rPr>
              <a:t>Photo: Beata </a:t>
            </a:r>
            <a:r>
              <a:rPr lang="pl-PL" sz="1100" i="1" dirty="0" err="1">
                <a:solidFill>
                  <a:schemeClr val="bg1"/>
                </a:solidFill>
              </a:rPr>
              <a:t>Patuszyńska</a:t>
            </a:r>
            <a:endParaRPr lang="pl-PL" sz="1100" i="1" dirty="0">
              <a:solidFill>
                <a:schemeClr val="bg1"/>
              </a:solidFill>
            </a:endParaRPr>
          </a:p>
        </p:txBody>
      </p:sp>
    </p:spTree>
    <p:extLst>
      <p:ext uri="{BB962C8B-B14F-4D97-AF65-F5344CB8AC3E}">
        <p14:creationId xmlns:p14="http://schemas.microsoft.com/office/powerpoint/2010/main" val="314170070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CD0125C-56A7-790C-CD9C-EAA31E3A19C9}"/>
              </a:ext>
            </a:extLst>
          </p:cNvPr>
          <p:cNvSpPr>
            <a:spLocks noGrp="1"/>
          </p:cNvSpPr>
          <p:nvPr>
            <p:ph type="title"/>
          </p:nvPr>
        </p:nvSpPr>
        <p:spPr/>
        <p:txBody>
          <a:bodyPr>
            <a:normAutofit/>
          </a:bodyPr>
          <a:lstStyle/>
          <a:p>
            <a:r>
              <a:rPr lang="pl-PL" sz="3600" dirty="0" err="1"/>
              <a:t>Stories</a:t>
            </a:r>
            <a:r>
              <a:rPr lang="pl-PL" sz="3600" dirty="0"/>
              <a:t> and </a:t>
            </a:r>
            <a:r>
              <a:rPr lang="pl-PL" sz="3600" dirty="0" err="1"/>
              <a:t>Spells</a:t>
            </a:r>
            <a:endParaRPr lang="pl-PL" sz="3600" dirty="0"/>
          </a:p>
        </p:txBody>
      </p:sp>
      <p:sp>
        <p:nvSpPr>
          <p:cNvPr id="3" name="Symbol zastępczy zawartości 2">
            <a:extLst>
              <a:ext uri="{FF2B5EF4-FFF2-40B4-BE49-F238E27FC236}">
                <a16:creationId xmlns:a16="http://schemas.microsoft.com/office/drawing/2014/main" id="{43F61801-DC35-C280-1225-5AEE08C95831}"/>
              </a:ext>
            </a:extLst>
          </p:cNvPr>
          <p:cNvSpPr>
            <a:spLocks noGrp="1"/>
          </p:cNvSpPr>
          <p:nvPr>
            <p:ph idx="1"/>
          </p:nvPr>
        </p:nvSpPr>
        <p:spPr/>
        <p:txBody>
          <a:bodyPr>
            <a:normAutofit/>
          </a:bodyPr>
          <a:lstStyle/>
          <a:p>
            <a:pPr marL="0" indent="0" algn="just">
              <a:lnSpc>
                <a:spcPct val="150000"/>
              </a:lnSpc>
              <a:buNone/>
            </a:pPr>
            <a:r>
              <a:rPr lang="pl-PL" sz="1800" b="0" i="0" u="none" strike="noStrike" dirty="0" err="1">
                <a:solidFill>
                  <a:srgbClr val="000000"/>
                </a:solidFill>
                <a:effectLst/>
                <a:latin typeface="-webkit-standard"/>
              </a:rPr>
              <a:t>Another</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dimension</a:t>
            </a:r>
            <a:r>
              <a:rPr lang="pl-PL" sz="1800" b="0" i="0" u="none" strike="noStrike" dirty="0">
                <a:solidFill>
                  <a:srgbClr val="000000"/>
                </a:solidFill>
                <a:effectLst/>
                <a:latin typeface="-webkit-standard"/>
              </a:rPr>
              <a:t> of </a:t>
            </a:r>
            <a:r>
              <a:rPr lang="pl-PL" sz="1800" b="0" i="0" u="none" strike="noStrike" dirty="0" err="1">
                <a:solidFill>
                  <a:srgbClr val="000000"/>
                </a:solidFill>
                <a:effectLst/>
                <a:latin typeface="-webkit-standard"/>
              </a:rPr>
              <a:t>play</a:t>
            </a:r>
            <a:r>
              <a:rPr lang="pl-PL" sz="1800" b="0" i="0" u="none" strike="noStrike" dirty="0">
                <a:solidFill>
                  <a:srgbClr val="000000"/>
                </a:solidFill>
                <a:effectLst/>
                <a:latin typeface="-webkit-standard"/>
              </a:rPr>
              <a:t> in </a:t>
            </a:r>
            <a:r>
              <a:rPr lang="pl-PL" sz="1800" b="0" i="0" u="none" strike="noStrike" dirty="0" err="1">
                <a:solidFill>
                  <a:srgbClr val="000000"/>
                </a:solidFill>
                <a:effectLst/>
                <a:latin typeface="-webkit-standard"/>
              </a:rPr>
              <a:t>urban</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space</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involves</a:t>
            </a:r>
            <a:r>
              <a:rPr lang="pl-PL" sz="1800" b="0"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stories</a:t>
            </a:r>
            <a:r>
              <a:rPr lang="pl-PL" sz="1800" b="1" i="0" u="none" strike="noStrike" dirty="0">
                <a:solidFill>
                  <a:srgbClr val="000000"/>
                </a:solidFill>
                <a:effectLst/>
                <a:latin typeface="-webkit-standard"/>
              </a:rPr>
              <a:t> and </a:t>
            </a:r>
            <a:r>
              <a:rPr lang="pl-PL" sz="1800" b="1" i="0" u="none" strike="noStrike" dirty="0" err="1">
                <a:solidFill>
                  <a:srgbClr val="000000"/>
                </a:solidFill>
                <a:effectLst/>
                <a:latin typeface="-webkit-standard"/>
              </a:rPr>
              <a:t>magical</a:t>
            </a:r>
            <a:r>
              <a:rPr lang="pl-PL" sz="1800" b="1"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spells</a:t>
            </a:r>
            <a:r>
              <a:rPr lang="pl-PL" sz="1800" b="1"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that</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give</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children</a:t>
            </a:r>
            <a:r>
              <a:rPr lang="pl-PL" sz="1800" b="0" i="0" u="none" strike="noStrike" dirty="0">
                <a:solidFill>
                  <a:srgbClr val="000000"/>
                </a:solidFill>
                <a:effectLst/>
                <a:latin typeface="-webkit-standard"/>
              </a:rPr>
              <a:t> a </a:t>
            </a:r>
            <a:r>
              <a:rPr lang="pl-PL" sz="1800" b="0" i="0" u="none" strike="noStrike" dirty="0" err="1">
                <a:solidFill>
                  <a:srgbClr val="000000"/>
                </a:solidFill>
                <a:effectLst/>
                <a:latin typeface="-webkit-standard"/>
              </a:rPr>
              <a:t>sense</a:t>
            </a:r>
            <a:r>
              <a:rPr lang="pl-PL" sz="1800" b="0" i="0" u="none" strike="noStrike" dirty="0">
                <a:solidFill>
                  <a:srgbClr val="000000"/>
                </a:solidFill>
                <a:effectLst/>
                <a:latin typeface="-webkit-standard"/>
              </a:rPr>
              <a:t> of </a:t>
            </a:r>
            <a:r>
              <a:rPr lang="pl-PL" sz="1800" b="1" i="0" u="none" strike="noStrike" dirty="0" err="1">
                <a:solidFill>
                  <a:srgbClr val="000000"/>
                </a:solidFill>
                <a:effectLst/>
                <a:latin typeface="-webkit-standard"/>
              </a:rPr>
              <a:t>agency</a:t>
            </a:r>
            <a:r>
              <a:rPr lang="pl-PL" sz="1800" b="1" i="0" u="none" strike="noStrike" dirty="0">
                <a:solidFill>
                  <a:srgbClr val="000000"/>
                </a:solidFill>
                <a:effectLst/>
                <a:latin typeface="-webkit-standard"/>
              </a:rPr>
              <a:t> and </a:t>
            </a:r>
            <a:r>
              <a:rPr lang="pl-PL" sz="1800" b="1" i="0" u="none" strike="noStrike" dirty="0" err="1">
                <a:solidFill>
                  <a:srgbClr val="000000"/>
                </a:solidFill>
                <a:effectLst/>
                <a:latin typeface="-webkit-standard"/>
              </a:rPr>
              <a:t>control</a:t>
            </a:r>
            <a:r>
              <a:rPr lang="pl-PL" sz="1800" b="0" i="0" u="none" strike="noStrike" dirty="0">
                <a:solidFill>
                  <a:srgbClr val="000000"/>
                </a:solidFill>
                <a:effectLst/>
                <a:latin typeface="-webkit-standard"/>
              </a:rPr>
              <a:t>.</a:t>
            </a:r>
          </a:p>
          <a:p>
            <a:pPr marL="0" indent="0" algn="just">
              <a:lnSpc>
                <a:spcPct val="150000"/>
              </a:lnSpc>
              <a:buNone/>
            </a:pPr>
            <a:r>
              <a:rPr lang="pl-PL" sz="1800" b="0" i="0" u="none" strike="noStrike" dirty="0" err="1">
                <a:solidFill>
                  <a:srgbClr val="000000"/>
                </a:solidFill>
                <a:effectLst/>
                <a:latin typeface="-webkit-standard"/>
              </a:rPr>
              <a:t>Children</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believe</a:t>
            </a:r>
            <a:r>
              <a:rPr lang="pl-PL" sz="1800" b="0" i="0" u="none" strike="noStrike" dirty="0">
                <a:solidFill>
                  <a:srgbClr val="000000"/>
                </a:solidFill>
                <a:effectLst/>
                <a:latin typeface="-webkit-standard"/>
              </a:rPr>
              <a:t> in a </a:t>
            </a:r>
            <a:r>
              <a:rPr lang="pl-PL" sz="1800" b="0" i="0" u="none" strike="noStrike" dirty="0" err="1">
                <a:solidFill>
                  <a:srgbClr val="000000"/>
                </a:solidFill>
                <a:effectLst/>
                <a:latin typeface="-webkit-standard"/>
              </a:rPr>
              <a:t>kind</a:t>
            </a:r>
            <a:r>
              <a:rPr lang="pl-PL" sz="1800" b="0" i="0" u="none" strike="noStrike" dirty="0">
                <a:solidFill>
                  <a:srgbClr val="000000"/>
                </a:solidFill>
                <a:effectLst/>
                <a:latin typeface="-webkit-standard"/>
              </a:rPr>
              <a:t> of </a:t>
            </a:r>
            <a:r>
              <a:rPr lang="pl-PL" sz="1800" b="1" i="0" u="none" strike="noStrike" dirty="0">
                <a:solidFill>
                  <a:srgbClr val="000000"/>
                </a:solidFill>
                <a:effectLst/>
                <a:latin typeface="-webkit-standard"/>
              </a:rPr>
              <a:t>“</a:t>
            </a:r>
            <a:r>
              <a:rPr lang="pl-PL" sz="1800" b="1" i="0" u="none" strike="noStrike" dirty="0" err="1">
                <a:solidFill>
                  <a:srgbClr val="000000"/>
                </a:solidFill>
                <a:effectLst/>
                <a:latin typeface="-webkit-standard"/>
              </a:rPr>
              <a:t>urban</a:t>
            </a:r>
            <a:r>
              <a:rPr lang="pl-PL" sz="1800" b="1"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magic</a:t>
            </a:r>
            <a:r>
              <a:rPr lang="pl-PL" sz="1800" b="1"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because</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it</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allows</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them</a:t>
            </a:r>
            <a:r>
              <a:rPr lang="pl-PL" sz="1800" b="0" i="0" u="none" strike="noStrike" dirty="0">
                <a:solidFill>
                  <a:srgbClr val="000000"/>
                </a:solidFill>
                <a:effectLst/>
                <a:latin typeface="-webkit-standard"/>
              </a:rPr>
              <a:t> to </a:t>
            </a:r>
            <a:r>
              <a:rPr lang="pl-PL" sz="1800" b="0" i="0" u="none" strike="noStrike" dirty="0" err="1">
                <a:solidFill>
                  <a:srgbClr val="000000"/>
                </a:solidFill>
                <a:effectLst/>
                <a:latin typeface="-webkit-standard"/>
              </a:rPr>
              <a:t>symbolically</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change</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what</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they</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dislike</a:t>
            </a:r>
            <a:r>
              <a:rPr lang="pl-PL" sz="1800" b="0" i="0" u="none" strike="noStrike" dirty="0">
                <a:solidFill>
                  <a:srgbClr val="000000"/>
                </a:solidFill>
                <a:effectLst/>
                <a:latin typeface="-webkit-standard"/>
              </a:rPr>
              <a:t> but </a:t>
            </a:r>
            <a:r>
              <a:rPr lang="pl-PL" sz="1800" b="0" i="0" u="none" strike="noStrike" dirty="0" err="1">
                <a:solidFill>
                  <a:srgbClr val="000000"/>
                </a:solidFill>
                <a:effectLst/>
                <a:latin typeface="-webkit-standard"/>
              </a:rPr>
              <a:t>cannot</a:t>
            </a:r>
            <a:r>
              <a:rPr lang="pl-PL" sz="1800" b="0" i="0" u="none" strike="noStrike" dirty="0">
                <a:solidFill>
                  <a:srgbClr val="000000"/>
                </a:solidFill>
                <a:effectLst/>
                <a:latin typeface="-webkit-standard"/>
              </a:rPr>
              <a:t> influence in </a:t>
            </a:r>
            <a:r>
              <a:rPr lang="pl-PL" sz="1800" b="0" i="0" u="none" strike="noStrike" dirty="0" err="1">
                <a:solidFill>
                  <a:srgbClr val="000000"/>
                </a:solidFill>
                <a:effectLst/>
                <a:latin typeface="-webkit-standard"/>
              </a:rPr>
              <a:t>reality</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They</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may</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think</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that</a:t>
            </a:r>
            <a:r>
              <a:rPr lang="pl-PL" sz="1800" b="0" i="0" u="none" strike="noStrike" dirty="0">
                <a:solidFill>
                  <a:srgbClr val="000000"/>
                </a:solidFill>
                <a:effectLst/>
                <a:latin typeface="-webkit-standard"/>
              </a:rPr>
              <a:t> the </a:t>
            </a:r>
            <a:r>
              <a:rPr lang="pl-PL" sz="1800" b="0" i="0" u="none" strike="noStrike" dirty="0" err="1">
                <a:solidFill>
                  <a:srgbClr val="000000"/>
                </a:solidFill>
                <a:effectLst/>
                <a:latin typeface="-webkit-standard"/>
              </a:rPr>
              <a:t>right</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spell</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can</a:t>
            </a:r>
            <a:r>
              <a:rPr lang="pl-PL" sz="1800" b="0" i="0" u="none" strike="noStrike" dirty="0">
                <a:solidFill>
                  <a:srgbClr val="000000"/>
                </a:solidFill>
                <a:effectLst/>
                <a:latin typeface="-webkit-standard"/>
              </a:rPr>
              <a:t>, for </a:t>
            </a:r>
            <a:r>
              <a:rPr lang="pl-PL" sz="1800" b="0" i="0" u="none" strike="noStrike" dirty="0" err="1">
                <a:solidFill>
                  <a:srgbClr val="000000"/>
                </a:solidFill>
                <a:effectLst/>
                <a:latin typeface="-webkit-standard"/>
              </a:rPr>
              <a:t>example</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make</a:t>
            </a:r>
            <a:r>
              <a:rPr lang="pl-PL" sz="1800" b="0" i="0" u="none" strike="noStrike" dirty="0">
                <a:solidFill>
                  <a:srgbClr val="000000"/>
                </a:solidFill>
                <a:effectLst/>
                <a:latin typeface="-webkit-standard"/>
              </a:rPr>
              <a:t> the </a:t>
            </a:r>
            <a:r>
              <a:rPr lang="pl-PL" sz="1800" b="0" i="0" u="none" strike="noStrike" dirty="0" err="1">
                <a:solidFill>
                  <a:srgbClr val="000000"/>
                </a:solidFill>
                <a:effectLst/>
                <a:latin typeface="-webkit-standard"/>
              </a:rPr>
              <a:t>traffic</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lights</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change</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faster</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or</a:t>
            </a:r>
            <a:r>
              <a:rPr lang="pl-PL" sz="1800" b="0" i="0" u="none" strike="noStrike" dirty="0">
                <a:solidFill>
                  <a:srgbClr val="000000"/>
                </a:solidFill>
                <a:effectLst/>
                <a:latin typeface="-webkit-standard"/>
              </a:rPr>
              <a:t> the </a:t>
            </a:r>
            <a:r>
              <a:rPr lang="pl-PL" sz="1800" b="0" i="0" u="none" strike="noStrike" dirty="0" err="1">
                <a:solidFill>
                  <a:srgbClr val="000000"/>
                </a:solidFill>
                <a:effectLst/>
                <a:latin typeface="-webkit-standard"/>
              </a:rPr>
              <a:t>bus</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arrive</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sooner</a:t>
            </a:r>
            <a:r>
              <a:rPr lang="pl-PL" sz="1800" b="0" i="0" u="none" strike="noStrike" dirty="0">
                <a:solidFill>
                  <a:srgbClr val="000000"/>
                </a:solidFill>
                <a:effectLst/>
                <a:latin typeface="-webkit-standard"/>
              </a:rPr>
              <a:t>.</a:t>
            </a:r>
          </a:p>
          <a:p>
            <a:pPr marL="0" indent="0" algn="just">
              <a:lnSpc>
                <a:spcPct val="150000"/>
              </a:lnSpc>
              <a:buNone/>
            </a:pPr>
            <a:r>
              <a:rPr lang="pl-PL" sz="1800" b="0" i="0" u="none" strike="noStrike" dirty="0" err="1">
                <a:solidFill>
                  <a:srgbClr val="000000"/>
                </a:solidFill>
                <a:effectLst/>
                <a:latin typeface="-webkit-standard"/>
              </a:rPr>
              <a:t>Creating</a:t>
            </a:r>
            <a:r>
              <a:rPr lang="pl-PL" sz="1800" b="0"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stories</a:t>
            </a:r>
            <a:r>
              <a:rPr lang="pl-PL" sz="1800" b="1"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about</a:t>
            </a:r>
            <a:r>
              <a:rPr lang="pl-PL" sz="1800" b="1"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places</a:t>
            </a:r>
            <a:r>
              <a:rPr lang="pl-PL" sz="1800" b="1"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helps</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them</a:t>
            </a:r>
            <a:r>
              <a:rPr lang="pl-PL" sz="1800" b="0"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understand</a:t>
            </a:r>
            <a:r>
              <a:rPr lang="pl-PL" sz="1800" b="1" i="0" u="none" strike="noStrike" dirty="0">
                <a:solidFill>
                  <a:srgbClr val="000000"/>
                </a:solidFill>
                <a:effectLst/>
                <a:latin typeface="-webkit-standard"/>
              </a:rPr>
              <a:t> the </a:t>
            </a:r>
            <a:r>
              <a:rPr lang="pl-PL" sz="1800" b="1" i="0" u="none" strike="noStrike" dirty="0" err="1">
                <a:solidFill>
                  <a:srgbClr val="000000"/>
                </a:solidFill>
                <a:effectLst/>
                <a:latin typeface="-webkit-standard"/>
              </a:rPr>
              <a:t>complex</a:t>
            </a:r>
            <a:r>
              <a:rPr lang="pl-PL" sz="1800" b="1"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organism</a:t>
            </a:r>
            <a:r>
              <a:rPr lang="pl-PL" sz="1800" b="1" i="0" u="none" strike="noStrike" dirty="0">
                <a:solidFill>
                  <a:srgbClr val="000000"/>
                </a:solidFill>
                <a:effectLst/>
                <a:latin typeface="-webkit-standard"/>
              </a:rPr>
              <a:t> of the </a:t>
            </a:r>
            <a:r>
              <a:rPr lang="pl-PL" sz="1800" b="1" i="0" u="none" strike="noStrike" dirty="0" err="1">
                <a:solidFill>
                  <a:srgbClr val="000000"/>
                </a:solidFill>
                <a:effectLst/>
                <a:latin typeface="-webkit-standard"/>
              </a:rPr>
              <a:t>city</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Sometimes</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these</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stories</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are</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about</a:t>
            </a:r>
            <a:r>
              <a:rPr lang="pl-PL" sz="1800" b="0" i="0" u="none" strike="noStrike" dirty="0">
                <a:solidFill>
                  <a:srgbClr val="000000"/>
                </a:solidFill>
                <a:effectLst/>
                <a:latin typeface="-webkit-standard"/>
              </a:rPr>
              <a:t> the past, and </a:t>
            </a:r>
            <a:r>
              <a:rPr lang="pl-PL" sz="1800" b="0" i="0" u="none" strike="noStrike" dirty="0" err="1">
                <a:solidFill>
                  <a:srgbClr val="000000"/>
                </a:solidFill>
                <a:effectLst/>
                <a:latin typeface="-webkit-standard"/>
              </a:rPr>
              <a:t>sometimes</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they</a:t>
            </a:r>
            <a:r>
              <a:rPr lang="pl-PL" sz="1800" b="0"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bring</a:t>
            </a:r>
            <a:r>
              <a:rPr lang="pl-PL" sz="1800" b="1"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inanimate</a:t>
            </a:r>
            <a:r>
              <a:rPr lang="pl-PL" sz="1800" b="1"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objects</a:t>
            </a:r>
            <a:r>
              <a:rPr lang="pl-PL" sz="1800" b="1" i="0" u="none" strike="noStrike" dirty="0">
                <a:solidFill>
                  <a:srgbClr val="000000"/>
                </a:solidFill>
                <a:effectLst/>
                <a:latin typeface="-webkit-standard"/>
              </a:rPr>
              <a:t> to life</a:t>
            </a:r>
            <a:r>
              <a:rPr lang="pl-PL" sz="1800" dirty="0">
                <a:solidFill>
                  <a:srgbClr val="000000"/>
                </a:solidFill>
                <a:latin typeface="-webkit-standard"/>
              </a:rPr>
              <a:t> – </a:t>
            </a:r>
            <a:r>
              <a:rPr lang="pl-PL" sz="1800" b="0" i="0" u="none" strike="noStrike" dirty="0">
                <a:solidFill>
                  <a:srgbClr val="000000"/>
                </a:solidFill>
                <a:effectLst/>
                <a:latin typeface="-webkit-standard"/>
              </a:rPr>
              <a:t>a </a:t>
            </a:r>
            <a:r>
              <a:rPr lang="pl-PL" sz="1800" b="0" i="0" u="none" strike="noStrike" dirty="0" err="1">
                <a:solidFill>
                  <a:srgbClr val="000000"/>
                </a:solidFill>
                <a:effectLst/>
                <a:latin typeface="-webkit-standard"/>
              </a:rPr>
              <a:t>way</a:t>
            </a:r>
            <a:r>
              <a:rPr lang="pl-PL" sz="1800" b="0" i="0" u="none" strike="noStrike" dirty="0">
                <a:solidFill>
                  <a:srgbClr val="000000"/>
                </a:solidFill>
                <a:effectLst/>
                <a:latin typeface="-webkit-standard"/>
              </a:rPr>
              <a:t> for </a:t>
            </a:r>
            <a:r>
              <a:rPr lang="pl-PL" sz="1800" b="0" i="0" u="none" strike="noStrike" dirty="0" err="1">
                <a:solidFill>
                  <a:srgbClr val="000000"/>
                </a:solidFill>
                <a:effectLst/>
                <a:latin typeface="-webkit-standard"/>
              </a:rPr>
              <a:t>children</a:t>
            </a:r>
            <a:r>
              <a:rPr lang="pl-PL" sz="1800" b="0" i="0" u="none" strike="noStrike" dirty="0">
                <a:solidFill>
                  <a:srgbClr val="000000"/>
                </a:solidFill>
                <a:effectLst/>
                <a:latin typeface="-webkit-standard"/>
              </a:rPr>
              <a:t> to form </a:t>
            </a:r>
            <a:r>
              <a:rPr lang="pl-PL" sz="1800" b="0" i="0" u="none" strike="noStrike" dirty="0" err="1">
                <a:solidFill>
                  <a:srgbClr val="000000"/>
                </a:solidFill>
                <a:effectLst/>
                <a:latin typeface="-webkit-standard"/>
              </a:rPr>
              <a:t>emotional</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bonds</a:t>
            </a:r>
            <a:r>
              <a:rPr lang="pl-PL" sz="1800" b="0" i="0" u="none" strike="noStrike" dirty="0">
                <a:solidFill>
                  <a:srgbClr val="000000"/>
                </a:solidFill>
                <a:effectLst/>
                <a:latin typeface="-webkit-standard"/>
              </a:rPr>
              <a:t> with </a:t>
            </a:r>
            <a:r>
              <a:rPr lang="pl-PL" sz="1800" b="0" i="0" u="none" strike="noStrike" dirty="0" err="1">
                <a:solidFill>
                  <a:srgbClr val="000000"/>
                </a:solidFill>
                <a:effectLst/>
                <a:latin typeface="-webkit-standard"/>
              </a:rPr>
              <a:t>their</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surroundings</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or</a:t>
            </a:r>
            <a:r>
              <a:rPr lang="pl-PL" sz="1800" b="0"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cope</a:t>
            </a:r>
            <a:r>
              <a:rPr lang="pl-PL" sz="1800" b="1" i="0" u="none" strike="noStrike" dirty="0">
                <a:solidFill>
                  <a:srgbClr val="000000"/>
                </a:solidFill>
                <a:effectLst/>
                <a:latin typeface="-webkit-standard"/>
              </a:rPr>
              <a:t> with </a:t>
            </a:r>
            <a:r>
              <a:rPr lang="pl-PL" sz="1800" b="1" i="0" u="none" strike="noStrike" dirty="0" err="1">
                <a:solidFill>
                  <a:srgbClr val="000000"/>
                </a:solidFill>
                <a:effectLst/>
                <a:latin typeface="-webkit-standard"/>
              </a:rPr>
              <a:t>difficult</a:t>
            </a:r>
            <a:r>
              <a:rPr lang="pl-PL" sz="1800" b="1"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emotions</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such</a:t>
            </a:r>
            <a:r>
              <a:rPr lang="pl-PL" sz="1800" b="0" i="0" u="none" strike="noStrike" dirty="0">
                <a:solidFill>
                  <a:srgbClr val="000000"/>
                </a:solidFill>
                <a:effectLst/>
                <a:latin typeface="-webkit-standard"/>
              </a:rPr>
              <a:t> as </a:t>
            </a:r>
            <a:r>
              <a:rPr lang="pl-PL" sz="1800" b="0" i="0" u="none" strike="noStrike" dirty="0" err="1">
                <a:solidFill>
                  <a:srgbClr val="000000"/>
                </a:solidFill>
                <a:effectLst/>
                <a:latin typeface="-webkit-standard"/>
              </a:rPr>
              <a:t>fear</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or</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uncertainty</a:t>
            </a:r>
            <a:r>
              <a:rPr lang="pl-PL" sz="1800" b="0" i="0" u="none" strike="noStrike" dirty="0">
                <a:solidFill>
                  <a:srgbClr val="000000"/>
                </a:solidFill>
                <a:effectLst/>
                <a:latin typeface="-webkit-standard"/>
              </a:rPr>
              <a:t>.</a:t>
            </a:r>
          </a:p>
        </p:txBody>
      </p:sp>
      <p:sp>
        <p:nvSpPr>
          <p:cNvPr id="7" name="Pagon 6">
            <a:hlinkClick r:id="rId2" action="ppaction://hlinksldjump"/>
            <a:extLst>
              <a:ext uri="{FF2B5EF4-FFF2-40B4-BE49-F238E27FC236}">
                <a16:creationId xmlns:a16="http://schemas.microsoft.com/office/drawing/2014/main" id="{8D8F3E11-70ED-6156-D4F0-51E9FCBAB799}"/>
              </a:ext>
            </a:extLst>
          </p:cNvPr>
          <p:cNvSpPr/>
          <p:nvPr/>
        </p:nvSpPr>
        <p:spPr>
          <a:xfrm rot="10800000">
            <a:off x="10813800" y="5952875"/>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Tree>
    <p:extLst>
      <p:ext uri="{BB962C8B-B14F-4D97-AF65-F5344CB8AC3E}">
        <p14:creationId xmlns:p14="http://schemas.microsoft.com/office/powerpoint/2010/main" val="201628687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40322F59-6871-1554-C2DC-8BB93EC880C4}"/>
              </a:ext>
            </a:extLst>
          </p:cNvPr>
          <p:cNvSpPr>
            <a:spLocks noGrp="1"/>
          </p:cNvSpPr>
          <p:nvPr>
            <p:ph type="title"/>
          </p:nvPr>
        </p:nvSpPr>
        <p:spPr/>
        <p:txBody>
          <a:bodyPr>
            <a:normAutofit/>
          </a:bodyPr>
          <a:lstStyle/>
          <a:p>
            <a:r>
              <a:rPr lang="pl-PL" sz="3600" dirty="0"/>
              <a:t>1.2.3. </a:t>
            </a:r>
            <a:r>
              <a:rPr lang="pl-PL" sz="3600" dirty="0" err="1"/>
              <a:t>Different</a:t>
            </a:r>
            <a:r>
              <a:rPr lang="pl-PL" sz="3600" dirty="0"/>
              <a:t> </a:t>
            </a:r>
            <a:r>
              <a:rPr lang="pl-PL" sz="3600" dirty="0" err="1"/>
              <a:t>Understanding</a:t>
            </a:r>
            <a:r>
              <a:rPr lang="pl-PL" sz="3600" dirty="0"/>
              <a:t> of Urban </a:t>
            </a:r>
            <a:r>
              <a:rPr lang="pl-PL" sz="3600" dirty="0" err="1"/>
              <a:t>Codes</a:t>
            </a:r>
            <a:r>
              <a:rPr lang="pl-PL" sz="3600" dirty="0"/>
              <a:t> and Space</a:t>
            </a:r>
          </a:p>
        </p:txBody>
      </p:sp>
      <p:sp>
        <p:nvSpPr>
          <p:cNvPr id="3" name="Symbol zastępczy zawartości 2">
            <a:extLst>
              <a:ext uri="{FF2B5EF4-FFF2-40B4-BE49-F238E27FC236}">
                <a16:creationId xmlns:a16="http://schemas.microsoft.com/office/drawing/2014/main" id="{2A1D2F12-BFF9-624B-0B71-78048D6BB852}"/>
              </a:ext>
            </a:extLst>
          </p:cNvPr>
          <p:cNvSpPr>
            <a:spLocks noGrp="1"/>
          </p:cNvSpPr>
          <p:nvPr>
            <p:ph idx="1"/>
          </p:nvPr>
        </p:nvSpPr>
        <p:spPr/>
        <p:txBody>
          <a:bodyPr>
            <a:normAutofit/>
          </a:bodyPr>
          <a:lstStyle/>
          <a:p>
            <a:pPr marL="0" indent="0" algn="just">
              <a:lnSpc>
                <a:spcPct val="150000"/>
              </a:lnSpc>
              <a:buNone/>
            </a:pPr>
            <a:r>
              <a:rPr lang="pl-PL" sz="1800" b="0" i="0" u="none" strike="noStrike" dirty="0" err="1">
                <a:solidFill>
                  <a:srgbClr val="000000"/>
                </a:solidFill>
                <a:effectLst/>
                <a:latin typeface="-webkit-standard"/>
              </a:rPr>
              <a:t>Children</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while</a:t>
            </a:r>
            <a:r>
              <a:rPr lang="pl-PL" sz="1800" b="0" i="0" u="none" strike="noStrike" dirty="0">
                <a:solidFill>
                  <a:srgbClr val="000000"/>
                </a:solidFill>
                <a:effectLst/>
                <a:latin typeface="-webkit-standard"/>
              </a:rPr>
              <a:t> learning the </a:t>
            </a:r>
            <a:r>
              <a:rPr lang="pl-PL" sz="1800" b="0" i="0" u="none" strike="noStrike" dirty="0" err="1">
                <a:solidFill>
                  <a:srgbClr val="000000"/>
                </a:solidFill>
                <a:effectLst/>
                <a:latin typeface="-webkit-standard"/>
              </a:rPr>
              <a:t>rules</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often</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have</a:t>
            </a:r>
            <a:r>
              <a:rPr lang="pl-PL" sz="1800" b="0" i="0" u="none" strike="noStrike" dirty="0">
                <a:solidFill>
                  <a:srgbClr val="000000"/>
                </a:solidFill>
                <a:effectLst/>
                <a:latin typeface="-webkit-standard"/>
              </a:rPr>
              <a:t> to </a:t>
            </a:r>
            <a:r>
              <a:rPr lang="pl-PL" sz="1800" b="1" i="0" u="none" strike="noStrike" dirty="0" err="1">
                <a:solidFill>
                  <a:srgbClr val="000000"/>
                </a:solidFill>
                <a:effectLst/>
                <a:latin typeface="-webkit-standard"/>
              </a:rPr>
              <a:t>compete</a:t>
            </a:r>
            <a:r>
              <a:rPr lang="pl-PL" sz="1800" b="1" i="0" u="none" strike="noStrike" dirty="0">
                <a:solidFill>
                  <a:srgbClr val="000000"/>
                </a:solidFill>
                <a:effectLst/>
                <a:latin typeface="-webkit-standard"/>
              </a:rPr>
              <a:t> for </a:t>
            </a:r>
            <a:r>
              <a:rPr lang="pl-PL" sz="1800" b="0" i="0" u="none" strike="noStrike" dirty="0" err="1">
                <a:solidFill>
                  <a:srgbClr val="000000"/>
                </a:solidFill>
                <a:effectLst/>
                <a:latin typeface="-webkit-standard"/>
              </a:rPr>
              <a:t>space</a:t>
            </a:r>
            <a:r>
              <a:rPr lang="pl-PL" sz="1800" b="0" i="0" u="none" strike="noStrike" dirty="0">
                <a:solidFill>
                  <a:srgbClr val="000000"/>
                </a:solidFill>
                <a:effectLst/>
                <a:latin typeface="-webkit-standard"/>
              </a:rPr>
              <a:t> with </a:t>
            </a:r>
            <a:r>
              <a:rPr lang="pl-PL" sz="1800" b="0" i="0" u="none" strike="noStrike" dirty="0" err="1">
                <a:solidFill>
                  <a:srgbClr val="000000"/>
                </a:solidFill>
                <a:effectLst/>
                <a:latin typeface="-webkit-standard"/>
              </a:rPr>
              <a:t>bigger</a:t>
            </a:r>
            <a:r>
              <a:rPr lang="pl-PL" sz="1800" b="0" i="0" u="none" strike="noStrike" dirty="0">
                <a:solidFill>
                  <a:srgbClr val="000000"/>
                </a:solidFill>
                <a:effectLst/>
                <a:latin typeface="-webkit-standard"/>
              </a:rPr>
              <a:t> and </a:t>
            </a:r>
            <a:r>
              <a:rPr lang="pl-PL" sz="1800" b="0" i="0" u="none" strike="noStrike" dirty="0" err="1">
                <a:solidFill>
                  <a:srgbClr val="000000"/>
                </a:solidFill>
                <a:effectLst/>
                <a:latin typeface="-webkit-standard"/>
              </a:rPr>
              <a:t>stronger</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adults</a:t>
            </a:r>
            <a:r>
              <a:rPr lang="pl-PL" sz="1800" b="0" i="0" u="none" strike="noStrike" dirty="0">
                <a:solidFill>
                  <a:srgbClr val="000000"/>
                </a:solidFill>
                <a:effectLst/>
                <a:latin typeface="-webkit-standard"/>
              </a:rPr>
              <a:t>.</a:t>
            </a:r>
          </a:p>
          <a:p>
            <a:pPr marL="0" indent="0" algn="just">
              <a:lnSpc>
                <a:spcPct val="150000"/>
              </a:lnSpc>
              <a:buNone/>
            </a:pPr>
            <a:r>
              <a:rPr lang="pl-PL" sz="1800" b="0" i="0" u="none" strike="noStrike" dirty="0">
                <a:solidFill>
                  <a:srgbClr val="000000"/>
                </a:solidFill>
                <a:effectLst/>
                <a:latin typeface="-webkit-standard"/>
              </a:rPr>
              <a:t>On one </a:t>
            </a:r>
            <a:r>
              <a:rPr lang="pl-PL" sz="1800" b="0" i="0" u="none" strike="noStrike" dirty="0" err="1">
                <a:solidFill>
                  <a:srgbClr val="000000"/>
                </a:solidFill>
                <a:effectLst/>
                <a:latin typeface="-webkit-standard"/>
              </a:rPr>
              <a:t>hand</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they</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are</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raised</a:t>
            </a:r>
            <a:r>
              <a:rPr lang="pl-PL" sz="1800" b="0" i="0" u="none" strike="noStrike" dirty="0">
                <a:solidFill>
                  <a:srgbClr val="000000"/>
                </a:solidFill>
                <a:effectLst/>
                <a:latin typeface="-webkit-standard"/>
              </a:rPr>
              <a:t> to </a:t>
            </a:r>
            <a:r>
              <a:rPr lang="pl-PL" sz="1800" b="1" i="0" u="none" strike="noStrike" dirty="0" err="1">
                <a:solidFill>
                  <a:srgbClr val="000000"/>
                </a:solidFill>
                <a:effectLst/>
                <a:latin typeface="-webkit-standard"/>
              </a:rPr>
              <a:t>follow</a:t>
            </a:r>
            <a:r>
              <a:rPr lang="pl-PL" sz="1800" b="1"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rules</a:t>
            </a:r>
            <a:r>
              <a:rPr lang="pl-PL" sz="1800" b="0"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listen</a:t>
            </a:r>
            <a:r>
              <a:rPr lang="pl-PL" sz="1800" b="1" i="0" u="none" strike="noStrike" dirty="0">
                <a:solidFill>
                  <a:srgbClr val="000000"/>
                </a:solidFill>
                <a:effectLst/>
                <a:latin typeface="-webkit-standard"/>
              </a:rPr>
              <a:t> to</a:t>
            </a:r>
            <a:r>
              <a:rPr lang="pl-PL" sz="1800" b="0" i="0" u="none" strike="noStrike" dirty="0">
                <a:solidFill>
                  <a:srgbClr val="000000"/>
                </a:solidFill>
                <a:effectLst/>
                <a:latin typeface="-webkit-standard"/>
              </a:rPr>
              <a:t>, and </a:t>
            </a:r>
            <a:r>
              <a:rPr lang="pl-PL" sz="1800" b="1" i="0" u="none" strike="noStrike" dirty="0" err="1">
                <a:solidFill>
                  <a:srgbClr val="000000"/>
                </a:solidFill>
                <a:effectLst/>
                <a:latin typeface="-webkit-standard"/>
              </a:rPr>
              <a:t>respect</a:t>
            </a:r>
            <a:r>
              <a:rPr lang="pl-PL" sz="1800" b="1"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adults</a:t>
            </a:r>
            <a:r>
              <a:rPr lang="pl-PL" sz="1800" b="0" i="0" u="none" strike="noStrike" dirty="0">
                <a:solidFill>
                  <a:srgbClr val="000000"/>
                </a:solidFill>
                <a:effectLst/>
                <a:latin typeface="-webkit-standard"/>
              </a:rPr>
              <a:t>. On the </a:t>
            </a:r>
            <a:r>
              <a:rPr lang="pl-PL" sz="1800" b="0" i="0" u="none" strike="noStrike" dirty="0" err="1">
                <a:solidFill>
                  <a:srgbClr val="000000"/>
                </a:solidFill>
                <a:effectLst/>
                <a:latin typeface="-webkit-standard"/>
              </a:rPr>
              <a:t>other</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they</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observe</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that</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adults</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are</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often</a:t>
            </a:r>
            <a:r>
              <a:rPr lang="pl-PL" sz="1800" b="0"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unpredictable</a:t>
            </a:r>
            <a:r>
              <a:rPr lang="pl-PL" sz="1800" b="1" i="0" u="none" strike="noStrike" dirty="0">
                <a:solidFill>
                  <a:srgbClr val="000000"/>
                </a:solidFill>
                <a:effectLst/>
                <a:latin typeface="-webkit-standard"/>
              </a:rPr>
              <a:t> </a:t>
            </a:r>
            <a:r>
              <a:rPr lang="pl-PL" sz="1800" b="0" i="0" u="none" strike="noStrike" dirty="0">
                <a:solidFill>
                  <a:srgbClr val="000000"/>
                </a:solidFill>
                <a:effectLst/>
                <a:latin typeface="-webkit-standard"/>
              </a:rPr>
              <a:t>and </a:t>
            </a:r>
            <a:r>
              <a:rPr lang="pl-PL" sz="1800" b="0" i="0" u="none" strike="noStrike" dirty="0" err="1">
                <a:solidFill>
                  <a:srgbClr val="000000"/>
                </a:solidFill>
                <a:effectLst/>
                <a:latin typeface="-webkit-standard"/>
              </a:rPr>
              <a:t>don’t</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always</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obey</a:t>
            </a:r>
            <a:r>
              <a:rPr lang="pl-PL" sz="1800" b="0" i="0" u="none" strike="noStrike" dirty="0">
                <a:solidFill>
                  <a:srgbClr val="000000"/>
                </a:solidFill>
                <a:effectLst/>
                <a:latin typeface="-webkit-standard"/>
              </a:rPr>
              <a:t> the </a:t>
            </a:r>
            <a:r>
              <a:rPr lang="pl-PL" sz="1800" b="0" i="0" u="none" strike="noStrike" dirty="0" err="1">
                <a:solidFill>
                  <a:srgbClr val="000000"/>
                </a:solidFill>
                <a:effectLst/>
                <a:latin typeface="-webkit-standard"/>
              </a:rPr>
              <a:t>very</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rules</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children</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are</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taught</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at</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home</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or</a:t>
            </a:r>
            <a:r>
              <a:rPr lang="pl-PL" sz="1800" b="0" i="0" u="none" strike="noStrike" dirty="0">
                <a:solidFill>
                  <a:srgbClr val="000000"/>
                </a:solidFill>
                <a:effectLst/>
                <a:latin typeface="-webkit-standard"/>
              </a:rPr>
              <a:t> in </a:t>
            </a:r>
            <a:r>
              <a:rPr lang="pl-PL" sz="1800" b="0" i="0" u="none" strike="noStrike" dirty="0" err="1">
                <a:solidFill>
                  <a:srgbClr val="000000"/>
                </a:solidFill>
                <a:effectLst/>
                <a:latin typeface="-webkit-standard"/>
              </a:rPr>
              <a:t>school</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It’s</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important</a:t>
            </a:r>
            <a:r>
              <a:rPr lang="pl-PL" sz="1800" b="0" i="0" u="none" strike="noStrike" dirty="0">
                <a:solidFill>
                  <a:srgbClr val="000000"/>
                </a:solidFill>
                <a:effectLst/>
                <a:latin typeface="-webkit-standard"/>
              </a:rPr>
              <a:t> to </a:t>
            </a:r>
            <a:r>
              <a:rPr lang="pl-PL" sz="1800" b="0" i="0" u="none" strike="noStrike" dirty="0" err="1">
                <a:solidFill>
                  <a:srgbClr val="000000"/>
                </a:solidFill>
                <a:effectLst/>
                <a:latin typeface="-webkit-standard"/>
              </a:rPr>
              <a:t>remember</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that</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children</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also</a:t>
            </a:r>
            <a:r>
              <a:rPr lang="pl-PL" sz="1800" b="0"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learn</a:t>
            </a:r>
            <a:r>
              <a:rPr lang="pl-PL" sz="1800" b="1" i="0" u="none" strike="noStrike" dirty="0">
                <a:solidFill>
                  <a:srgbClr val="000000"/>
                </a:solidFill>
                <a:effectLst/>
                <a:latin typeface="-webkit-standard"/>
              </a:rPr>
              <a:t> by </a:t>
            </a:r>
            <a:r>
              <a:rPr lang="pl-PL" sz="1800" b="1" i="0" u="none" strike="noStrike" dirty="0" err="1">
                <a:solidFill>
                  <a:srgbClr val="000000"/>
                </a:solidFill>
                <a:effectLst/>
                <a:latin typeface="-webkit-standard"/>
              </a:rPr>
              <a:t>imitation</a:t>
            </a:r>
            <a:r>
              <a:rPr lang="pl-PL" sz="1800" b="0" i="0" u="none" strike="noStrike" dirty="0">
                <a:solidFill>
                  <a:srgbClr val="000000"/>
                </a:solidFill>
                <a:effectLst/>
                <a:latin typeface="-webkit-standard"/>
              </a:rPr>
              <a:t>.</a:t>
            </a:r>
          </a:p>
          <a:p>
            <a:pPr marL="0" indent="0" algn="just">
              <a:lnSpc>
                <a:spcPct val="150000"/>
              </a:lnSpc>
              <a:buNone/>
            </a:pPr>
            <a:r>
              <a:rPr lang="pl-PL" sz="1800" b="0" i="0" u="none" strike="noStrike" dirty="0" err="1">
                <a:solidFill>
                  <a:srgbClr val="000000"/>
                </a:solidFill>
                <a:effectLst/>
                <a:latin typeface="-webkit-standard"/>
              </a:rPr>
              <a:t>They</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are</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still</a:t>
            </a:r>
            <a:r>
              <a:rPr lang="pl-PL" sz="1800" b="0" i="0" u="none" strike="noStrike" dirty="0">
                <a:solidFill>
                  <a:srgbClr val="000000"/>
                </a:solidFill>
                <a:effectLst/>
                <a:latin typeface="-webkit-standard"/>
              </a:rPr>
              <a:t> developing and learning </a:t>
            </a:r>
            <a:r>
              <a:rPr lang="pl-PL" sz="1800" b="0" i="0" u="none" strike="noStrike" dirty="0" err="1">
                <a:solidFill>
                  <a:srgbClr val="000000"/>
                </a:solidFill>
                <a:effectLst/>
                <a:latin typeface="-webkit-standard"/>
              </a:rPr>
              <a:t>how</a:t>
            </a:r>
            <a:r>
              <a:rPr lang="pl-PL" sz="1800" b="0" i="0" u="none" strike="noStrike" dirty="0">
                <a:solidFill>
                  <a:srgbClr val="000000"/>
                </a:solidFill>
                <a:effectLst/>
                <a:latin typeface="-webkit-standard"/>
              </a:rPr>
              <a:t> to </a:t>
            </a:r>
            <a:r>
              <a:rPr lang="pl-PL" sz="1800" b="0" i="0" u="none" strike="noStrike" dirty="0" err="1">
                <a:solidFill>
                  <a:srgbClr val="000000"/>
                </a:solidFill>
                <a:effectLst/>
                <a:latin typeface="-webkit-standard"/>
              </a:rPr>
              <a:t>function</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both</a:t>
            </a:r>
            <a:r>
              <a:rPr lang="pl-PL" sz="1800" b="0" i="0" u="none" strike="noStrike" dirty="0">
                <a:solidFill>
                  <a:srgbClr val="000000"/>
                </a:solidFill>
                <a:effectLst/>
                <a:latin typeface="-webkit-standard"/>
              </a:rPr>
              <a:t> in </a:t>
            </a:r>
            <a:r>
              <a:rPr lang="pl-PL" sz="1800" b="1" i="0" u="none" strike="noStrike" dirty="0" err="1">
                <a:solidFill>
                  <a:srgbClr val="000000"/>
                </a:solidFill>
                <a:effectLst/>
                <a:latin typeface="-webkit-standard"/>
              </a:rPr>
              <a:t>society</a:t>
            </a:r>
            <a:r>
              <a:rPr lang="pl-PL" sz="1800" b="1" i="0" u="none" strike="noStrike" dirty="0">
                <a:solidFill>
                  <a:srgbClr val="000000"/>
                </a:solidFill>
                <a:effectLst/>
                <a:latin typeface="-webkit-standard"/>
              </a:rPr>
              <a:t> </a:t>
            </a:r>
            <a:r>
              <a:rPr lang="pl-PL" sz="1800" b="0" i="0" u="none" strike="noStrike" dirty="0">
                <a:solidFill>
                  <a:srgbClr val="000000"/>
                </a:solidFill>
                <a:effectLst/>
                <a:latin typeface="-webkit-standard"/>
              </a:rPr>
              <a:t>and in the </a:t>
            </a:r>
            <a:r>
              <a:rPr lang="pl-PL" sz="1800" b="1" i="0" u="none" strike="noStrike" dirty="0" err="1">
                <a:solidFill>
                  <a:srgbClr val="000000"/>
                </a:solidFill>
                <a:effectLst/>
                <a:latin typeface="-webkit-standard"/>
              </a:rPr>
              <a:t>urban</a:t>
            </a:r>
            <a:r>
              <a:rPr lang="pl-PL" sz="1800" b="1" i="0" u="none" strike="noStrike" dirty="0">
                <a:solidFill>
                  <a:srgbClr val="000000"/>
                </a:solidFill>
                <a:effectLst/>
                <a:latin typeface="-webkit-standard"/>
              </a:rPr>
              <a:t> environment</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gradually</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understanding</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social</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norms</a:t>
            </a:r>
            <a:r>
              <a:rPr lang="pl-PL" sz="1800" b="0" i="0" u="none" strike="noStrike" dirty="0">
                <a:solidFill>
                  <a:srgbClr val="000000"/>
                </a:solidFill>
                <a:effectLst/>
                <a:latin typeface="-webkit-standard"/>
              </a:rPr>
              <a:t> and </a:t>
            </a:r>
            <a:r>
              <a:rPr lang="pl-PL" sz="1800" b="1" i="0" u="none" strike="noStrike" dirty="0" err="1">
                <a:solidFill>
                  <a:srgbClr val="000000"/>
                </a:solidFill>
                <a:effectLst/>
                <a:latin typeface="-webkit-standard"/>
              </a:rPr>
              <a:t>urban</a:t>
            </a:r>
            <a:r>
              <a:rPr lang="pl-PL" sz="1800" b="1"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codes</a:t>
            </a:r>
            <a:r>
              <a:rPr lang="pl-PL" sz="1800" b="1" i="0" u="none" strike="noStrike" dirty="0">
                <a:solidFill>
                  <a:srgbClr val="000000"/>
                </a:solidFill>
                <a:effectLst/>
                <a:latin typeface="-webkit-standard"/>
              </a:rPr>
              <a:t> </a:t>
            </a:r>
            <a:r>
              <a:rPr lang="pl-PL" sz="180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such</a:t>
            </a:r>
            <a:r>
              <a:rPr lang="pl-PL" sz="1800" b="0" i="0" u="none" strike="noStrike" dirty="0">
                <a:solidFill>
                  <a:srgbClr val="000000"/>
                </a:solidFill>
                <a:effectLst/>
                <a:latin typeface="-webkit-standard"/>
              </a:rPr>
              <a:t> as the </a:t>
            </a:r>
            <a:r>
              <a:rPr lang="pl-PL" sz="1800" b="0" i="0" u="none" strike="noStrike" dirty="0" err="1">
                <a:solidFill>
                  <a:srgbClr val="000000"/>
                </a:solidFill>
                <a:effectLst/>
                <a:latin typeface="-webkit-standard"/>
              </a:rPr>
              <a:t>meanings</a:t>
            </a:r>
            <a:r>
              <a:rPr lang="pl-PL" sz="1800" b="0" i="0" u="none" strike="noStrike" dirty="0">
                <a:solidFill>
                  <a:srgbClr val="000000"/>
                </a:solidFill>
                <a:effectLst/>
                <a:latin typeface="-webkit-standard"/>
              </a:rPr>
              <a:t> of </a:t>
            </a:r>
            <a:r>
              <a:rPr lang="pl-PL" sz="1800" b="0" i="0" u="none" strike="noStrike" dirty="0" err="1">
                <a:solidFill>
                  <a:srgbClr val="000000"/>
                </a:solidFill>
                <a:effectLst/>
                <a:latin typeface="-webkit-standard"/>
              </a:rPr>
              <a:t>traffic</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light</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colors</a:t>
            </a:r>
            <a:r>
              <a:rPr lang="pl-PL" sz="1800" b="0" i="0" u="none" strike="noStrike" dirty="0">
                <a:solidFill>
                  <a:srgbClr val="000000"/>
                </a:solidFill>
                <a:effectLst/>
                <a:latin typeface="-webkit-standard"/>
              </a:rPr>
              <a:t> for </a:t>
            </a:r>
            <a:r>
              <a:rPr lang="pl-PL" sz="1800" b="0" i="0" u="none" strike="noStrike" dirty="0" err="1">
                <a:solidFill>
                  <a:srgbClr val="000000"/>
                </a:solidFill>
                <a:effectLst/>
                <a:latin typeface="-webkit-standard"/>
              </a:rPr>
              <a:t>pedestrians</a:t>
            </a:r>
            <a:r>
              <a:rPr lang="pl-PL" sz="1800" b="0" i="0" u="none" strike="noStrike" dirty="0">
                <a:solidFill>
                  <a:srgbClr val="000000"/>
                </a:solidFill>
                <a:effectLst/>
                <a:latin typeface="-webkit-standard"/>
              </a:rPr>
              <a:t>.</a:t>
            </a:r>
          </a:p>
          <a:p>
            <a:pPr marL="0" indent="0" algn="just">
              <a:lnSpc>
                <a:spcPct val="150000"/>
              </a:lnSpc>
              <a:buNone/>
            </a:pPr>
            <a:r>
              <a:rPr lang="pl-PL" sz="1800" b="0" i="0" u="none" strike="noStrike" dirty="0" err="1">
                <a:solidFill>
                  <a:srgbClr val="000000"/>
                </a:solidFill>
                <a:effectLst/>
                <a:latin typeface="-webkit-standard"/>
              </a:rPr>
              <a:t>Children</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also</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create</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their</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own</a:t>
            </a:r>
            <a:r>
              <a:rPr lang="pl-PL" sz="1800" b="0"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mental</a:t>
            </a:r>
            <a:r>
              <a:rPr lang="pl-PL" sz="1800" b="1"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maps</a:t>
            </a:r>
            <a:r>
              <a:rPr lang="pl-PL" sz="1800" b="1" i="0" u="none" strike="noStrike" dirty="0">
                <a:solidFill>
                  <a:srgbClr val="000000"/>
                </a:solidFill>
                <a:effectLst/>
                <a:latin typeface="-webkit-standard"/>
              </a:rPr>
              <a:t> </a:t>
            </a:r>
            <a:r>
              <a:rPr lang="pl-PL" sz="1800" b="0" i="0" u="none" strike="noStrike" dirty="0">
                <a:solidFill>
                  <a:srgbClr val="000000"/>
                </a:solidFill>
                <a:effectLst/>
                <a:latin typeface="-webkit-standard"/>
              </a:rPr>
              <a:t>of </a:t>
            </a:r>
            <a:r>
              <a:rPr lang="pl-PL" sz="1800" b="0" i="0" u="none" strike="noStrike" dirty="0" err="1">
                <a:solidFill>
                  <a:srgbClr val="000000"/>
                </a:solidFill>
                <a:effectLst/>
                <a:latin typeface="-webkit-standard"/>
              </a:rPr>
              <a:t>space</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which</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help</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them</a:t>
            </a:r>
            <a:r>
              <a:rPr lang="pl-PL" sz="1800" b="0"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navigate</a:t>
            </a:r>
            <a:r>
              <a:rPr lang="pl-PL" sz="1800" b="1" i="0" u="none" strike="noStrike" dirty="0">
                <a:solidFill>
                  <a:srgbClr val="000000"/>
                </a:solidFill>
                <a:effectLst/>
                <a:latin typeface="-webkit-standard"/>
              </a:rPr>
              <a:t> </a:t>
            </a:r>
            <a:r>
              <a:rPr lang="pl-PL" sz="1800" b="0" i="0" u="none" strike="noStrike" dirty="0">
                <a:solidFill>
                  <a:srgbClr val="000000"/>
                </a:solidFill>
                <a:effectLst/>
                <a:latin typeface="-webkit-standard"/>
              </a:rPr>
              <a:t>and </a:t>
            </a:r>
            <a:r>
              <a:rPr lang="pl-PL" sz="1800" b="1" i="0" u="none" strike="noStrike" dirty="0" err="1">
                <a:solidFill>
                  <a:srgbClr val="000000"/>
                </a:solidFill>
                <a:effectLst/>
                <a:latin typeface="-webkit-standard"/>
              </a:rPr>
              <a:t>make</a:t>
            </a:r>
            <a:r>
              <a:rPr lang="pl-PL" sz="1800" b="1"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sense</a:t>
            </a:r>
            <a:r>
              <a:rPr lang="pl-PL" sz="1800" b="1" i="0" u="none" strike="noStrike" dirty="0">
                <a:solidFill>
                  <a:srgbClr val="000000"/>
                </a:solidFill>
                <a:effectLst/>
                <a:latin typeface="-webkit-standard"/>
              </a:rPr>
              <a:t> </a:t>
            </a:r>
            <a:r>
              <a:rPr lang="pl-PL" sz="1800" b="0" i="0" u="none" strike="noStrike" dirty="0">
                <a:solidFill>
                  <a:srgbClr val="000000"/>
                </a:solidFill>
                <a:effectLst/>
                <a:latin typeface="-webkit-standard"/>
              </a:rPr>
              <a:t>of </a:t>
            </a:r>
            <a:r>
              <a:rPr lang="pl-PL" sz="1800" b="0" i="0" u="none" strike="noStrike" dirty="0" err="1">
                <a:solidFill>
                  <a:srgbClr val="000000"/>
                </a:solidFill>
                <a:effectLst/>
                <a:latin typeface="-webkit-standard"/>
              </a:rPr>
              <a:t>their</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surroundings</a:t>
            </a:r>
            <a:r>
              <a:rPr lang="pl-PL" sz="1800" b="0" i="0" u="none" strike="noStrike" dirty="0">
                <a:solidFill>
                  <a:srgbClr val="000000"/>
                </a:solidFill>
                <a:effectLst/>
                <a:latin typeface="-webkit-standard"/>
              </a:rPr>
              <a:t>.</a:t>
            </a:r>
          </a:p>
        </p:txBody>
      </p:sp>
    </p:spTree>
    <p:extLst>
      <p:ext uri="{BB962C8B-B14F-4D97-AF65-F5344CB8AC3E}">
        <p14:creationId xmlns:p14="http://schemas.microsoft.com/office/powerpoint/2010/main" val="222936748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7630C530-DE8A-6207-7099-46A6D3AAD895}"/>
              </a:ext>
            </a:extLst>
          </p:cNvPr>
          <p:cNvSpPr>
            <a:spLocks noGrp="1"/>
          </p:cNvSpPr>
          <p:nvPr>
            <p:ph type="title"/>
          </p:nvPr>
        </p:nvSpPr>
        <p:spPr/>
        <p:txBody>
          <a:bodyPr>
            <a:normAutofit/>
          </a:bodyPr>
          <a:lstStyle/>
          <a:p>
            <a:r>
              <a:rPr lang="pl-PL" sz="3600" dirty="0" err="1"/>
              <a:t>Pedestrian</a:t>
            </a:r>
            <a:r>
              <a:rPr lang="pl-PL" sz="3600" dirty="0"/>
              <a:t> </a:t>
            </a:r>
            <a:r>
              <a:rPr lang="pl-PL" sz="3600" dirty="0" err="1"/>
              <a:t>Lights</a:t>
            </a:r>
            <a:endParaRPr lang="pl-PL" sz="3600" dirty="0"/>
          </a:p>
        </p:txBody>
      </p:sp>
      <p:sp>
        <p:nvSpPr>
          <p:cNvPr id="3" name="Symbol zastępczy zawartości 2">
            <a:extLst>
              <a:ext uri="{FF2B5EF4-FFF2-40B4-BE49-F238E27FC236}">
                <a16:creationId xmlns:a16="http://schemas.microsoft.com/office/drawing/2014/main" id="{33B8E6DC-942E-0E11-FC42-B1EE3C681A92}"/>
              </a:ext>
            </a:extLst>
          </p:cNvPr>
          <p:cNvSpPr>
            <a:spLocks noGrp="1"/>
          </p:cNvSpPr>
          <p:nvPr>
            <p:ph idx="1"/>
          </p:nvPr>
        </p:nvSpPr>
        <p:spPr>
          <a:xfrm>
            <a:off x="838200" y="1825625"/>
            <a:ext cx="5403980" cy="4351338"/>
          </a:xfrm>
        </p:spPr>
        <p:txBody>
          <a:bodyPr>
            <a:normAutofit lnSpcReduction="10000"/>
          </a:bodyPr>
          <a:lstStyle/>
          <a:p>
            <a:pPr marL="0" indent="0" algn="just">
              <a:lnSpc>
                <a:spcPct val="150000"/>
              </a:lnSpc>
              <a:buNone/>
            </a:pPr>
            <a:r>
              <a:rPr lang="pl-PL" sz="1800" b="0" i="0" u="none" strike="noStrike" dirty="0">
                <a:solidFill>
                  <a:srgbClr val="000000"/>
                </a:solidFill>
                <a:effectLst/>
                <a:latin typeface="-webkit-standard"/>
              </a:rPr>
              <a:t>The </a:t>
            </a:r>
            <a:r>
              <a:rPr lang="pl-PL" sz="1800" b="0" i="0" u="none" strike="noStrike" dirty="0" err="1">
                <a:solidFill>
                  <a:srgbClr val="000000"/>
                </a:solidFill>
                <a:effectLst/>
                <a:latin typeface="-webkit-standard"/>
              </a:rPr>
              <a:t>colors</a:t>
            </a:r>
            <a:r>
              <a:rPr lang="pl-PL" sz="1800" b="0" i="0" u="none" strike="noStrike" dirty="0">
                <a:solidFill>
                  <a:srgbClr val="000000"/>
                </a:solidFill>
                <a:effectLst/>
                <a:latin typeface="-webkit-standard"/>
              </a:rPr>
              <a:t> of the </a:t>
            </a:r>
            <a:r>
              <a:rPr lang="pl-PL" sz="1800" b="0" i="0" u="none" strike="noStrike" dirty="0" err="1">
                <a:solidFill>
                  <a:srgbClr val="000000"/>
                </a:solidFill>
                <a:effectLst/>
                <a:latin typeface="-webkit-standard"/>
              </a:rPr>
              <a:t>lights</a:t>
            </a:r>
            <a:r>
              <a:rPr lang="pl-PL" sz="1800" b="0" i="0" u="none" strike="noStrike" dirty="0">
                <a:solidFill>
                  <a:srgbClr val="000000"/>
                </a:solidFill>
                <a:effectLst/>
                <a:latin typeface="-webkit-standard"/>
              </a:rPr>
              <a:t> and the </a:t>
            </a:r>
            <a:r>
              <a:rPr lang="pl-PL" sz="1800" b="0" i="0" u="none" strike="noStrike" dirty="0" err="1">
                <a:solidFill>
                  <a:srgbClr val="000000"/>
                </a:solidFill>
                <a:effectLst/>
                <a:latin typeface="-webkit-standard"/>
              </a:rPr>
              <a:t>pictograms</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displayed</a:t>
            </a:r>
            <a:r>
              <a:rPr lang="pl-PL" sz="1800" b="0" i="0" u="none" strike="noStrike" dirty="0">
                <a:solidFill>
                  <a:srgbClr val="000000"/>
                </a:solidFill>
                <a:effectLst/>
                <a:latin typeface="-webkit-standard"/>
              </a:rPr>
              <a:t> on </a:t>
            </a:r>
            <a:r>
              <a:rPr lang="pl-PL" sz="1800" b="0" i="0" u="none" strike="noStrike" dirty="0" err="1">
                <a:solidFill>
                  <a:srgbClr val="000000"/>
                </a:solidFill>
                <a:effectLst/>
                <a:latin typeface="-webkit-standard"/>
              </a:rPr>
              <a:t>them</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are</a:t>
            </a:r>
            <a:r>
              <a:rPr lang="pl-PL" sz="1800" b="0" i="0" u="none" strike="noStrike" dirty="0">
                <a:solidFill>
                  <a:srgbClr val="000000"/>
                </a:solidFill>
                <a:effectLst/>
                <a:latin typeface="-webkit-standard"/>
              </a:rPr>
              <a:t> a </a:t>
            </a:r>
            <a:r>
              <a:rPr lang="pl-PL" sz="1800" b="1" i="0" u="none" strike="noStrike" dirty="0" err="1">
                <a:solidFill>
                  <a:srgbClr val="000000"/>
                </a:solidFill>
                <a:effectLst/>
                <a:latin typeface="-webkit-standard"/>
              </a:rPr>
              <a:t>social</a:t>
            </a:r>
            <a:r>
              <a:rPr lang="pl-PL" sz="1800" b="1"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agreement</a:t>
            </a:r>
            <a:r>
              <a:rPr lang="pl-PL" sz="1800" b="1"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that</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children</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must</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learn</a:t>
            </a:r>
            <a:r>
              <a:rPr lang="pl-PL" sz="1800" b="0" i="0" u="none" strike="noStrike" dirty="0">
                <a:solidFill>
                  <a:srgbClr val="000000"/>
                </a:solidFill>
                <a:effectLst/>
                <a:latin typeface="-webkit-standard"/>
              </a:rPr>
              <a:t> — much </a:t>
            </a:r>
            <a:r>
              <a:rPr lang="pl-PL" sz="1800" b="0" i="0" u="none" strike="noStrike" dirty="0" err="1">
                <a:solidFill>
                  <a:srgbClr val="000000"/>
                </a:solidFill>
                <a:effectLst/>
                <a:latin typeface="-webkit-standard"/>
              </a:rPr>
              <a:t>like</a:t>
            </a:r>
            <a:r>
              <a:rPr lang="pl-PL" sz="1800" b="0" i="0" u="none" strike="noStrike" dirty="0">
                <a:solidFill>
                  <a:srgbClr val="000000"/>
                </a:solidFill>
                <a:effectLst/>
                <a:latin typeface="-webkit-standard"/>
              </a:rPr>
              <a:t> learning to </a:t>
            </a:r>
            <a:r>
              <a:rPr lang="pl-PL" sz="1800" b="0" i="0" u="none" strike="noStrike" dirty="0" err="1">
                <a:solidFill>
                  <a:srgbClr val="000000"/>
                </a:solidFill>
                <a:effectLst/>
                <a:latin typeface="-webkit-standard"/>
              </a:rPr>
              <a:t>read</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letters</a:t>
            </a:r>
            <a:r>
              <a:rPr lang="pl-PL" sz="1800" b="0" i="0" u="none" strike="noStrike" dirty="0">
                <a:solidFill>
                  <a:srgbClr val="000000"/>
                </a:solidFill>
                <a:effectLst/>
                <a:latin typeface="-webkit-standard"/>
              </a:rPr>
              <a:t>.</a:t>
            </a:r>
          </a:p>
          <a:p>
            <a:pPr marL="0" indent="0" algn="just">
              <a:lnSpc>
                <a:spcPct val="150000"/>
              </a:lnSpc>
              <a:buNone/>
            </a:pPr>
            <a:r>
              <a:rPr lang="pl-PL" sz="1800" b="0" i="0" u="none" strike="noStrike" dirty="0" err="1">
                <a:solidFill>
                  <a:srgbClr val="000000"/>
                </a:solidFill>
                <a:effectLst/>
                <a:latin typeface="-webkit-standard"/>
              </a:rPr>
              <a:t>That’s</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why</a:t>
            </a:r>
            <a:r>
              <a:rPr lang="pl-PL" sz="1800" b="0" i="0" u="none" strike="noStrike" dirty="0">
                <a:solidFill>
                  <a:srgbClr val="000000"/>
                </a:solidFill>
                <a:effectLst/>
                <a:latin typeface="-webkit-standard"/>
              </a:rPr>
              <a:t> a </a:t>
            </a:r>
            <a:r>
              <a:rPr lang="pl-PL" sz="1800" b="0" i="0" u="none" strike="noStrike" dirty="0" err="1">
                <a:solidFill>
                  <a:srgbClr val="000000"/>
                </a:solidFill>
                <a:effectLst/>
                <a:latin typeface="-webkit-standard"/>
              </a:rPr>
              <a:t>pedestrian</a:t>
            </a:r>
            <a:r>
              <a:rPr lang="pl-PL" sz="1800" b="0" i="0" u="none" strike="noStrike" dirty="0">
                <a:solidFill>
                  <a:srgbClr val="000000"/>
                </a:solidFill>
                <a:effectLst/>
                <a:latin typeface="-webkit-standard"/>
              </a:rPr>
              <a:t> symbol (the “</a:t>
            </a:r>
            <a:r>
              <a:rPr lang="pl-PL" sz="1800" b="0" i="0" u="none" strike="noStrike" dirty="0" err="1">
                <a:solidFill>
                  <a:srgbClr val="000000"/>
                </a:solidFill>
                <a:effectLst/>
                <a:latin typeface="-webkit-standard"/>
              </a:rPr>
              <a:t>little</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walking</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man</a:t>
            </a:r>
            <a:r>
              <a:rPr lang="pl-PL" sz="1800" b="0" i="0" u="none" strike="noStrike" dirty="0">
                <a:solidFill>
                  <a:srgbClr val="000000"/>
                </a:solidFill>
                <a:effectLst/>
                <a:latin typeface="-webkit-standard"/>
              </a:rPr>
              <a:t>”) with </a:t>
            </a:r>
            <a:r>
              <a:rPr lang="pl-PL" sz="1800" b="1" i="0" u="none" strike="noStrike" dirty="0" err="1">
                <a:solidFill>
                  <a:srgbClr val="000000"/>
                </a:solidFill>
                <a:effectLst/>
                <a:latin typeface="-webkit-standard"/>
              </a:rPr>
              <a:t>clearly</a:t>
            </a:r>
            <a:r>
              <a:rPr lang="pl-PL" sz="1800" b="1"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marked</a:t>
            </a:r>
            <a:r>
              <a:rPr lang="pl-PL" sz="1800" b="1"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legs</a:t>
            </a:r>
            <a:r>
              <a:rPr lang="pl-PL" sz="1800" b="1"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is</a:t>
            </a:r>
            <a:r>
              <a:rPr lang="pl-PL" sz="1800" b="0"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easier</a:t>
            </a:r>
            <a:r>
              <a:rPr lang="pl-PL" sz="1800" b="1" i="0" u="none" strike="noStrike" dirty="0">
                <a:solidFill>
                  <a:srgbClr val="000000"/>
                </a:solidFill>
                <a:effectLst/>
                <a:latin typeface="-webkit-standard"/>
              </a:rPr>
              <a:t> for </a:t>
            </a:r>
            <a:r>
              <a:rPr lang="pl-PL" sz="1800" b="1" i="0" u="none" strike="noStrike" dirty="0" err="1">
                <a:solidFill>
                  <a:srgbClr val="000000"/>
                </a:solidFill>
                <a:effectLst/>
                <a:latin typeface="-webkit-standard"/>
              </a:rPr>
              <a:t>children</a:t>
            </a:r>
            <a:r>
              <a:rPr lang="pl-PL" sz="1800" b="1" i="0" u="none" strike="noStrike" dirty="0">
                <a:solidFill>
                  <a:srgbClr val="000000"/>
                </a:solidFill>
                <a:effectLst/>
                <a:latin typeface="-webkit-standard"/>
              </a:rPr>
              <a:t> to </a:t>
            </a:r>
            <a:r>
              <a:rPr lang="pl-PL" sz="1800" b="1" i="0" u="none" strike="noStrike" dirty="0" err="1">
                <a:solidFill>
                  <a:srgbClr val="000000"/>
                </a:solidFill>
                <a:effectLst/>
                <a:latin typeface="-webkit-standard"/>
              </a:rPr>
              <a:t>understand</a:t>
            </a:r>
            <a:r>
              <a:rPr lang="pl-PL" sz="1800" b="1"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than</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several</a:t>
            </a:r>
            <a:r>
              <a:rPr lang="pl-PL" sz="1800" b="0" i="0" u="none" strike="noStrike" dirty="0">
                <a:solidFill>
                  <a:srgbClr val="000000"/>
                </a:solidFill>
                <a:effectLst/>
                <a:latin typeface="-webkit-standard"/>
              </a:rPr>
              <a:t> small </a:t>
            </a:r>
            <a:r>
              <a:rPr lang="pl-PL" sz="1800" b="0" i="0" u="none" strike="noStrike" dirty="0" err="1">
                <a:solidFill>
                  <a:srgbClr val="000000"/>
                </a:solidFill>
                <a:effectLst/>
                <a:latin typeface="-webkit-standard"/>
              </a:rPr>
              <a:t>pictograms</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shown</a:t>
            </a:r>
            <a:r>
              <a:rPr lang="pl-PL" sz="1800" b="0" i="0" u="none" strike="noStrike" dirty="0">
                <a:solidFill>
                  <a:srgbClr val="000000"/>
                </a:solidFill>
                <a:effectLst/>
                <a:latin typeface="-webkit-standard"/>
              </a:rPr>
              <a:t> on a single </a:t>
            </a:r>
            <a:r>
              <a:rPr lang="pl-PL" sz="1800" b="0" i="0" u="none" strike="noStrike" dirty="0" err="1">
                <a:solidFill>
                  <a:srgbClr val="000000"/>
                </a:solidFill>
                <a:effectLst/>
                <a:latin typeface="-webkit-standard"/>
              </a:rPr>
              <a:t>light</a:t>
            </a:r>
            <a:r>
              <a:rPr lang="pl-PL" sz="1800" b="0" i="0" u="none" strike="noStrike" dirty="0">
                <a:solidFill>
                  <a:srgbClr val="000000"/>
                </a:solidFill>
                <a:effectLst/>
                <a:latin typeface="-webkit-standard"/>
              </a:rPr>
              <a:t>.</a:t>
            </a:r>
          </a:p>
          <a:p>
            <a:pPr marL="0" indent="0" algn="just">
              <a:lnSpc>
                <a:spcPct val="150000"/>
              </a:lnSpc>
              <a:buNone/>
            </a:pPr>
            <a:r>
              <a:rPr lang="pl-PL" sz="1800" b="0" i="0" u="none" strike="noStrike" dirty="0" err="1">
                <a:solidFill>
                  <a:srgbClr val="000000"/>
                </a:solidFill>
                <a:effectLst/>
                <a:latin typeface="-webkit-standard"/>
              </a:rPr>
              <a:t>Especially</a:t>
            </a:r>
            <a:r>
              <a:rPr lang="pl-PL" sz="1800" b="0" i="0" u="none" strike="noStrike" dirty="0">
                <a:solidFill>
                  <a:srgbClr val="000000"/>
                </a:solidFill>
                <a:effectLst/>
                <a:latin typeface="-webkit-standard"/>
              </a:rPr>
              <a:t> for </a:t>
            </a:r>
            <a:r>
              <a:rPr lang="pl-PL" sz="1800" b="0" i="0" u="none" strike="noStrike" dirty="0" err="1">
                <a:solidFill>
                  <a:srgbClr val="000000"/>
                </a:solidFill>
                <a:effectLst/>
                <a:latin typeface="-webkit-standard"/>
              </a:rPr>
              <a:t>younger</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children</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it’s</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more</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important</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that</a:t>
            </a:r>
            <a:r>
              <a:rPr lang="pl-PL" sz="1800" b="0" i="0" u="none" strike="noStrike" dirty="0">
                <a:solidFill>
                  <a:srgbClr val="000000"/>
                </a:solidFill>
                <a:effectLst/>
                <a:latin typeface="-webkit-standard"/>
              </a:rPr>
              <a:t> the </a:t>
            </a:r>
            <a:r>
              <a:rPr lang="pl-PL" sz="1800" b="1" i="0" u="none" strike="noStrike" dirty="0" err="1">
                <a:solidFill>
                  <a:srgbClr val="000000"/>
                </a:solidFill>
                <a:effectLst/>
                <a:latin typeface="-webkit-standard"/>
              </a:rPr>
              <a:t>green</a:t>
            </a:r>
            <a:r>
              <a:rPr lang="pl-PL" sz="1800" b="1"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figure</a:t>
            </a:r>
            <a:r>
              <a:rPr lang="pl-PL" sz="1800" b="1"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is</a:t>
            </a:r>
            <a:r>
              <a:rPr lang="pl-PL" sz="1800" b="1"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walking</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than</a:t>
            </a:r>
            <a:r>
              <a:rPr lang="pl-PL" sz="1800" b="0" i="0" u="none" strike="noStrike" dirty="0">
                <a:solidFill>
                  <a:srgbClr val="000000"/>
                </a:solidFill>
                <a:effectLst/>
                <a:latin typeface="-webkit-standard"/>
              </a:rPr>
              <a:t> </a:t>
            </a:r>
            <a:r>
              <a:rPr lang="pl-PL" sz="1800" b="0" i="0" u="none" strike="noStrike" dirty="0" err="1">
                <a:solidFill>
                  <a:srgbClr val="000000"/>
                </a:solidFill>
                <a:effectLst/>
                <a:latin typeface="-webkit-standard"/>
              </a:rPr>
              <a:t>that</a:t>
            </a:r>
            <a:r>
              <a:rPr lang="pl-PL" sz="1800" b="0" i="0" u="none" strike="noStrike" dirty="0">
                <a:solidFill>
                  <a:srgbClr val="000000"/>
                </a:solidFill>
                <a:effectLst/>
                <a:latin typeface="-webkit-standard"/>
              </a:rPr>
              <a:t> the </a:t>
            </a:r>
            <a:r>
              <a:rPr lang="pl-PL" sz="1800" b="1" i="0" u="none" strike="noStrike" dirty="0" err="1">
                <a:solidFill>
                  <a:srgbClr val="000000"/>
                </a:solidFill>
                <a:effectLst/>
                <a:latin typeface="-webkit-standard"/>
              </a:rPr>
              <a:t>light</a:t>
            </a:r>
            <a:r>
              <a:rPr lang="pl-PL" sz="1800" b="1"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itself</a:t>
            </a:r>
            <a:r>
              <a:rPr lang="pl-PL" sz="1800" b="1"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is</a:t>
            </a:r>
            <a:r>
              <a:rPr lang="pl-PL" sz="1800" b="1" i="0" u="none" strike="noStrike" dirty="0">
                <a:solidFill>
                  <a:srgbClr val="000000"/>
                </a:solidFill>
                <a:effectLst/>
                <a:latin typeface="-webkit-standard"/>
              </a:rPr>
              <a:t> </a:t>
            </a:r>
            <a:r>
              <a:rPr lang="pl-PL" sz="1800" b="1" i="0" u="none" strike="noStrike" dirty="0" err="1">
                <a:solidFill>
                  <a:srgbClr val="000000"/>
                </a:solidFill>
                <a:effectLst/>
                <a:latin typeface="-webkit-standard"/>
              </a:rPr>
              <a:t>green</a:t>
            </a:r>
            <a:r>
              <a:rPr lang="pl-PL" sz="1800" dirty="0"/>
              <a:t>.</a:t>
            </a:r>
          </a:p>
        </p:txBody>
      </p:sp>
      <p:pic>
        <p:nvPicPr>
          <p:cNvPr id="4" name="Symbol zastępczy zawartości 4" descr="Obraz zawierający na wolnym powietrzu, światła drogowe, Urządzenie sygnalizacyjne, światło&#10;&#10;Zawartość wygenerowana przez sztuczną inteligencję może być niepoprawna.">
            <a:extLst>
              <a:ext uri="{FF2B5EF4-FFF2-40B4-BE49-F238E27FC236}">
                <a16:creationId xmlns:a16="http://schemas.microsoft.com/office/drawing/2014/main" id="{8D568137-4A7A-E1B7-F331-7937DB2934F0}"/>
              </a:ext>
            </a:extLst>
          </p:cNvPr>
          <p:cNvPicPr>
            <a:picLocks noChangeAspect="1"/>
          </p:cNvPicPr>
          <p:nvPr/>
        </p:nvPicPr>
        <p:blipFill>
          <a:blip r:embed="rId2">
            <a:extLst>
              <a:ext uri="{28A0092B-C50C-407E-A947-70E740481C1C}">
                <a14:useLocalDpi xmlns:a14="http://schemas.microsoft.com/office/drawing/2010/main"/>
              </a:ext>
            </a:extLst>
          </a:blip>
          <a:srcRect/>
          <a:stretch/>
        </p:blipFill>
        <p:spPr>
          <a:xfrm>
            <a:off x="6606073" y="1227824"/>
            <a:ext cx="2435291" cy="4949139"/>
          </a:xfrm>
          <a:prstGeom prst="rect">
            <a:avLst/>
          </a:prstGeom>
        </p:spPr>
      </p:pic>
      <p:pic>
        <p:nvPicPr>
          <p:cNvPr id="5" name="Obraz 4" descr="Obraz zawierający światła drogowe, Urządzenie sygnalizacyjne, światło, transport&#10;&#10;Zawartość wygenerowana przez sztuczną inteligencję może być niepoprawna.">
            <a:extLst>
              <a:ext uri="{FF2B5EF4-FFF2-40B4-BE49-F238E27FC236}">
                <a16:creationId xmlns:a16="http://schemas.microsoft.com/office/drawing/2014/main" id="{571B7981-F2D4-5054-88CE-F8B22601A3A3}"/>
              </a:ext>
            </a:extLst>
          </p:cNvPr>
          <p:cNvPicPr>
            <a:picLocks noChangeAspect="1"/>
          </p:cNvPicPr>
          <p:nvPr/>
        </p:nvPicPr>
        <p:blipFill>
          <a:blip r:embed="rId3">
            <a:extLst>
              <a:ext uri="{28A0092B-C50C-407E-A947-70E740481C1C}">
                <a14:useLocalDpi xmlns:a14="http://schemas.microsoft.com/office/drawing/2010/main"/>
              </a:ext>
            </a:extLst>
          </a:blip>
          <a:srcRect/>
          <a:stretch/>
        </p:blipFill>
        <p:spPr>
          <a:xfrm>
            <a:off x="9162661" y="1222408"/>
            <a:ext cx="2883159" cy="4954555"/>
          </a:xfrm>
          <a:prstGeom prst="rect">
            <a:avLst/>
          </a:prstGeom>
        </p:spPr>
      </p:pic>
      <p:sp>
        <p:nvSpPr>
          <p:cNvPr id="7" name="Pagon 6">
            <a:hlinkClick r:id="rId4" action="ppaction://hlinksldjump"/>
            <a:extLst>
              <a:ext uri="{FF2B5EF4-FFF2-40B4-BE49-F238E27FC236}">
                <a16:creationId xmlns:a16="http://schemas.microsoft.com/office/drawing/2014/main" id="{18A4AE49-21BC-83A8-98E6-896907C0AF74}"/>
              </a:ext>
            </a:extLst>
          </p:cNvPr>
          <p:cNvSpPr/>
          <p:nvPr/>
        </p:nvSpPr>
        <p:spPr>
          <a:xfrm rot="10800000">
            <a:off x="838200" y="5952875"/>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sp>
        <p:nvSpPr>
          <p:cNvPr id="6" name="pole tekstowe 5">
            <a:extLst>
              <a:ext uri="{FF2B5EF4-FFF2-40B4-BE49-F238E27FC236}">
                <a16:creationId xmlns:a16="http://schemas.microsoft.com/office/drawing/2014/main" id="{1B1065B4-C25A-083F-71CD-429C3174B390}"/>
              </a:ext>
            </a:extLst>
          </p:cNvPr>
          <p:cNvSpPr txBox="1"/>
          <p:nvPr/>
        </p:nvSpPr>
        <p:spPr>
          <a:xfrm>
            <a:off x="9569767" y="6459865"/>
            <a:ext cx="2488066" cy="261610"/>
          </a:xfrm>
          <a:prstGeom prst="rect">
            <a:avLst/>
          </a:prstGeom>
          <a:noFill/>
        </p:spPr>
        <p:txBody>
          <a:bodyPr wrap="square" rtlCol="0">
            <a:spAutoFit/>
          </a:bodyPr>
          <a:lstStyle/>
          <a:p>
            <a:pPr algn="r"/>
            <a:r>
              <a:rPr lang="pl-PL" sz="1100" i="1" dirty="0"/>
              <a:t>Photo: Beata </a:t>
            </a:r>
            <a:r>
              <a:rPr lang="pl-PL" sz="1100" i="1" dirty="0" err="1"/>
              <a:t>Patuszyńska</a:t>
            </a:r>
            <a:endParaRPr lang="pl-PL" sz="1100" i="1" dirty="0"/>
          </a:p>
        </p:txBody>
      </p:sp>
    </p:spTree>
    <p:extLst>
      <p:ext uri="{BB962C8B-B14F-4D97-AF65-F5344CB8AC3E}">
        <p14:creationId xmlns:p14="http://schemas.microsoft.com/office/powerpoint/2010/main" val="376849111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F9F944FB-4B10-C037-B584-44A7B97352E0}"/>
              </a:ext>
            </a:extLst>
          </p:cNvPr>
          <p:cNvSpPr>
            <a:spLocks noGrp="1"/>
          </p:cNvSpPr>
          <p:nvPr>
            <p:ph type="title"/>
          </p:nvPr>
        </p:nvSpPr>
        <p:spPr/>
        <p:txBody>
          <a:bodyPr>
            <a:normAutofit/>
          </a:bodyPr>
          <a:lstStyle/>
          <a:p>
            <a:r>
              <a:rPr lang="pl-PL" sz="3600" dirty="0" err="1"/>
              <a:t>Mental</a:t>
            </a:r>
            <a:r>
              <a:rPr lang="pl-PL" sz="3600" dirty="0"/>
              <a:t> </a:t>
            </a:r>
            <a:r>
              <a:rPr lang="pl-PL" sz="3600" dirty="0" err="1"/>
              <a:t>maps</a:t>
            </a:r>
            <a:endParaRPr lang="pl-PL" sz="3600" dirty="0"/>
          </a:p>
        </p:txBody>
      </p:sp>
      <p:sp>
        <p:nvSpPr>
          <p:cNvPr id="3" name="Symbol zastępczy zawartości 2">
            <a:extLst>
              <a:ext uri="{FF2B5EF4-FFF2-40B4-BE49-F238E27FC236}">
                <a16:creationId xmlns:a16="http://schemas.microsoft.com/office/drawing/2014/main" id="{76C17B7F-00E9-2187-C39B-7FAEC4122F93}"/>
              </a:ext>
            </a:extLst>
          </p:cNvPr>
          <p:cNvSpPr>
            <a:spLocks noGrp="1"/>
          </p:cNvSpPr>
          <p:nvPr>
            <p:ph idx="1"/>
          </p:nvPr>
        </p:nvSpPr>
        <p:spPr>
          <a:xfrm>
            <a:off x="838200" y="1825625"/>
            <a:ext cx="5403980" cy="4351338"/>
          </a:xfrm>
        </p:spPr>
        <p:txBody>
          <a:bodyPr>
            <a:normAutofit fontScale="62500" lnSpcReduction="20000"/>
          </a:bodyPr>
          <a:lstStyle/>
          <a:p>
            <a:pPr algn="l">
              <a:lnSpc>
                <a:spcPct val="170000"/>
              </a:lnSpc>
              <a:buFont typeface="Wingdings" pitchFamily="2" charset="2"/>
              <a:buChar char="§"/>
            </a:pPr>
            <a:r>
              <a:rPr lang="pl-PL" sz="2300" b="0" i="0" u="none" strike="noStrike" dirty="0">
                <a:solidFill>
                  <a:srgbClr val="000000"/>
                </a:solidFill>
                <a:effectLst/>
              </a:rPr>
              <a:t>In the </a:t>
            </a:r>
            <a:r>
              <a:rPr lang="pl-PL" sz="2300" b="0" i="0" u="none" strike="noStrike" dirty="0" err="1">
                <a:solidFill>
                  <a:srgbClr val="000000"/>
                </a:solidFill>
                <a:effectLst/>
              </a:rPr>
              <a:t>world</a:t>
            </a:r>
            <a:r>
              <a:rPr lang="pl-PL" sz="2300" b="0" i="0" u="none" strike="noStrike" dirty="0">
                <a:solidFill>
                  <a:srgbClr val="000000"/>
                </a:solidFill>
                <a:effectLst/>
              </a:rPr>
              <a:t> of </a:t>
            </a:r>
            <a:r>
              <a:rPr lang="pl-PL" sz="2300" b="0" i="0" u="none" strike="noStrike" dirty="0" err="1">
                <a:solidFill>
                  <a:srgbClr val="000000"/>
                </a:solidFill>
                <a:effectLst/>
              </a:rPr>
              <a:t>children</a:t>
            </a:r>
            <a:r>
              <a:rPr lang="pl-PL" sz="2300" b="0" i="0" u="none" strike="noStrike" dirty="0">
                <a:solidFill>
                  <a:srgbClr val="000000"/>
                </a:solidFill>
                <a:effectLst/>
              </a:rPr>
              <a:t>, </a:t>
            </a:r>
            <a:r>
              <a:rPr lang="pl-PL" sz="2300" b="1" i="0" u="none" strike="noStrike" dirty="0" err="1">
                <a:solidFill>
                  <a:srgbClr val="000000"/>
                </a:solidFill>
                <a:effectLst/>
              </a:rPr>
              <a:t>streets</a:t>
            </a:r>
            <a:r>
              <a:rPr lang="pl-PL" sz="2300" b="1" i="0" u="none" strike="noStrike" dirty="0">
                <a:solidFill>
                  <a:srgbClr val="000000"/>
                </a:solidFill>
                <a:effectLst/>
              </a:rPr>
              <a:t> </a:t>
            </a:r>
            <a:r>
              <a:rPr lang="pl-PL" sz="2300" b="1" i="0" u="none" strike="noStrike" dirty="0" err="1">
                <a:solidFill>
                  <a:srgbClr val="000000"/>
                </a:solidFill>
                <a:effectLst/>
              </a:rPr>
              <a:t>don’t</a:t>
            </a:r>
            <a:r>
              <a:rPr lang="pl-PL" sz="2300" b="1" i="0" u="none" strike="noStrike" dirty="0">
                <a:solidFill>
                  <a:srgbClr val="000000"/>
                </a:solidFill>
                <a:effectLst/>
              </a:rPr>
              <a:t> </a:t>
            </a:r>
            <a:r>
              <a:rPr lang="pl-PL" sz="2300" b="1" i="0" u="none" strike="noStrike" dirty="0" err="1">
                <a:solidFill>
                  <a:srgbClr val="000000"/>
                </a:solidFill>
                <a:effectLst/>
              </a:rPr>
              <a:t>have</a:t>
            </a:r>
            <a:r>
              <a:rPr lang="pl-PL" sz="2300" b="1" i="0" u="none" strike="noStrike" dirty="0">
                <a:solidFill>
                  <a:srgbClr val="000000"/>
                </a:solidFill>
                <a:effectLst/>
              </a:rPr>
              <a:t> </a:t>
            </a:r>
            <a:r>
              <a:rPr lang="pl-PL" sz="2300" b="1" i="0" u="none" strike="noStrike" dirty="0" err="1">
                <a:solidFill>
                  <a:srgbClr val="000000"/>
                </a:solidFill>
                <a:effectLst/>
              </a:rPr>
              <a:t>names</a:t>
            </a:r>
            <a:r>
              <a:rPr lang="pl-PL" sz="2300" b="0" i="0" u="none" strike="noStrike" dirty="0">
                <a:solidFill>
                  <a:srgbClr val="000000"/>
                </a:solidFill>
                <a:effectLst/>
              </a:rPr>
              <a:t>, and </a:t>
            </a:r>
            <a:r>
              <a:rPr lang="pl-PL" sz="2300" b="0" i="0" u="none" strike="noStrike" dirty="0" err="1">
                <a:solidFill>
                  <a:srgbClr val="000000"/>
                </a:solidFill>
                <a:effectLst/>
              </a:rPr>
              <a:t>their</a:t>
            </a:r>
            <a:r>
              <a:rPr lang="pl-PL" sz="2300" b="0" i="0" u="none" strike="noStrike" dirty="0">
                <a:solidFill>
                  <a:srgbClr val="000000"/>
                </a:solidFill>
                <a:effectLst/>
              </a:rPr>
              <a:t> </a:t>
            </a:r>
            <a:r>
              <a:rPr lang="pl-PL" sz="2300" b="0" i="0" u="none" strike="noStrike" dirty="0" err="1">
                <a:solidFill>
                  <a:srgbClr val="000000"/>
                </a:solidFill>
                <a:effectLst/>
              </a:rPr>
              <a:t>maps</a:t>
            </a:r>
            <a:r>
              <a:rPr lang="pl-PL" sz="2300" b="0" i="0" u="none" strike="noStrike" dirty="0">
                <a:solidFill>
                  <a:srgbClr val="000000"/>
                </a:solidFill>
                <a:effectLst/>
              </a:rPr>
              <a:t> </a:t>
            </a:r>
            <a:r>
              <a:rPr lang="pl-PL" sz="2300" b="1" i="0" u="none" strike="noStrike" dirty="0" err="1">
                <a:solidFill>
                  <a:srgbClr val="000000"/>
                </a:solidFill>
                <a:effectLst/>
              </a:rPr>
              <a:t>don’t</a:t>
            </a:r>
            <a:r>
              <a:rPr lang="pl-PL" sz="2300" b="1" i="0" u="none" strike="noStrike" dirty="0">
                <a:solidFill>
                  <a:srgbClr val="000000"/>
                </a:solidFill>
                <a:effectLst/>
              </a:rPr>
              <a:t> </a:t>
            </a:r>
            <a:r>
              <a:rPr lang="pl-PL" sz="2300" b="1" i="0" u="none" strike="noStrike" dirty="0" err="1">
                <a:solidFill>
                  <a:srgbClr val="000000"/>
                </a:solidFill>
                <a:effectLst/>
              </a:rPr>
              <a:t>resemble</a:t>
            </a:r>
            <a:r>
              <a:rPr lang="pl-PL" sz="2300" b="1" i="0" u="none" strike="noStrike" dirty="0">
                <a:solidFill>
                  <a:srgbClr val="000000"/>
                </a:solidFill>
                <a:effectLst/>
              </a:rPr>
              <a:t> a </a:t>
            </a:r>
            <a:r>
              <a:rPr lang="pl-PL" sz="2300" b="1" i="0" u="none" strike="noStrike" dirty="0" err="1">
                <a:solidFill>
                  <a:srgbClr val="000000"/>
                </a:solidFill>
                <a:effectLst/>
              </a:rPr>
              <a:t>street</a:t>
            </a:r>
            <a:r>
              <a:rPr lang="pl-PL" sz="2300" b="1" i="0" u="none" strike="noStrike" dirty="0">
                <a:solidFill>
                  <a:srgbClr val="000000"/>
                </a:solidFill>
                <a:effectLst/>
              </a:rPr>
              <a:t> </a:t>
            </a:r>
            <a:r>
              <a:rPr lang="pl-PL" sz="2300" b="1" i="0" u="none" strike="noStrike" dirty="0" err="1">
                <a:solidFill>
                  <a:srgbClr val="000000"/>
                </a:solidFill>
                <a:effectLst/>
              </a:rPr>
              <a:t>grid</a:t>
            </a:r>
            <a:r>
              <a:rPr lang="pl-PL" sz="2300" b="0" i="0" u="none" strike="noStrike" dirty="0">
                <a:solidFill>
                  <a:srgbClr val="000000"/>
                </a:solidFill>
                <a:effectLst/>
              </a:rPr>
              <a:t>.</a:t>
            </a:r>
          </a:p>
          <a:p>
            <a:pPr algn="l">
              <a:lnSpc>
                <a:spcPct val="170000"/>
              </a:lnSpc>
              <a:buFont typeface="Wingdings" pitchFamily="2" charset="2"/>
              <a:buChar char="§"/>
            </a:pPr>
            <a:r>
              <a:rPr lang="pl-PL" sz="2300" b="0" i="0" u="none" strike="noStrike" dirty="0" err="1">
                <a:solidFill>
                  <a:srgbClr val="000000"/>
                </a:solidFill>
                <a:effectLst/>
              </a:rPr>
              <a:t>Children’s</a:t>
            </a:r>
            <a:r>
              <a:rPr lang="pl-PL" sz="2300" b="0" i="0" u="none" strike="noStrike" dirty="0">
                <a:solidFill>
                  <a:srgbClr val="000000"/>
                </a:solidFill>
                <a:effectLst/>
              </a:rPr>
              <a:t> </a:t>
            </a:r>
            <a:r>
              <a:rPr lang="pl-PL" sz="2300" b="0" i="0" u="none" strike="noStrike" dirty="0" err="1">
                <a:solidFill>
                  <a:srgbClr val="000000"/>
                </a:solidFill>
                <a:effectLst/>
              </a:rPr>
              <a:t>maps</a:t>
            </a:r>
            <a:r>
              <a:rPr lang="pl-PL" sz="2300" b="0" i="0" u="none" strike="noStrike" dirty="0">
                <a:solidFill>
                  <a:srgbClr val="000000"/>
                </a:solidFill>
                <a:effectLst/>
              </a:rPr>
              <a:t> </a:t>
            </a:r>
            <a:r>
              <a:rPr lang="pl-PL" sz="2300" b="0" i="0" u="none" strike="noStrike" dirty="0" err="1">
                <a:solidFill>
                  <a:srgbClr val="000000"/>
                </a:solidFill>
                <a:effectLst/>
              </a:rPr>
              <a:t>are</a:t>
            </a:r>
            <a:r>
              <a:rPr lang="pl-PL" sz="2300" b="0" i="0" u="none" strike="noStrike" dirty="0">
                <a:solidFill>
                  <a:srgbClr val="000000"/>
                </a:solidFill>
                <a:effectLst/>
              </a:rPr>
              <a:t> </a:t>
            </a:r>
            <a:r>
              <a:rPr lang="pl-PL" sz="2300" b="1" i="0" u="none" strike="noStrike" dirty="0" err="1">
                <a:solidFill>
                  <a:srgbClr val="000000"/>
                </a:solidFill>
                <a:effectLst/>
              </a:rPr>
              <a:t>multidimensional</a:t>
            </a:r>
            <a:r>
              <a:rPr lang="pl-PL" sz="2300" b="0" i="0" u="none" strike="noStrike" dirty="0">
                <a:solidFill>
                  <a:srgbClr val="000000"/>
                </a:solidFill>
                <a:effectLst/>
              </a:rPr>
              <a:t> – </a:t>
            </a:r>
            <a:r>
              <a:rPr lang="pl-PL" sz="2300" b="0" i="0" u="none" strike="noStrike" dirty="0" err="1">
                <a:solidFill>
                  <a:srgbClr val="000000"/>
                </a:solidFill>
                <a:effectLst/>
              </a:rPr>
              <a:t>they</a:t>
            </a:r>
            <a:r>
              <a:rPr lang="pl-PL" sz="2300" b="0" i="0" u="none" strike="noStrike" dirty="0">
                <a:solidFill>
                  <a:srgbClr val="000000"/>
                </a:solidFill>
                <a:effectLst/>
              </a:rPr>
              <a:t> </a:t>
            </a:r>
            <a:r>
              <a:rPr lang="pl-PL" sz="2300" b="0" i="0" u="none" strike="noStrike" dirty="0" err="1">
                <a:solidFill>
                  <a:srgbClr val="000000"/>
                </a:solidFill>
                <a:effectLst/>
              </a:rPr>
              <a:t>reflect</a:t>
            </a:r>
            <a:r>
              <a:rPr lang="pl-PL" sz="2300" b="0" i="0" u="none" strike="noStrike" dirty="0">
                <a:solidFill>
                  <a:srgbClr val="000000"/>
                </a:solidFill>
                <a:effectLst/>
              </a:rPr>
              <a:t> the </a:t>
            </a:r>
            <a:r>
              <a:rPr lang="pl-PL" sz="2300" b="0" i="0" u="none" strike="noStrike" dirty="0" err="1">
                <a:solidFill>
                  <a:srgbClr val="000000"/>
                </a:solidFill>
                <a:effectLst/>
              </a:rPr>
              <a:t>way</a:t>
            </a:r>
            <a:r>
              <a:rPr lang="pl-PL" sz="2300" b="0" i="0" u="none" strike="noStrike" dirty="0">
                <a:solidFill>
                  <a:srgbClr val="000000"/>
                </a:solidFill>
                <a:effectLst/>
              </a:rPr>
              <a:t> </a:t>
            </a:r>
            <a:r>
              <a:rPr lang="pl-PL" sz="2300" b="0" i="0" u="none" strike="noStrike" dirty="0" err="1">
                <a:solidFill>
                  <a:srgbClr val="000000"/>
                </a:solidFill>
                <a:effectLst/>
              </a:rPr>
              <a:t>kids</a:t>
            </a:r>
            <a:r>
              <a:rPr lang="pl-PL" sz="2300" b="0" i="0" u="none" strike="noStrike" dirty="0">
                <a:solidFill>
                  <a:srgbClr val="000000"/>
                </a:solidFill>
                <a:effectLst/>
              </a:rPr>
              <a:t> </a:t>
            </a:r>
            <a:r>
              <a:rPr lang="pl-PL" sz="2300" b="1" i="0" u="none" strike="noStrike" dirty="0" err="1">
                <a:solidFill>
                  <a:srgbClr val="000000"/>
                </a:solidFill>
                <a:effectLst/>
              </a:rPr>
              <a:t>experience</a:t>
            </a:r>
            <a:r>
              <a:rPr lang="pl-PL" sz="2300" b="1" i="0" u="none" strike="noStrike" dirty="0">
                <a:solidFill>
                  <a:srgbClr val="000000"/>
                </a:solidFill>
                <a:effectLst/>
              </a:rPr>
              <a:t> the </a:t>
            </a:r>
            <a:r>
              <a:rPr lang="pl-PL" sz="2300" b="1" i="0" u="none" strike="noStrike" dirty="0" err="1">
                <a:solidFill>
                  <a:srgbClr val="000000"/>
                </a:solidFill>
                <a:effectLst/>
              </a:rPr>
              <a:t>world</a:t>
            </a:r>
            <a:r>
              <a:rPr lang="pl-PL" sz="2300" b="0" i="0" u="none" strike="noStrike" dirty="0">
                <a:solidFill>
                  <a:srgbClr val="000000"/>
                </a:solidFill>
                <a:effectLst/>
              </a:rPr>
              <a:t>.</a:t>
            </a:r>
            <a:br>
              <a:rPr lang="pl-PL" sz="2300" b="0" i="0" u="none" strike="noStrike" dirty="0">
                <a:solidFill>
                  <a:srgbClr val="000000"/>
                </a:solidFill>
                <a:effectLst/>
              </a:rPr>
            </a:br>
            <a:r>
              <a:rPr lang="pl-PL" sz="2300" b="0" i="0" u="none" strike="noStrike" dirty="0" err="1">
                <a:solidFill>
                  <a:srgbClr val="000000"/>
                </a:solidFill>
                <a:effectLst/>
              </a:rPr>
              <a:t>They</a:t>
            </a:r>
            <a:r>
              <a:rPr lang="pl-PL" sz="2300" b="0" i="0" u="none" strike="noStrike" dirty="0">
                <a:solidFill>
                  <a:srgbClr val="000000"/>
                </a:solidFill>
                <a:effectLst/>
              </a:rPr>
              <a:t> </a:t>
            </a:r>
            <a:r>
              <a:rPr lang="pl-PL" sz="2300" b="0" i="0" u="none" strike="noStrike" dirty="0" err="1">
                <a:solidFill>
                  <a:srgbClr val="000000"/>
                </a:solidFill>
                <a:effectLst/>
              </a:rPr>
              <a:t>recognize</a:t>
            </a:r>
            <a:r>
              <a:rPr lang="pl-PL" sz="2300" b="0" i="0" u="none" strike="noStrike" dirty="0">
                <a:solidFill>
                  <a:srgbClr val="000000"/>
                </a:solidFill>
                <a:effectLst/>
              </a:rPr>
              <a:t> </a:t>
            </a:r>
            <a:r>
              <a:rPr lang="pl-PL" sz="2300" b="0" i="0" u="none" strike="noStrike" dirty="0" err="1">
                <a:solidFill>
                  <a:srgbClr val="000000"/>
                </a:solidFill>
                <a:effectLst/>
              </a:rPr>
              <a:t>places</a:t>
            </a:r>
            <a:r>
              <a:rPr lang="pl-PL" sz="2300" b="0" i="0" u="none" strike="noStrike" dirty="0">
                <a:solidFill>
                  <a:srgbClr val="000000"/>
                </a:solidFill>
                <a:effectLst/>
              </a:rPr>
              <a:t> </a:t>
            </a:r>
            <a:r>
              <a:rPr lang="pl-PL" sz="2300" b="0" i="0" u="none" strike="noStrike" dirty="0" err="1">
                <a:solidFill>
                  <a:srgbClr val="000000"/>
                </a:solidFill>
                <a:effectLst/>
              </a:rPr>
              <a:t>through</a:t>
            </a:r>
            <a:r>
              <a:rPr lang="pl-PL" sz="2300" b="0" i="0" u="none" strike="noStrike" dirty="0">
                <a:solidFill>
                  <a:srgbClr val="000000"/>
                </a:solidFill>
                <a:effectLst/>
              </a:rPr>
              <a:t> </a:t>
            </a:r>
            <a:r>
              <a:rPr lang="pl-PL" sz="2300" b="1" i="0" u="none" strike="noStrike" dirty="0" err="1">
                <a:solidFill>
                  <a:srgbClr val="000000"/>
                </a:solidFill>
                <a:effectLst/>
              </a:rPr>
              <a:t>images</a:t>
            </a:r>
            <a:r>
              <a:rPr lang="pl-PL" sz="2300" b="1" i="0" u="none" strike="noStrike" dirty="0">
                <a:solidFill>
                  <a:srgbClr val="000000"/>
                </a:solidFill>
                <a:effectLst/>
              </a:rPr>
              <a:t>, </a:t>
            </a:r>
            <a:r>
              <a:rPr lang="pl-PL" sz="2300" b="1" i="0" u="none" strike="noStrike" dirty="0" err="1">
                <a:solidFill>
                  <a:srgbClr val="000000"/>
                </a:solidFill>
                <a:effectLst/>
              </a:rPr>
              <a:t>smells</a:t>
            </a:r>
            <a:r>
              <a:rPr lang="pl-PL" sz="2300" b="1" i="0" u="none" strike="noStrike" dirty="0">
                <a:solidFill>
                  <a:srgbClr val="000000"/>
                </a:solidFill>
                <a:effectLst/>
              </a:rPr>
              <a:t>, </a:t>
            </a:r>
            <a:r>
              <a:rPr lang="pl-PL" sz="2300" b="1" i="0" u="none" strike="noStrike" dirty="0" err="1">
                <a:solidFill>
                  <a:srgbClr val="000000"/>
                </a:solidFill>
                <a:effectLst/>
              </a:rPr>
              <a:t>sounds</a:t>
            </a:r>
            <a:r>
              <a:rPr lang="pl-PL" sz="2300" b="1" i="0" u="none" strike="noStrike" dirty="0">
                <a:solidFill>
                  <a:srgbClr val="000000"/>
                </a:solidFill>
                <a:effectLst/>
              </a:rPr>
              <a:t>, </a:t>
            </a:r>
            <a:r>
              <a:rPr lang="pl-PL" sz="2300" b="1" i="0" u="none" strike="noStrike" dirty="0" err="1">
                <a:solidFill>
                  <a:srgbClr val="000000"/>
                </a:solidFill>
                <a:effectLst/>
              </a:rPr>
              <a:t>touch</a:t>
            </a:r>
            <a:r>
              <a:rPr lang="pl-PL" sz="2300" b="1" i="0" u="none" strike="noStrike" dirty="0">
                <a:solidFill>
                  <a:srgbClr val="000000"/>
                </a:solidFill>
                <a:effectLst/>
              </a:rPr>
              <a:t>, and </a:t>
            </a:r>
            <a:r>
              <a:rPr lang="pl-PL" sz="2300" b="1" i="0" u="none" strike="noStrike" dirty="0" err="1">
                <a:solidFill>
                  <a:srgbClr val="000000"/>
                </a:solidFill>
                <a:effectLst/>
              </a:rPr>
              <a:t>stories</a:t>
            </a:r>
            <a:r>
              <a:rPr lang="pl-PL" sz="2300" b="0" i="0" u="none" strike="noStrike" dirty="0">
                <a:solidFill>
                  <a:srgbClr val="000000"/>
                </a:solidFill>
                <a:effectLst/>
              </a:rPr>
              <a:t>.</a:t>
            </a:r>
          </a:p>
          <a:p>
            <a:pPr algn="l">
              <a:lnSpc>
                <a:spcPct val="170000"/>
              </a:lnSpc>
              <a:buFont typeface="Wingdings" pitchFamily="2" charset="2"/>
              <a:buChar char="§"/>
            </a:pPr>
            <a:r>
              <a:rPr lang="pl-PL" sz="2300" b="0" i="0" u="none" strike="noStrike" dirty="0" err="1">
                <a:solidFill>
                  <a:srgbClr val="000000"/>
                </a:solidFill>
                <a:effectLst/>
              </a:rPr>
              <a:t>This</a:t>
            </a:r>
            <a:r>
              <a:rPr lang="pl-PL" sz="2300" b="0" i="0" u="none" strike="noStrike" dirty="0">
                <a:solidFill>
                  <a:srgbClr val="000000"/>
                </a:solidFill>
                <a:effectLst/>
              </a:rPr>
              <a:t> </a:t>
            </a:r>
            <a:r>
              <a:rPr lang="pl-PL" sz="2300" b="0" i="0" u="none" strike="noStrike" dirty="0" err="1">
                <a:solidFill>
                  <a:srgbClr val="000000"/>
                </a:solidFill>
                <a:effectLst/>
              </a:rPr>
              <a:t>is</a:t>
            </a:r>
            <a:r>
              <a:rPr lang="pl-PL" sz="2300" b="0" i="0" u="none" strike="noStrike" dirty="0">
                <a:solidFill>
                  <a:srgbClr val="000000"/>
                </a:solidFill>
                <a:effectLst/>
              </a:rPr>
              <a:t> </a:t>
            </a:r>
            <a:r>
              <a:rPr lang="pl-PL" sz="2300" b="0" i="0" u="none" strike="noStrike" dirty="0" err="1">
                <a:solidFill>
                  <a:srgbClr val="000000"/>
                </a:solidFill>
                <a:effectLst/>
              </a:rPr>
              <a:t>especially</a:t>
            </a:r>
            <a:r>
              <a:rPr lang="pl-PL" sz="2300" b="0" i="0" u="none" strike="noStrike" dirty="0">
                <a:solidFill>
                  <a:srgbClr val="000000"/>
                </a:solidFill>
                <a:effectLst/>
              </a:rPr>
              <a:t> </a:t>
            </a:r>
            <a:r>
              <a:rPr lang="pl-PL" sz="2300" b="0" i="0" u="none" strike="noStrike" dirty="0" err="1">
                <a:solidFill>
                  <a:srgbClr val="000000"/>
                </a:solidFill>
                <a:effectLst/>
              </a:rPr>
              <a:t>visible</a:t>
            </a:r>
            <a:r>
              <a:rPr lang="pl-PL" sz="2300" b="0" i="0" u="none" strike="noStrike" dirty="0">
                <a:solidFill>
                  <a:srgbClr val="000000"/>
                </a:solidFill>
                <a:effectLst/>
              </a:rPr>
              <a:t> in </a:t>
            </a:r>
            <a:r>
              <a:rPr lang="pl-PL" sz="2300" b="1" i="0" u="none" strike="noStrike" dirty="0" err="1">
                <a:solidFill>
                  <a:srgbClr val="000000"/>
                </a:solidFill>
                <a:effectLst/>
              </a:rPr>
              <a:t>maps</a:t>
            </a:r>
            <a:r>
              <a:rPr lang="pl-PL" sz="2300" b="1" i="0" u="none" strike="noStrike" dirty="0">
                <a:solidFill>
                  <a:srgbClr val="000000"/>
                </a:solidFill>
                <a:effectLst/>
              </a:rPr>
              <a:t> </a:t>
            </a:r>
            <a:r>
              <a:rPr lang="pl-PL" sz="2300" b="1" i="0" u="none" strike="noStrike" dirty="0" err="1">
                <a:solidFill>
                  <a:srgbClr val="000000"/>
                </a:solidFill>
                <a:effectLst/>
              </a:rPr>
              <a:t>drawn</a:t>
            </a:r>
            <a:r>
              <a:rPr lang="pl-PL" sz="2300" b="1" i="0" u="none" strike="noStrike" dirty="0">
                <a:solidFill>
                  <a:srgbClr val="000000"/>
                </a:solidFill>
                <a:effectLst/>
              </a:rPr>
              <a:t> by </a:t>
            </a:r>
            <a:r>
              <a:rPr lang="pl-PL" sz="2300" b="1" i="0" u="none" strike="noStrike" dirty="0" err="1">
                <a:solidFill>
                  <a:srgbClr val="000000"/>
                </a:solidFill>
                <a:effectLst/>
              </a:rPr>
              <a:t>children</a:t>
            </a:r>
            <a:r>
              <a:rPr lang="pl-PL" sz="2300" b="0" i="0" u="none" strike="noStrike" dirty="0">
                <a:solidFill>
                  <a:srgbClr val="000000"/>
                </a:solidFill>
                <a:effectLst/>
              </a:rPr>
              <a:t> – </a:t>
            </a:r>
            <a:r>
              <a:rPr lang="pl-PL" sz="2300" b="0" i="0" u="none" strike="noStrike" dirty="0" err="1">
                <a:solidFill>
                  <a:srgbClr val="000000"/>
                </a:solidFill>
                <a:effectLst/>
              </a:rPr>
              <a:t>they</a:t>
            </a:r>
            <a:r>
              <a:rPr lang="pl-PL" sz="2300" b="0" i="0" u="none" strike="noStrike" dirty="0">
                <a:solidFill>
                  <a:srgbClr val="000000"/>
                </a:solidFill>
                <a:effectLst/>
              </a:rPr>
              <a:t> </a:t>
            </a:r>
            <a:r>
              <a:rPr lang="pl-PL" sz="2300" b="0" i="0" u="none" strike="noStrike" dirty="0" err="1">
                <a:solidFill>
                  <a:srgbClr val="000000"/>
                </a:solidFill>
                <a:effectLst/>
              </a:rPr>
              <a:t>don’t</a:t>
            </a:r>
            <a:r>
              <a:rPr lang="pl-PL" sz="2300" b="0" i="0" u="none" strike="noStrike" dirty="0">
                <a:solidFill>
                  <a:srgbClr val="000000"/>
                </a:solidFill>
                <a:effectLst/>
              </a:rPr>
              <a:t> show the layout of </a:t>
            </a:r>
            <a:r>
              <a:rPr lang="pl-PL" sz="2300" b="0" i="0" u="none" strike="noStrike" dirty="0" err="1">
                <a:solidFill>
                  <a:srgbClr val="000000"/>
                </a:solidFill>
                <a:effectLst/>
              </a:rPr>
              <a:t>streets</a:t>
            </a:r>
            <a:r>
              <a:rPr lang="pl-PL" sz="2300" b="0" i="0" u="none" strike="noStrike" dirty="0">
                <a:solidFill>
                  <a:srgbClr val="000000"/>
                </a:solidFill>
                <a:effectLst/>
              </a:rPr>
              <a:t> but, </a:t>
            </a:r>
            <a:r>
              <a:rPr lang="pl-PL" sz="2300" b="0" i="0" u="none" strike="noStrike" dirty="0" err="1">
                <a:solidFill>
                  <a:srgbClr val="000000"/>
                </a:solidFill>
                <a:effectLst/>
              </a:rPr>
              <a:t>like</a:t>
            </a:r>
            <a:r>
              <a:rPr lang="pl-PL" sz="2300" b="0" i="0" u="none" strike="noStrike" dirty="0">
                <a:solidFill>
                  <a:srgbClr val="000000"/>
                </a:solidFill>
                <a:effectLst/>
              </a:rPr>
              <a:t> the </a:t>
            </a:r>
            <a:r>
              <a:rPr lang="pl-PL" sz="2300" b="0" i="0" u="none" strike="noStrike" dirty="0" err="1">
                <a:solidFill>
                  <a:srgbClr val="000000"/>
                </a:solidFill>
                <a:effectLst/>
              </a:rPr>
              <a:t>entire</a:t>
            </a:r>
            <a:r>
              <a:rPr lang="pl-PL" sz="2300" b="0" i="0" u="none" strike="noStrike" dirty="0">
                <a:solidFill>
                  <a:srgbClr val="000000"/>
                </a:solidFill>
                <a:effectLst/>
              </a:rPr>
              <a:t> </a:t>
            </a:r>
            <a:r>
              <a:rPr lang="pl-PL" sz="2300" b="0" i="0" u="none" strike="noStrike" dirty="0" err="1">
                <a:solidFill>
                  <a:srgbClr val="000000"/>
                </a:solidFill>
                <a:effectLst/>
              </a:rPr>
              <a:t>child’s</a:t>
            </a:r>
            <a:r>
              <a:rPr lang="pl-PL" sz="2300" b="0" i="0" u="none" strike="noStrike" dirty="0">
                <a:solidFill>
                  <a:srgbClr val="000000"/>
                </a:solidFill>
                <a:effectLst/>
              </a:rPr>
              <a:t> </a:t>
            </a:r>
            <a:r>
              <a:rPr lang="pl-PL" sz="2300" b="0" i="0" u="none" strike="noStrike" dirty="0" err="1">
                <a:solidFill>
                  <a:srgbClr val="000000"/>
                </a:solidFill>
                <a:effectLst/>
              </a:rPr>
              <a:t>world</a:t>
            </a:r>
            <a:r>
              <a:rPr lang="pl-PL" sz="2300" b="0" i="0" u="none" strike="noStrike" dirty="0">
                <a:solidFill>
                  <a:srgbClr val="000000"/>
                </a:solidFill>
                <a:effectLst/>
              </a:rPr>
              <a:t>, </a:t>
            </a:r>
            <a:r>
              <a:rPr lang="pl-PL" sz="2300" b="0" i="0" u="none" strike="noStrike" dirty="0" err="1">
                <a:solidFill>
                  <a:srgbClr val="000000"/>
                </a:solidFill>
                <a:effectLst/>
              </a:rPr>
              <a:t>consist</a:t>
            </a:r>
            <a:r>
              <a:rPr lang="pl-PL" sz="2300" b="0" i="0" u="none" strike="noStrike" dirty="0">
                <a:solidFill>
                  <a:srgbClr val="000000"/>
                </a:solidFill>
                <a:effectLst/>
              </a:rPr>
              <a:t> of </a:t>
            </a:r>
            <a:r>
              <a:rPr lang="pl-PL" sz="2300" b="1" i="0" u="none" strike="noStrike" dirty="0" err="1">
                <a:solidFill>
                  <a:srgbClr val="000000"/>
                </a:solidFill>
                <a:effectLst/>
              </a:rPr>
              <a:t>landmarks</a:t>
            </a:r>
            <a:r>
              <a:rPr lang="pl-PL" sz="2300" b="1" i="0" u="none" strike="noStrike" dirty="0">
                <a:solidFill>
                  <a:srgbClr val="000000"/>
                </a:solidFill>
                <a:effectLst/>
              </a:rPr>
              <a:t>, </a:t>
            </a:r>
            <a:r>
              <a:rPr lang="pl-PL" sz="2300" b="1" i="0" u="none" strike="noStrike" dirty="0" err="1">
                <a:solidFill>
                  <a:srgbClr val="000000"/>
                </a:solidFill>
                <a:effectLst/>
              </a:rPr>
              <a:t>stories</a:t>
            </a:r>
            <a:r>
              <a:rPr lang="pl-PL" sz="2300" b="1" i="0" u="none" strike="noStrike" dirty="0">
                <a:solidFill>
                  <a:srgbClr val="000000"/>
                </a:solidFill>
                <a:effectLst/>
              </a:rPr>
              <a:t>, and sensory </a:t>
            </a:r>
            <a:r>
              <a:rPr lang="pl-PL" sz="2300" b="1" i="0" u="none" strike="noStrike" dirty="0" err="1">
                <a:solidFill>
                  <a:srgbClr val="000000"/>
                </a:solidFill>
                <a:effectLst/>
              </a:rPr>
              <a:t>experiences</a:t>
            </a:r>
            <a:r>
              <a:rPr lang="pl-PL" sz="2300" b="0" i="0" u="none" strike="noStrike" dirty="0">
                <a:solidFill>
                  <a:srgbClr val="000000"/>
                </a:solidFill>
                <a:effectLst/>
              </a:rPr>
              <a:t> </a:t>
            </a:r>
            <a:r>
              <a:rPr lang="pl-PL" sz="2300" b="0" i="0" u="none" strike="noStrike" dirty="0" err="1">
                <a:solidFill>
                  <a:srgbClr val="000000"/>
                </a:solidFill>
                <a:effectLst/>
              </a:rPr>
              <a:t>such</a:t>
            </a:r>
            <a:r>
              <a:rPr lang="pl-PL" sz="2300" b="0" i="0" u="none" strike="noStrike" dirty="0">
                <a:solidFill>
                  <a:srgbClr val="000000"/>
                </a:solidFill>
                <a:effectLst/>
              </a:rPr>
              <a:t> as </a:t>
            </a:r>
            <a:r>
              <a:rPr lang="pl-PL" sz="2300" b="1" i="0" u="none" strike="noStrike" dirty="0" err="1">
                <a:solidFill>
                  <a:srgbClr val="000000"/>
                </a:solidFill>
                <a:effectLst/>
              </a:rPr>
              <a:t>scents</a:t>
            </a:r>
            <a:r>
              <a:rPr lang="pl-PL" sz="2300" b="1" i="0" u="none" strike="noStrike" dirty="0">
                <a:solidFill>
                  <a:srgbClr val="000000"/>
                </a:solidFill>
                <a:effectLst/>
              </a:rPr>
              <a:t>, </a:t>
            </a:r>
            <a:r>
              <a:rPr lang="pl-PL" sz="2300" b="1" i="0" u="none" strike="noStrike" dirty="0" err="1">
                <a:solidFill>
                  <a:srgbClr val="000000"/>
                </a:solidFill>
                <a:effectLst/>
              </a:rPr>
              <a:t>sounds</a:t>
            </a:r>
            <a:r>
              <a:rPr lang="pl-PL" sz="2300" b="1" i="0" u="none" strike="noStrike" dirty="0">
                <a:solidFill>
                  <a:srgbClr val="000000"/>
                </a:solidFill>
                <a:effectLst/>
              </a:rPr>
              <a:t>, </a:t>
            </a:r>
            <a:r>
              <a:rPr lang="pl-PL" sz="2300" b="1" i="0" u="none" strike="noStrike" dirty="0" err="1">
                <a:solidFill>
                  <a:srgbClr val="000000"/>
                </a:solidFill>
                <a:effectLst/>
              </a:rPr>
              <a:t>sights</a:t>
            </a:r>
            <a:r>
              <a:rPr lang="pl-PL" sz="2300" b="1" i="0" u="none" strike="noStrike" dirty="0">
                <a:solidFill>
                  <a:srgbClr val="000000"/>
                </a:solidFill>
                <a:effectLst/>
              </a:rPr>
              <a:t>, and </a:t>
            </a:r>
            <a:r>
              <a:rPr lang="pl-PL" sz="2300" b="1" i="0" u="none" strike="noStrike" dirty="0" err="1">
                <a:solidFill>
                  <a:srgbClr val="000000"/>
                </a:solidFill>
                <a:effectLst/>
              </a:rPr>
              <a:t>textures</a:t>
            </a:r>
            <a:r>
              <a:rPr lang="pl-PL" sz="2300" dirty="0"/>
              <a:t>.</a:t>
            </a:r>
          </a:p>
          <a:p>
            <a:endParaRPr lang="pl-PL" dirty="0"/>
          </a:p>
        </p:txBody>
      </p:sp>
      <p:pic>
        <p:nvPicPr>
          <p:cNvPr id="4" name="image8.jpeg" descr="image8.jpeg">
            <a:extLst>
              <a:ext uri="{FF2B5EF4-FFF2-40B4-BE49-F238E27FC236}">
                <a16:creationId xmlns:a16="http://schemas.microsoft.com/office/drawing/2014/main" id="{5C19E7D2-9B60-E199-C4DE-DAE88793D403}"/>
              </a:ext>
            </a:extLst>
          </p:cNvPr>
          <p:cNvPicPr>
            <a:picLocks noChangeAspect="1"/>
          </p:cNvPicPr>
          <p:nvPr/>
        </p:nvPicPr>
        <p:blipFill rotWithShape="1">
          <a:blip r:embed="rId2">
            <a:alphaModFix amt="70000"/>
            <a:extLst>
              <a:ext uri="{28A0092B-C50C-407E-A947-70E740481C1C}">
                <a14:useLocalDpi xmlns:a14="http://schemas.microsoft.com/office/drawing/2010/main"/>
              </a:ext>
            </a:extLst>
          </a:blip>
          <a:srcRect/>
          <a:stretch/>
        </p:blipFill>
        <p:spPr>
          <a:xfrm rot="5400000">
            <a:off x="5916009" y="587427"/>
            <a:ext cx="6862763" cy="5687910"/>
          </a:xfrm>
          <a:prstGeom prst="rect">
            <a:avLst/>
          </a:prstGeom>
          <a:ln w="12700" cap="flat">
            <a:noFill/>
            <a:miter lim="400000"/>
          </a:ln>
          <a:effectLst/>
        </p:spPr>
      </p:pic>
      <p:grpSp>
        <p:nvGrpSpPr>
          <p:cNvPr id="5" name="Grupa 22">
            <a:extLst>
              <a:ext uri="{FF2B5EF4-FFF2-40B4-BE49-F238E27FC236}">
                <a16:creationId xmlns:a16="http://schemas.microsoft.com/office/drawing/2014/main" id="{546EA103-F0D4-7DA5-D670-9F51C32DBAF6}"/>
              </a:ext>
            </a:extLst>
          </p:cNvPr>
          <p:cNvGrpSpPr/>
          <p:nvPr/>
        </p:nvGrpSpPr>
        <p:grpSpPr>
          <a:xfrm>
            <a:off x="6834712" y="250687"/>
            <a:ext cx="1440000" cy="1440001"/>
            <a:chOff x="0" y="0"/>
            <a:chExt cx="1096479" cy="1079999"/>
          </a:xfrm>
        </p:grpSpPr>
        <p:pic>
          <p:nvPicPr>
            <p:cNvPr id="6" name="Obraz 14" descr="Obraz 14">
              <a:extLst>
                <a:ext uri="{FF2B5EF4-FFF2-40B4-BE49-F238E27FC236}">
                  <a16:creationId xmlns:a16="http://schemas.microsoft.com/office/drawing/2014/main" id="{189C67AE-511C-AA26-0B40-17F2E1067AC9}"/>
                </a:ext>
              </a:extLst>
            </p:cNvPr>
            <p:cNvPicPr>
              <a:picLocks noChangeAspect="1"/>
            </p:cNvPicPr>
            <p:nvPr/>
          </p:nvPicPr>
          <p:blipFill>
            <a:blip r:embed="rId3"/>
            <a:stretch>
              <a:fillRect/>
            </a:stretch>
          </p:blipFill>
          <p:spPr>
            <a:xfrm>
              <a:off x="16480" y="0"/>
              <a:ext cx="1079999" cy="1079999"/>
            </a:xfrm>
            <a:prstGeom prst="rect">
              <a:avLst/>
            </a:prstGeom>
            <a:ln w="12700" cap="flat">
              <a:noFill/>
              <a:miter lim="400000"/>
            </a:ln>
            <a:effectLst/>
          </p:spPr>
        </p:pic>
        <p:sp>
          <p:nvSpPr>
            <p:cNvPr id="7" name="Owal 19">
              <a:extLst>
                <a:ext uri="{FF2B5EF4-FFF2-40B4-BE49-F238E27FC236}">
                  <a16:creationId xmlns:a16="http://schemas.microsoft.com/office/drawing/2014/main" id="{8087E8E6-56A0-BF44-5E5B-1530BD231BB9}"/>
                </a:ext>
              </a:extLst>
            </p:cNvPr>
            <p:cNvSpPr/>
            <p:nvPr/>
          </p:nvSpPr>
          <p:spPr>
            <a:xfrm>
              <a:off x="0" y="0"/>
              <a:ext cx="1079999" cy="1079999"/>
            </a:xfrm>
            <a:prstGeom prst="ellipse">
              <a:avLst/>
            </a:prstGeom>
            <a:noFill/>
            <a:ln w="50800" cap="flat">
              <a:solidFill>
                <a:srgbClr val="FFFFFF"/>
              </a:solidFill>
              <a:prstDash val="solid"/>
              <a:miter lim="800000"/>
            </a:ln>
            <a:effectLst/>
          </p:spPr>
          <p:txBody>
            <a:bodyPr wrap="square" lIns="45719" tIns="45719" rIns="45719" bIns="45719" numCol="1" anchor="ctr">
              <a:noAutofit/>
            </a:bodyPr>
            <a:lstStyle/>
            <a:p>
              <a:pPr algn="ctr">
                <a:defRPr>
                  <a:solidFill>
                    <a:srgbClr val="FFFFFF"/>
                  </a:solidFill>
                </a:defRPr>
              </a:pPr>
              <a:endParaRPr dirty="0"/>
            </a:p>
          </p:txBody>
        </p:sp>
      </p:grpSp>
      <p:grpSp>
        <p:nvGrpSpPr>
          <p:cNvPr id="8" name="Grupa 23">
            <a:extLst>
              <a:ext uri="{FF2B5EF4-FFF2-40B4-BE49-F238E27FC236}">
                <a16:creationId xmlns:a16="http://schemas.microsoft.com/office/drawing/2014/main" id="{A5C89B72-F9E0-DC9B-0A4F-2C0D6DC213E9}"/>
              </a:ext>
            </a:extLst>
          </p:cNvPr>
          <p:cNvGrpSpPr/>
          <p:nvPr/>
        </p:nvGrpSpPr>
        <p:grpSpPr>
          <a:xfrm>
            <a:off x="10633800" y="4736963"/>
            <a:ext cx="1440000" cy="1440000"/>
            <a:chOff x="0" y="0"/>
            <a:chExt cx="1439999" cy="1439999"/>
          </a:xfrm>
        </p:grpSpPr>
        <p:pic>
          <p:nvPicPr>
            <p:cNvPr id="9" name="Obraz 12" descr="Obraz 12">
              <a:extLst>
                <a:ext uri="{FF2B5EF4-FFF2-40B4-BE49-F238E27FC236}">
                  <a16:creationId xmlns:a16="http://schemas.microsoft.com/office/drawing/2014/main" id="{E9BFDF8E-DC1C-7C5C-E99C-670AE2F88737}"/>
                </a:ext>
              </a:extLst>
            </p:cNvPr>
            <p:cNvPicPr>
              <a:picLocks noChangeAspect="1"/>
            </p:cNvPicPr>
            <p:nvPr/>
          </p:nvPicPr>
          <p:blipFill>
            <a:blip r:embed="rId4"/>
            <a:stretch>
              <a:fillRect/>
            </a:stretch>
          </p:blipFill>
          <p:spPr>
            <a:xfrm>
              <a:off x="0" y="0"/>
              <a:ext cx="1440000" cy="1440000"/>
            </a:xfrm>
            <a:prstGeom prst="rect">
              <a:avLst/>
            </a:prstGeom>
            <a:ln w="12700" cap="flat">
              <a:noFill/>
              <a:miter lim="400000"/>
            </a:ln>
            <a:effectLst/>
          </p:spPr>
        </p:pic>
        <p:sp>
          <p:nvSpPr>
            <p:cNvPr id="10" name="Owal 15">
              <a:extLst>
                <a:ext uri="{FF2B5EF4-FFF2-40B4-BE49-F238E27FC236}">
                  <a16:creationId xmlns:a16="http://schemas.microsoft.com/office/drawing/2014/main" id="{08A6DBD4-6A55-1901-6C48-3D96E67FBBD0}"/>
                </a:ext>
              </a:extLst>
            </p:cNvPr>
            <p:cNvSpPr/>
            <p:nvPr/>
          </p:nvSpPr>
          <p:spPr>
            <a:xfrm>
              <a:off x="0" y="0"/>
              <a:ext cx="1440000" cy="1440000"/>
            </a:xfrm>
            <a:prstGeom prst="ellipse">
              <a:avLst/>
            </a:prstGeom>
            <a:noFill/>
            <a:ln w="50800" cap="flat">
              <a:solidFill>
                <a:srgbClr val="FFFFFF"/>
              </a:solidFill>
              <a:prstDash val="solid"/>
              <a:miter lim="800000"/>
            </a:ln>
            <a:effectLst/>
          </p:spPr>
          <p:txBody>
            <a:bodyPr wrap="square" lIns="45719" tIns="45719" rIns="45719" bIns="45719" numCol="1" anchor="ctr">
              <a:noAutofit/>
            </a:bodyPr>
            <a:lstStyle/>
            <a:p>
              <a:pPr algn="ctr">
                <a:defRPr>
                  <a:solidFill>
                    <a:srgbClr val="FFFFFF"/>
                  </a:solidFill>
                </a:defRPr>
              </a:pPr>
              <a:endParaRPr/>
            </a:p>
          </p:txBody>
        </p:sp>
      </p:grpSp>
      <p:grpSp>
        <p:nvGrpSpPr>
          <p:cNvPr id="11" name="Grupa 25">
            <a:extLst>
              <a:ext uri="{FF2B5EF4-FFF2-40B4-BE49-F238E27FC236}">
                <a16:creationId xmlns:a16="http://schemas.microsoft.com/office/drawing/2014/main" id="{BCEC8421-9BC2-6126-1EB6-92549F33C9CC}"/>
              </a:ext>
            </a:extLst>
          </p:cNvPr>
          <p:cNvGrpSpPr/>
          <p:nvPr/>
        </p:nvGrpSpPr>
        <p:grpSpPr>
          <a:xfrm>
            <a:off x="10528917" y="681037"/>
            <a:ext cx="1440000" cy="1440000"/>
            <a:chOff x="0" y="0"/>
            <a:chExt cx="1412215" cy="1439999"/>
          </a:xfrm>
        </p:grpSpPr>
        <p:pic>
          <p:nvPicPr>
            <p:cNvPr id="12" name="Obraz 8" descr="Obraz 8">
              <a:extLst>
                <a:ext uri="{FF2B5EF4-FFF2-40B4-BE49-F238E27FC236}">
                  <a16:creationId xmlns:a16="http://schemas.microsoft.com/office/drawing/2014/main" id="{C1EEB344-D64D-041C-A909-A504E9B89E33}"/>
                </a:ext>
              </a:extLst>
            </p:cNvPr>
            <p:cNvPicPr>
              <a:picLocks noChangeAspect="1"/>
            </p:cNvPicPr>
            <p:nvPr/>
          </p:nvPicPr>
          <p:blipFill>
            <a:blip r:embed="rId5"/>
            <a:stretch>
              <a:fillRect/>
            </a:stretch>
          </p:blipFill>
          <p:spPr>
            <a:xfrm>
              <a:off x="0" y="0"/>
              <a:ext cx="1412216" cy="1440000"/>
            </a:xfrm>
            <a:prstGeom prst="rect">
              <a:avLst/>
            </a:prstGeom>
            <a:ln w="12700" cap="flat">
              <a:noFill/>
              <a:miter lim="400000"/>
            </a:ln>
            <a:effectLst/>
          </p:spPr>
        </p:pic>
        <p:sp>
          <p:nvSpPr>
            <p:cNvPr id="13" name="Owal 21">
              <a:extLst>
                <a:ext uri="{FF2B5EF4-FFF2-40B4-BE49-F238E27FC236}">
                  <a16:creationId xmlns:a16="http://schemas.microsoft.com/office/drawing/2014/main" id="{2287A35B-3A69-4837-1E35-9D67F4F9517A}"/>
                </a:ext>
              </a:extLst>
            </p:cNvPr>
            <p:cNvSpPr/>
            <p:nvPr/>
          </p:nvSpPr>
          <p:spPr>
            <a:xfrm>
              <a:off x="1092" y="0"/>
              <a:ext cx="1411124" cy="1440000"/>
            </a:xfrm>
            <a:prstGeom prst="ellipse">
              <a:avLst/>
            </a:prstGeom>
            <a:noFill/>
            <a:ln w="50800" cap="flat">
              <a:solidFill>
                <a:srgbClr val="FFFFFF"/>
              </a:solidFill>
              <a:prstDash val="solid"/>
              <a:miter lim="800000"/>
            </a:ln>
            <a:effectLst/>
          </p:spPr>
          <p:txBody>
            <a:bodyPr wrap="square" lIns="45719" tIns="45719" rIns="45719" bIns="45719" numCol="1" anchor="ctr">
              <a:noAutofit/>
            </a:bodyPr>
            <a:lstStyle/>
            <a:p>
              <a:pPr algn="ctr">
                <a:defRPr>
                  <a:solidFill>
                    <a:srgbClr val="FFFFFF"/>
                  </a:solidFill>
                </a:defRPr>
              </a:pPr>
              <a:endParaRPr/>
            </a:p>
          </p:txBody>
        </p:sp>
      </p:grpSp>
      <p:grpSp>
        <p:nvGrpSpPr>
          <p:cNvPr id="14" name="Grupa 28">
            <a:extLst>
              <a:ext uri="{FF2B5EF4-FFF2-40B4-BE49-F238E27FC236}">
                <a16:creationId xmlns:a16="http://schemas.microsoft.com/office/drawing/2014/main" id="{64D7D7CA-6BAB-A3BA-5FC9-5F28C979695A}"/>
              </a:ext>
            </a:extLst>
          </p:cNvPr>
          <p:cNvGrpSpPr/>
          <p:nvPr/>
        </p:nvGrpSpPr>
        <p:grpSpPr>
          <a:xfrm>
            <a:off x="8670993" y="1401038"/>
            <a:ext cx="1440000" cy="1440000"/>
            <a:chOff x="0" y="0"/>
            <a:chExt cx="1456479" cy="1440000"/>
          </a:xfrm>
        </p:grpSpPr>
        <p:pic>
          <p:nvPicPr>
            <p:cNvPr id="15" name="Obraz 27" descr="Obraz 27">
              <a:extLst>
                <a:ext uri="{FF2B5EF4-FFF2-40B4-BE49-F238E27FC236}">
                  <a16:creationId xmlns:a16="http://schemas.microsoft.com/office/drawing/2014/main" id="{2671CB38-6DDB-FDE8-2415-0C8AAAA92490}"/>
                </a:ext>
              </a:extLst>
            </p:cNvPr>
            <p:cNvPicPr>
              <a:picLocks noChangeAspect="1"/>
            </p:cNvPicPr>
            <p:nvPr/>
          </p:nvPicPr>
          <p:blipFill>
            <a:blip r:embed="rId6"/>
            <a:stretch>
              <a:fillRect/>
            </a:stretch>
          </p:blipFill>
          <p:spPr>
            <a:xfrm>
              <a:off x="0" y="0"/>
              <a:ext cx="1440000" cy="1440000"/>
            </a:xfrm>
            <a:prstGeom prst="rect">
              <a:avLst/>
            </a:prstGeom>
            <a:ln w="12700" cap="flat">
              <a:noFill/>
              <a:miter lim="400000"/>
            </a:ln>
            <a:effectLst/>
          </p:spPr>
        </p:pic>
        <p:sp>
          <p:nvSpPr>
            <p:cNvPr id="16" name="Owal 15">
              <a:extLst>
                <a:ext uri="{FF2B5EF4-FFF2-40B4-BE49-F238E27FC236}">
                  <a16:creationId xmlns:a16="http://schemas.microsoft.com/office/drawing/2014/main" id="{11BE96FA-87B6-9A6D-A559-E9B1D9DCD36D}"/>
                </a:ext>
              </a:extLst>
            </p:cNvPr>
            <p:cNvSpPr/>
            <p:nvPr/>
          </p:nvSpPr>
          <p:spPr>
            <a:xfrm>
              <a:off x="16480" y="-1"/>
              <a:ext cx="1440000" cy="1440001"/>
            </a:xfrm>
            <a:prstGeom prst="ellipse">
              <a:avLst/>
            </a:prstGeom>
            <a:noFill/>
            <a:ln w="50800" cap="flat">
              <a:solidFill>
                <a:srgbClr val="FFFFFF"/>
              </a:solidFill>
              <a:prstDash val="solid"/>
              <a:miter lim="800000"/>
            </a:ln>
            <a:effectLst/>
          </p:spPr>
          <p:txBody>
            <a:bodyPr wrap="square" lIns="45719" tIns="45719" rIns="45719" bIns="45719" numCol="1" anchor="ctr">
              <a:noAutofit/>
            </a:bodyPr>
            <a:lstStyle/>
            <a:p>
              <a:pPr algn="ctr">
                <a:defRPr>
                  <a:solidFill>
                    <a:srgbClr val="FFFFFF"/>
                  </a:solidFill>
                </a:defRPr>
              </a:pPr>
              <a:endParaRPr/>
            </a:p>
          </p:txBody>
        </p:sp>
      </p:grpSp>
      <p:grpSp>
        <p:nvGrpSpPr>
          <p:cNvPr id="17" name="Grupa 16">
            <a:extLst>
              <a:ext uri="{FF2B5EF4-FFF2-40B4-BE49-F238E27FC236}">
                <a16:creationId xmlns:a16="http://schemas.microsoft.com/office/drawing/2014/main" id="{6A2C6B72-4FD8-8D6B-AF1E-F115D6BFEC16}"/>
              </a:ext>
            </a:extLst>
          </p:cNvPr>
          <p:cNvGrpSpPr/>
          <p:nvPr/>
        </p:nvGrpSpPr>
        <p:grpSpPr>
          <a:xfrm>
            <a:off x="7479069" y="3876950"/>
            <a:ext cx="1548000" cy="1548000"/>
            <a:chOff x="6631230" y="4378755"/>
            <a:chExt cx="1888122" cy="1908000"/>
          </a:xfrm>
        </p:grpSpPr>
        <p:pic>
          <p:nvPicPr>
            <p:cNvPr id="18" name="Obraz 36" descr="Obraz 36">
              <a:extLst>
                <a:ext uri="{FF2B5EF4-FFF2-40B4-BE49-F238E27FC236}">
                  <a16:creationId xmlns:a16="http://schemas.microsoft.com/office/drawing/2014/main" id="{3D570C0B-8015-DFA0-25F1-E54CBAABAEA5}"/>
                </a:ext>
              </a:extLst>
            </p:cNvPr>
            <p:cNvPicPr>
              <a:picLocks noChangeAspect="1"/>
            </p:cNvPicPr>
            <p:nvPr/>
          </p:nvPicPr>
          <p:blipFill>
            <a:blip r:embed="rId7"/>
            <a:stretch>
              <a:fillRect/>
            </a:stretch>
          </p:blipFill>
          <p:spPr>
            <a:xfrm>
              <a:off x="6631230" y="4378756"/>
              <a:ext cx="1868940" cy="1907999"/>
            </a:xfrm>
            <a:prstGeom prst="rect">
              <a:avLst/>
            </a:prstGeom>
            <a:ln w="12700" cap="flat">
              <a:noFill/>
              <a:miter lim="400000"/>
            </a:ln>
            <a:effectLst/>
          </p:spPr>
        </p:pic>
        <p:sp>
          <p:nvSpPr>
            <p:cNvPr id="19" name="Owal 37">
              <a:extLst>
                <a:ext uri="{FF2B5EF4-FFF2-40B4-BE49-F238E27FC236}">
                  <a16:creationId xmlns:a16="http://schemas.microsoft.com/office/drawing/2014/main" id="{30942E5F-BE30-6854-EF22-8CE9973E416C}"/>
                </a:ext>
              </a:extLst>
            </p:cNvPr>
            <p:cNvSpPr/>
            <p:nvPr/>
          </p:nvSpPr>
          <p:spPr>
            <a:xfrm>
              <a:off x="6651014" y="4378755"/>
              <a:ext cx="1868338" cy="1908000"/>
            </a:xfrm>
            <a:prstGeom prst="ellipse">
              <a:avLst/>
            </a:prstGeom>
            <a:noFill/>
            <a:ln w="50800" cap="flat">
              <a:solidFill>
                <a:srgbClr val="FFFFFF"/>
              </a:solidFill>
              <a:prstDash val="solid"/>
              <a:miter lim="800000"/>
            </a:ln>
            <a:effectLst/>
          </p:spPr>
          <p:txBody>
            <a:bodyPr wrap="square" lIns="45719" tIns="45719" rIns="45719" bIns="45719" numCol="1" anchor="ctr">
              <a:noAutofit/>
            </a:bodyPr>
            <a:lstStyle/>
            <a:p>
              <a:pPr algn="ctr">
                <a:defRPr>
                  <a:solidFill>
                    <a:srgbClr val="FFFFFF"/>
                  </a:solidFill>
                </a:defRPr>
              </a:pPr>
              <a:endParaRPr/>
            </a:p>
          </p:txBody>
        </p:sp>
      </p:grpSp>
      <p:sp>
        <p:nvSpPr>
          <p:cNvPr id="23" name="Pagon 22">
            <a:hlinkClick r:id="rId8" action="ppaction://hlinksldjump"/>
            <a:extLst>
              <a:ext uri="{FF2B5EF4-FFF2-40B4-BE49-F238E27FC236}">
                <a16:creationId xmlns:a16="http://schemas.microsoft.com/office/drawing/2014/main" id="{CF31B0FE-7EB1-3A96-87EA-0DC183B7EE01}"/>
              </a:ext>
            </a:extLst>
          </p:cNvPr>
          <p:cNvSpPr/>
          <p:nvPr/>
        </p:nvSpPr>
        <p:spPr>
          <a:xfrm>
            <a:off x="5556000" y="5262410"/>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dirty="0">
              <a:solidFill>
                <a:schemeClr val="tx1"/>
              </a:solidFill>
            </a:endParaRPr>
          </a:p>
        </p:txBody>
      </p:sp>
      <p:sp>
        <p:nvSpPr>
          <p:cNvPr id="20" name="pole tekstowe 19">
            <a:extLst>
              <a:ext uri="{FF2B5EF4-FFF2-40B4-BE49-F238E27FC236}">
                <a16:creationId xmlns:a16="http://schemas.microsoft.com/office/drawing/2014/main" id="{A65D3F18-D733-B006-74FB-C03F2D6C0DB6}"/>
              </a:ext>
            </a:extLst>
          </p:cNvPr>
          <p:cNvSpPr txBox="1"/>
          <p:nvPr/>
        </p:nvSpPr>
        <p:spPr>
          <a:xfrm>
            <a:off x="3582955" y="6176963"/>
            <a:ext cx="2920480" cy="461665"/>
          </a:xfrm>
          <a:prstGeom prst="rect">
            <a:avLst/>
          </a:prstGeom>
          <a:noFill/>
        </p:spPr>
        <p:txBody>
          <a:bodyPr wrap="square">
            <a:spAutoFit/>
          </a:bodyPr>
          <a:lstStyle/>
          <a:p>
            <a:pPr algn="r"/>
            <a:r>
              <a:rPr lang="pl-PL" sz="1200" dirty="0" err="1"/>
              <a:t>Background</a:t>
            </a:r>
            <a:r>
              <a:rPr lang="pl-PL" sz="1200" dirty="0"/>
              <a:t> </a:t>
            </a:r>
            <a:r>
              <a:rPr lang="pl-PL" sz="1200" dirty="0" err="1"/>
              <a:t>photo</a:t>
            </a:r>
            <a:r>
              <a:rPr lang="pl-PL" sz="1200" dirty="0"/>
              <a:t>: Brandon-Nelson ©CC</a:t>
            </a:r>
            <a:br>
              <a:rPr lang="pl-PL" sz="1200" dirty="0"/>
            </a:br>
            <a:r>
              <a:rPr lang="pl-PL" sz="1200" dirty="0" err="1"/>
              <a:t>photos</a:t>
            </a:r>
            <a:r>
              <a:rPr lang="pl-PL" sz="1200" dirty="0"/>
              <a:t>: B. </a:t>
            </a:r>
            <a:r>
              <a:rPr lang="pl-PL" sz="1200" dirty="0" err="1"/>
              <a:t>Patuszyńska</a:t>
            </a:r>
            <a:endParaRPr lang="pl-PL" sz="1200" dirty="0"/>
          </a:p>
        </p:txBody>
      </p:sp>
    </p:spTree>
    <p:extLst>
      <p:ext uri="{BB962C8B-B14F-4D97-AF65-F5344CB8AC3E}">
        <p14:creationId xmlns:p14="http://schemas.microsoft.com/office/powerpoint/2010/main" val="87738922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id="{AF974E78-869A-EBF1-9CBE-21D3BFA54231}"/>
              </a:ext>
            </a:extLst>
          </p:cNvPr>
          <p:cNvSpPr>
            <a:spLocks noGrp="1"/>
          </p:cNvSpPr>
          <p:nvPr>
            <p:ph type="title"/>
          </p:nvPr>
        </p:nvSpPr>
        <p:spPr/>
        <p:txBody>
          <a:bodyPr/>
          <a:lstStyle/>
          <a:p>
            <a:r>
              <a:rPr lang="pl-PL" dirty="0"/>
              <a:t>The </a:t>
            </a:r>
            <a:r>
              <a:rPr lang="pl-PL" dirty="0" err="1"/>
              <a:t>way</a:t>
            </a:r>
            <a:r>
              <a:rPr lang="pl-PL" dirty="0"/>
              <a:t> from </a:t>
            </a:r>
            <a:r>
              <a:rPr lang="pl-PL" dirty="0" err="1"/>
              <a:t>school</a:t>
            </a:r>
            <a:r>
              <a:rPr lang="pl-PL" dirty="0"/>
              <a:t> to </a:t>
            </a:r>
            <a:r>
              <a:rPr lang="pl-PL" dirty="0" err="1"/>
              <a:t>home</a:t>
            </a:r>
            <a:endParaRPr lang="pl-PL" dirty="0"/>
          </a:p>
        </p:txBody>
      </p:sp>
      <p:sp>
        <p:nvSpPr>
          <p:cNvPr id="3" name="Symbol zastępczy zawartości 2">
            <a:extLst>
              <a:ext uri="{FF2B5EF4-FFF2-40B4-BE49-F238E27FC236}">
                <a16:creationId xmlns:a16="http://schemas.microsoft.com/office/drawing/2014/main" id="{3D0491E4-4255-1ADA-CCB6-0F4A5364C5F4}"/>
              </a:ext>
            </a:extLst>
          </p:cNvPr>
          <p:cNvSpPr>
            <a:spLocks noGrp="1"/>
          </p:cNvSpPr>
          <p:nvPr>
            <p:ph idx="1"/>
          </p:nvPr>
        </p:nvSpPr>
        <p:spPr>
          <a:xfrm>
            <a:off x="838200" y="1825625"/>
            <a:ext cx="6607629" cy="4351338"/>
          </a:xfrm>
        </p:spPr>
        <p:txBody>
          <a:bodyPr>
            <a:normAutofit/>
          </a:bodyPr>
          <a:lstStyle/>
          <a:p>
            <a:pPr marL="0" indent="0" algn="l">
              <a:lnSpc>
                <a:spcPct val="150000"/>
              </a:lnSpc>
              <a:buNone/>
            </a:pPr>
            <a:r>
              <a:rPr lang="pl-PL" sz="1600" b="0" i="0" u="none" strike="noStrike" dirty="0" err="1">
                <a:solidFill>
                  <a:srgbClr val="000000"/>
                </a:solidFill>
                <a:effectLst/>
              </a:rPr>
              <a:t>Children</a:t>
            </a:r>
            <a:r>
              <a:rPr lang="pl-PL" sz="1600" b="0" i="0" u="none" strike="noStrike" dirty="0">
                <a:solidFill>
                  <a:srgbClr val="000000"/>
                </a:solidFill>
                <a:effectLst/>
              </a:rPr>
              <a:t> </a:t>
            </a:r>
            <a:r>
              <a:rPr lang="pl-PL" sz="1600" b="0" i="0" u="none" strike="noStrike" dirty="0" err="1">
                <a:solidFill>
                  <a:srgbClr val="000000"/>
                </a:solidFill>
                <a:effectLst/>
              </a:rPr>
              <a:t>build</a:t>
            </a:r>
            <a:r>
              <a:rPr lang="pl-PL" sz="1600" b="0" i="0" u="none" strike="noStrike" dirty="0">
                <a:solidFill>
                  <a:srgbClr val="000000"/>
                </a:solidFill>
                <a:effectLst/>
              </a:rPr>
              <a:t> </a:t>
            </a:r>
            <a:r>
              <a:rPr lang="pl-PL" sz="1600" b="0" i="0" u="none" strike="noStrike" dirty="0" err="1">
                <a:solidFill>
                  <a:srgbClr val="000000"/>
                </a:solidFill>
                <a:effectLst/>
              </a:rPr>
              <a:t>their</a:t>
            </a:r>
            <a:r>
              <a:rPr lang="pl-PL" sz="1600" b="0" i="0" u="none" strike="noStrike" dirty="0">
                <a:solidFill>
                  <a:srgbClr val="000000"/>
                </a:solidFill>
                <a:effectLst/>
              </a:rPr>
              <a:t> </a:t>
            </a:r>
            <a:r>
              <a:rPr lang="pl-PL" sz="1600" b="1" i="0" u="none" strike="noStrike" dirty="0" err="1">
                <a:solidFill>
                  <a:srgbClr val="000000"/>
                </a:solidFill>
                <a:effectLst/>
              </a:rPr>
              <a:t>inner</a:t>
            </a:r>
            <a:r>
              <a:rPr lang="pl-PL" sz="1600" b="1" i="0" u="none" strike="noStrike" dirty="0">
                <a:solidFill>
                  <a:srgbClr val="000000"/>
                </a:solidFill>
                <a:effectLst/>
              </a:rPr>
              <a:t> </a:t>
            </a:r>
            <a:r>
              <a:rPr lang="pl-PL" sz="1600" b="1" i="0" u="none" strike="noStrike" dirty="0" err="1">
                <a:solidFill>
                  <a:srgbClr val="000000"/>
                </a:solidFill>
                <a:effectLst/>
              </a:rPr>
              <a:t>maps</a:t>
            </a:r>
            <a:r>
              <a:rPr lang="pl-PL" sz="1600" b="0" i="0" u="none" strike="noStrike" dirty="0">
                <a:solidFill>
                  <a:srgbClr val="000000"/>
                </a:solidFill>
                <a:effectLst/>
              </a:rPr>
              <a:t> and </a:t>
            </a:r>
            <a:r>
              <a:rPr lang="pl-PL" sz="1600" b="1" i="0" u="none" strike="noStrike" dirty="0" err="1">
                <a:solidFill>
                  <a:srgbClr val="000000"/>
                </a:solidFill>
                <a:effectLst/>
              </a:rPr>
              <a:t>imagined</a:t>
            </a:r>
            <a:r>
              <a:rPr lang="pl-PL" sz="1600" b="1" i="0" u="none" strike="noStrike" dirty="0">
                <a:solidFill>
                  <a:srgbClr val="000000"/>
                </a:solidFill>
                <a:effectLst/>
              </a:rPr>
              <a:t> </a:t>
            </a:r>
            <a:r>
              <a:rPr lang="pl-PL" sz="1600" b="1" i="0" u="none" strike="noStrike" dirty="0" err="1">
                <a:solidFill>
                  <a:srgbClr val="000000"/>
                </a:solidFill>
                <a:effectLst/>
              </a:rPr>
              <a:t>cities</a:t>
            </a:r>
            <a:r>
              <a:rPr lang="pl-PL" sz="1600" b="0" i="0" u="none" strike="noStrike" dirty="0">
                <a:solidFill>
                  <a:srgbClr val="000000"/>
                </a:solidFill>
                <a:effectLst/>
              </a:rPr>
              <a:t> much </a:t>
            </a:r>
            <a:r>
              <a:rPr lang="pl-PL" sz="1600" b="0" i="0" u="none" strike="noStrike" dirty="0" err="1">
                <a:solidFill>
                  <a:srgbClr val="000000"/>
                </a:solidFill>
                <a:effectLst/>
              </a:rPr>
              <a:t>like</a:t>
            </a:r>
            <a:r>
              <a:rPr lang="pl-PL" sz="1600" b="0" i="0" u="none" strike="noStrike" dirty="0">
                <a:solidFill>
                  <a:srgbClr val="000000"/>
                </a:solidFill>
                <a:effectLst/>
              </a:rPr>
              <a:t> </a:t>
            </a:r>
            <a:r>
              <a:rPr lang="pl-PL" sz="1600" b="0" i="0" u="none" strike="noStrike" dirty="0" err="1">
                <a:solidFill>
                  <a:srgbClr val="000000"/>
                </a:solidFill>
                <a:effectLst/>
              </a:rPr>
              <a:t>ancient</a:t>
            </a:r>
            <a:r>
              <a:rPr lang="pl-PL" sz="1600" b="0" i="0" u="none" strike="noStrike" dirty="0">
                <a:solidFill>
                  <a:srgbClr val="000000"/>
                </a:solidFill>
                <a:effectLst/>
              </a:rPr>
              <a:t> </a:t>
            </a:r>
            <a:r>
              <a:rPr lang="pl-PL" sz="1600" b="0" i="0" u="none" strike="noStrike" dirty="0" err="1">
                <a:solidFill>
                  <a:srgbClr val="000000"/>
                </a:solidFill>
                <a:effectLst/>
              </a:rPr>
              <a:t>builders</a:t>
            </a:r>
            <a:r>
              <a:rPr lang="pl-PL" sz="1600" b="0" i="0" u="none" strike="noStrike" dirty="0">
                <a:solidFill>
                  <a:srgbClr val="000000"/>
                </a:solidFill>
                <a:effectLst/>
              </a:rPr>
              <a:t> – by </a:t>
            </a:r>
            <a:r>
              <a:rPr lang="pl-PL" sz="1600" b="0" i="0" u="none" strike="noStrike" dirty="0" err="1">
                <a:solidFill>
                  <a:srgbClr val="000000"/>
                </a:solidFill>
                <a:effectLst/>
              </a:rPr>
              <a:t>naming</a:t>
            </a:r>
            <a:r>
              <a:rPr lang="pl-PL" sz="1600" b="0" i="0" u="none" strike="noStrike" dirty="0">
                <a:solidFill>
                  <a:srgbClr val="000000"/>
                </a:solidFill>
                <a:effectLst/>
              </a:rPr>
              <a:t> </a:t>
            </a:r>
            <a:r>
              <a:rPr lang="pl-PL" sz="1600" b="0" i="0" u="none" strike="noStrike" dirty="0" err="1">
                <a:solidFill>
                  <a:srgbClr val="000000"/>
                </a:solidFill>
                <a:effectLst/>
              </a:rPr>
              <a:t>places</a:t>
            </a:r>
            <a:r>
              <a:rPr lang="pl-PL" sz="1600" b="0" i="0" u="none" strike="noStrike" dirty="0">
                <a:solidFill>
                  <a:srgbClr val="000000"/>
                </a:solidFill>
                <a:effectLst/>
              </a:rPr>
              <a:t> </a:t>
            </a:r>
            <a:r>
              <a:rPr lang="pl-PL" sz="1600" b="0" i="0" u="none" strike="noStrike" dirty="0" err="1">
                <a:solidFill>
                  <a:srgbClr val="000000"/>
                </a:solidFill>
                <a:effectLst/>
              </a:rPr>
              <a:t>based</a:t>
            </a:r>
            <a:r>
              <a:rPr lang="pl-PL" sz="1600" b="0" i="0" u="none" strike="noStrike" dirty="0">
                <a:solidFill>
                  <a:srgbClr val="000000"/>
                </a:solidFill>
                <a:effectLst/>
              </a:rPr>
              <a:t> on </a:t>
            </a:r>
            <a:r>
              <a:rPr lang="pl-PL" sz="1600" b="1" i="0" u="none" strike="noStrike" dirty="0" err="1">
                <a:solidFill>
                  <a:srgbClr val="000000"/>
                </a:solidFill>
                <a:effectLst/>
              </a:rPr>
              <a:t>distinctive</a:t>
            </a:r>
            <a:r>
              <a:rPr lang="pl-PL" sz="1600" b="1" i="0" u="none" strike="noStrike" dirty="0">
                <a:solidFill>
                  <a:srgbClr val="000000"/>
                </a:solidFill>
                <a:effectLst/>
              </a:rPr>
              <a:t> </a:t>
            </a:r>
            <a:r>
              <a:rPr lang="pl-PL" sz="1600" b="1" i="0" u="none" strike="noStrike" dirty="0" err="1">
                <a:solidFill>
                  <a:srgbClr val="000000"/>
                </a:solidFill>
                <a:effectLst/>
              </a:rPr>
              <a:t>landmarks</a:t>
            </a:r>
            <a:r>
              <a:rPr lang="pl-PL" sz="1600" b="0" i="0" u="none" strike="noStrike" dirty="0">
                <a:solidFill>
                  <a:srgbClr val="000000"/>
                </a:solidFill>
                <a:effectLst/>
              </a:rPr>
              <a:t>, </a:t>
            </a:r>
            <a:r>
              <a:rPr lang="pl-PL" sz="1600" b="0" i="0" u="none" strike="noStrike" dirty="0" err="1">
                <a:solidFill>
                  <a:srgbClr val="000000"/>
                </a:solidFill>
                <a:effectLst/>
              </a:rPr>
              <a:t>such</a:t>
            </a:r>
            <a:r>
              <a:rPr lang="pl-PL" sz="1600" b="0" i="0" u="none" strike="noStrike" dirty="0">
                <a:solidFill>
                  <a:srgbClr val="000000"/>
                </a:solidFill>
                <a:effectLst/>
              </a:rPr>
              <a:t> as </a:t>
            </a:r>
            <a:r>
              <a:rPr lang="pl-PL" sz="1600" b="0" i="1" u="none" strike="noStrike" dirty="0">
                <a:solidFill>
                  <a:srgbClr val="000000"/>
                </a:solidFill>
                <a:effectLst/>
              </a:rPr>
              <a:t>Church </a:t>
            </a:r>
            <a:r>
              <a:rPr lang="pl-PL" sz="1600" b="0" i="1" u="none" strike="noStrike" dirty="0" err="1">
                <a:solidFill>
                  <a:srgbClr val="000000"/>
                </a:solidFill>
                <a:effectLst/>
              </a:rPr>
              <a:t>Street</a:t>
            </a:r>
            <a:r>
              <a:rPr lang="pl-PL" sz="1600" b="0" i="0" u="none" strike="noStrike" dirty="0">
                <a:solidFill>
                  <a:srgbClr val="000000"/>
                </a:solidFill>
                <a:effectLst/>
              </a:rPr>
              <a:t>, </a:t>
            </a:r>
            <a:r>
              <a:rPr lang="pl-PL" sz="1600" b="0" i="0" u="none" strike="noStrike" dirty="0" err="1">
                <a:solidFill>
                  <a:srgbClr val="000000"/>
                </a:solidFill>
                <a:effectLst/>
              </a:rPr>
              <a:t>or</a:t>
            </a:r>
            <a:r>
              <a:rPr lang="pl-PL" sz="1600" b="0" i="0" u="none" strike="noStrike" dirty="0">
                <a:solidFill>
                  <a:srgbClr val="000000"/>
                </a:solidFill>
                <a:effectLst/>
              </a:rPr>
              <a:t> </a:t>
            </a:r>
            <a:r>
              <a:rPr lang="pl-PL" sz="1600" b="0" i="1" u="none" strike="noStrike" dirty="0" err="1">
                <a:solidFill>
                  <a:srgbClr val="000000"/>
                </a:solidFill>
                <a:effectLst/>
              </a:rPr>
              <a:t>Hospital</a:t>
            </a:r>
            <a:r>
              <a:rPr lang="pl-PL" sz="1600" b="0" i="1" u="none" strike="noStrike" dirty="0">
                <a:solidFill>
                  <a:srgbClr val="000000"/>
                </a:solidFill>
                <a:effectLst/>
              </a:rPr>
              <a:t> </a:t>
            </a:r>
            <a:r>
              <a:rPr lang="pl-PL" sz="1600" b="0" i="1" u="none" strike="noStrike" dirty="0" err="1">
                <a:solidFill>
                  <a:srgbClr val="000000"/>
                </a:solidFill>
                <a:effectLst/>
              </a:rPr>
              <a:t>Street</a:t>
            </a:r>
            <a:r>
              <a:rPr lang="pl-PL" sz="1600" b="0" i="0" u="none" strike="noStrike" dirty="0">
                <a:solidFill>
                  <a:srgbClr val="000000"/>
                </a:solidFill>
                <a:effectLst/>
              </a:rPr>
              <a:t>.</a:t>
            </a:r>
          </a:p>
          <a:p>
            <a:pPr marL="0" indent="0" algn="l">
              <a:lnSpc>
                <a:spcPct val="150000"/>
              </a:lnSpc>
              <a:buNone/>
            </a:pPr>
            <a:r>
              <a:rPr lang="pl-PL" sz="1600" b="0" i="0" u="none" strike="noStrike" dirty="0" err="1">
                <a:solidFill>
                  <a:srgbClr val="000000"/>
                </a:solidFill>
                <a:effectLst/>
              </a:rPr>
              <a:t>When</a:t>
            </a:r>
            <a:r>
              <a:rPr lang="pl-PL" sz="1600" b="0" i="0" u="none" strike="noStrike" dirty="0">
                <a:solidFill>
                  <a:srgbClr val="000000"/>
                </a:solidFill>
                <a:effectLst/>
              </a:rPr>
              <a:t> </a:t>
            </a:r>
            <a:r>
              <a:rPr lang="pl-PL" sz="1600" b="0" i="0" u="none" strike="noStrike" dirty="0" err="1">
                <a:solidFill>
                  <a:srgbClr val="000000"/>
                </a:solidFill>
                <a:effectLst/>
              </a:rPr>
              <a:t>asked</a:t>
            </a:r>
            <a:r>
              <a:rPr lang="pl-PL" sz="1600" b="0" i="0" u="none" strike="noStrike" dirty="0">
                <a:solidFill>
                  <a:srgbClr val="000000"/>
                </a:solidFill>
                <a:effectLst/>
              </a:rPr>
              <a:t> </a:t>
            </a:r>
            <a:r>
              <a:rPr lang="pl-PL" sz="1600" b="0" i="0" u="none" strike="noStrike" dirty="0" err="1">
                <a:solidFill>
                  <a:srgbClr val="000000"/>
                </a:solidFill>
                <a:effectLst/>
              </a:rPr>
              <a:t>how</a:t>
            </a:r>
            <a:r>
              <a:rPr lang="pl-PL" sz="1600" b="0" i="0" u="none" strike="noStrike" dirty="0">
                <a:solidFill>
                  <a:srgbClr val="000000"/>
                </a:solidFill>
                <a:effectLst/>
              </a:rPr>
              <a:t> to </a:t>
            </a:r>
            <a:r>
              <a:rPr lang="pl-PL" sz="1600" b="0" i="0" u="none" strike="noStrike" dirty="0" err="1">
                <a:solidFill>
                  <a:srgbClr val="000000"/>
                </a:solidFill>
                <a:effectLst/>
              </a:rPr>
              <a:t>get</a:t>
            </a:r>
            <a:r>
              <a:rPr lang="pl-PL" sz="1600" b="0" i="0" u="none" strike="noStrike" dirty="0">
                <a:solidFill>
                  <a:srgbClr val="000000"/>
                </a:solidFill>
                <a:effectLst/>
              </a:rPr>
              <a:t> from </a:t>
            </a:r>
            <a:r>
              <a:rPr lang="pl-PL" sz="1600" b="0" i="0" u="none" strike="noStrike" dirty="0" err="1">
                <a:solidFill>
                  <a:srgbClr val="000000"/>
                </a:solidFill>
                <a:effectLst/>
              </a:rPr>
              <a:t>home</a:t>
            </a:r>
            <a:r>
              <a:rPr lang="pl-PL" sz="1600" b="0" i="0" u="none" strike="noStrike" dirty="0">
                <a:solidFill>
                  <a:srgbClr val="000000"/>
                </a:solidFill>
                <a:effectLst/>
              </a:rPr>
              <a:t> to the tram stop, </a:t>
            </a:r>
            <a:r>
              <a:rPr lang="pl-PL" sz="1600" b="0" i="0" u="none" strike="noStrike" dirty="0" err="1">
                <a:solidFill>
                  <a:srgbClr val="000000"/>
                </a:solidFill>
                <a:effectLst/>
              </a:rPr>
              <a:t>they</a:t>
            </a:r>
            <a:r>
              <a:rPr lang="pl-PL" sz="1600" b="0" i="0" u="none" strike="noStrike" dirty="0">
                <a:solidFill>
                  <a:srgbClr val="000000"/>
                </a:solidFill>
                <a:effectLst/>
              </a:rPr>
              <a:t> </a:t>
            </a:r>
            <a:r>
              <a:rPr lang="pl-PL" sz="1600" b="0" i="0" u="none" strike="noStrike" dirty="0" err="1">
                <a:solidFill>
                  <a:srgbClr val="000000"/>
                </a:solidFill>
                <a:effectLst/>
              </a:rPr>
              <a:t>won’t</a:t>
            </a:r>
            <a:r>
              <a:rPr lang="pl-PL" sz="1600" b="0" i="0" u="none" strike="noStrike" dirty="0">
                <a:solidFill>
                  <a:srgbClr val="000000"/>
                </a:solidFill>
                <a:effectLst/>
              </a:rPr>
              <a:t> </a:t>
            </a:r>
            <a:r>
              <a:rPr lang="pl-PL" sz="1600" b="0" i="0" u="none" strike="noStrike" dirty="0" err="1">
                <a:solidFill>
                  <a:srgbClr val="000000"/>
                </a:solidFill>
                <a:effectLst/>
              </a:rPr>
              <a:t>say</a:t>
            </a:r>
            <a:r>
              <a:rPr lang="pl-PL" sz="1600" b="0" i="0" u="none" strike="noStrike" dirty="0">
                <a:solidFill>
                  <a:srgbClr val="000000"/>
                </a:solidFill>
                <a:effectLst/>
              </a:rPr>
              <a:t> </a:t>
            </a:r>
            <a:r>
              <a:rPr lang="pl-PL" sz="1600" b="0" i="0" u="none" strike="noStrike" dirty="0" err="1">
                <a:solidFill>
                  <a:srgbClr val="000000"/>
                </a:solidFill>
                <a:effectLst/>
              </a:rPr>
              <a:t>it’s</a:t>
            </a:r>
            <a:r>
              <a:rPr lang="pl-PL" sz="1600" b="0" i="0" u="none" strike="noStrike" dirty="0">
                <a:solidFill>
                  <a:srgbClr val="000000"/>
                </a:solidFill>
                <a:effectLst/>
              </a:rPr>
              <a:t> “in the </a:t>
            </a:r>
            <a:r>
              <a:rPr lang="pl-PL" sz="1600" b="0" i="0" u="none" strike="noStrike" dirty="0" err="1">
                <a:solidFill>
                  <a:srgbClr val="000000"/>
                </a:solidFill>
                <a:effectLst/>
              </a:rPr>
              <a:t>square</a:t>
            </a:r>
            <a:r>
              <a:rPr lang="pl-PL" sz="1600" b="0" i="0" u="none" strike="noStrike" dirty="0">
                <a:solidFill>
                  <a:srgbClr val="000000"/>
                </a:solidFill>
                <a:effectLst/>
              </a:rPr>
              <a:t> </a:t>
            </a:r>
            <a:r>
              <a:rPr lang="pl-PL" sz="1600" b="0" i="0" u="none" strike="noStrike" dirty="0" err="1">
                <a:solidFill>
                  <a:srgbClr val="000000"/>
                </a:solidFill>
                <a:effectLst/>
              </a:rPr>
              <a:t>north</a:t>
            </a:r>
            <a:r>
              <a:rPr lang="pl-PL" sz="1600" b="0" i="0" u="none" strike="noStrike" dirty="0">
                <a:solidFill>
                  <a:srgbClr val="000000"/>
                </a:solidFill>
                <a:effectLst/>
              </a:rPr>
              <a:t> of the </a:t>
            </a:r>
            <a:r>
              <a:rPr lang="pl-PL" sz="1600" b="0" i="0" u="none" strike="noStrike" dirty="0" err="1">
                <a:solidFill>
                  <a:srgbClr val="000000"/>
                </a:solidFill>
                <a:effectLst/>
              </a:rPr>
              <a:t>house</a:t>
            </a:r>
            <a:r>
              <a:rPr lang="pl-PL" sz="1600" b="0" i="0" u="none" strike="noStrike" dirty="0">
                <a:solidFill>
                  <a:srgbClr val="000000"/>
                </a:solidFill>
                <a:effectLst/>
              </a:rPr>
              <a:t>,” as </a:t>
            </a:r>
            <a:r>
              <a:rPr lang="pl-PL" sz="1600" b="0" i="0" u="none" strike="noStrike" dirty="0" err="1">
                <a:solidFill>
                  <a:srgbClr val="000000"/>
                </a:solidFill>
                <a:effectLst/>
              </a:rPr>
              <a:t>an</a:t>
            </a:r>
            <a:r>
              <a:rPr lang="pl-PL" sz="1600" b="0" i="0" u="none" strike="noStrike" dirty="0">
                <a:solidFill>
                  <a:srgbClr val="000000"/>
                </a:solidFill>
                <a:effectLst/>
              </a:rPr>
              <a:t> </a:t>
            </a:r>
            <a:r>
              <a:rPr lang="pl-PL" sz="1600" b="0" i="0" u="none" strike="noStrike" dirty="0" err="1">
                <a:solidFill>
                  <a:srgbClr val="000000"/>
                </a:solidFill>
                <a:effectLst/>
              </a:rPr>
              <a:t>adult</a:t>
            </a:r>
            <a:r>
              <a:rPr lang="pl-PL" sz="1600" b="0" i="0" u="none" strike="noStrike" dirty="0">
                <a:solidFill>
                  <a:srgbClr val="000000"/>
                </a:solidFill>
                <a:effectLst/>
              </a:rPr>
              <a:t> </a:t>
            </a:r>
            <a:r>
              <a:rPr lang="pl-PL" sz="1600" b="0" i="0" u="none" strike="noStrike" dirty="0" err="1">
                <a:solidFill>
                  <a:srgbClr val="000000"/>
                </a:solidFill>
                <a:effectLst/>
              </a:rPr>
              <a:t>might</a:t>
            </a:r>
            <a:r>
              <a:rPr lang="pl-PL" sz="1600" b="0" i="0" u="none" strike="noStrike" dirty="0">
                <a:solidFill>
                  <a:srgbClr val="000000"/>
                </a:solidFill>
                <a:effectLst/>
              </a:rPr>
              <a:t>.</a:t>
            </a:r>
          </a:p>
          <a:p>
            <a:pPr marL="0" indent="0" algn="l">
              <a:lnSpc>
                <a:spcPct val="150000"/>
              </a:lnSpc>
              <a:buNone/>
            </a:pPr>
            <a:r>
              <a:rPr lang="pl-PL" sz="1600" b="0" i="0" u="none" strike="noStrike" dirty="0" err="1">
                <a:solidFill>
                  <a:srgbClr val="000000"/>
                </a:solidFill>
                <a:effectLst/>
              </a:rPr>
              <a:t>Instead</a:t>
            </a:r>
            <a:r>
              <a:rPr lang="pl-PL" sz="1600" b="0" i="0" u="none" strike="noStrike" dirty="0">
                <a:solidFill>
                  <a:srgbClr val="000000"/>
                </a:solidFill>
                <a:effectLst/>
              </a:rPr>
              <a:t>, </a:t>
            </a:r>
            <a:r>
              <a:rPr lang="pl-PL" sz="1600" b="0" i="0" u="none" strike="noStrike" dirty="0" err="1">
                <a:solidFill>
                  <a:srgbClr val="000000"/>
                </a:solidFill>
                <a:effectLst/>
              </a:rPr>
              <a:t>they’ll</a:t>
            </a:r>
            <a:r>
              <a:rPr lang="pl-PL" sz="1600" b="0" i="0" u="none" strike="noStrike" dirty="0">
                <a:solidFill>
                  <a:srgbClr val="000000"/>
                </a:solidFill>
                <a:effectLst/>
              </a:rPr>
              <a:t> </a:t>
            </a:r>
            <a:r>
              <a:rPr lang="pl-PL" sz="1600" b="0" i="0" u="none" strike="noStrike" dirty="0" err="1">
                <a:solidFill>
                  <a:srgbClr val="000000"/>
                </a:solidFill>
                <a:effectLst/>
              </a:rPr>
              <a:t>describe</a:t>
            </a:r>
            <a:r>
              <a:rPr lang="pl-PL" sz="1600" b="0" i="0" u="none" strike="noStrike" dirty="0">
                <a:solidFill>
                  <a:srgbClr val="000000"/>
                </a:solidFill>
                <a:effectLst/>
              </a:rPr>
              <a:t> the </a:t>
            </a:r>
            <a:r>
              <a:rPr lang="pl-PL" sz="1600" b="0" i="0" u="none" strike="noStrike" dirty="0" err="1">
                <a:solidFill>
                  <a:srgbClr val="000000"/>
                </a:solidFill>
                <a:effectLst/>
              </a:rPr>
              <a:t>route</a:t>
            </a:r>
            <a:r>
              <a:rPr lang="pl-PL" sz="1600" b="0" i="0" u="none" strike="noStrike" dirty="0">
                <a:solidFill>
                  <a:srgbClr val="000000"/>
                </a:solidFill>
                <a:effectLst/>
              </a:rPr>
              <a:t> </a:t>
            </a:r>
            <a:r>
              <a:rPr lang="pl-PL" sz="1600" b="0" i="0" u="none" strike="noStrike" dirty="0" err="1">
                <a:solidFill>
                  <a:srgbClr val="000000"/>
                </a:solidFill>
                <a:effectLst/>
              </a:rPr>
              <a:t>through</a:t>
            </a:r>
            <a:r>
              <a:rPr lang="pl-PL" sz="1600" b="0" i="0" u="none" strike="noStrike" dirty="0">
                <a:solidFill>
                  <a:srgbClr val="000000"/>
                </a:solidFill>
                <a:effectLst/>
              </a:rPr>
              <a:t> </a:t>
            </a:r>
            <a:r>
              <a:rPr lang="pl-PL" sz="1600" b="1" i="0" u="none" strike="noStrike" dirty="0" err="1">
                <a:solidFill>
                  <a:srgbClr val="000000"/>
                </a:solidFill>
                <a:effectLst/>
              </a:rPr>
              <a:t>experiences</a:t>
            </a:r>
            <a:r>
              <a:rPr lang="pl-PL" sz="1600" b="1" i="0" u="none" strike="noStrike" dirty="0">
                <a:solidFill>
                  <a:srgbClr val="000000"/>
                </a:solidFill>
                <a:effectLst/>
              </a:rPr>
              <a:t> and </a:t>
            </a:r>
            <a:r>
              <a:rPr lang="pl-PL" sz="1600" b="1" i="0" u="none" strike="noStrike" dirty="0" err="1">
                <a:solidFill>
                  <a:srgbClr val="000000"/>
                </a:solidFill>
                <a:effectLst/>
              </a:rPr>
              <a:t>senses</a:t>
            </a:r>
            <a:r>
              <a:rPr lang="pl-PL" sz="1600" b="0" i="0" u="none" strike="noStrike" dirty="0">
                <a:solidFill>
                  <a:srgbClr val="000000"/>
                </a:solidFill>
                <a:effectLst/>
              </a:rPr>
              <a:t>:</a:t>
            </a:r>
            <a:br>
              <a:rPr lang="pl-PL" sz="1600" b="0" i="0" u="none" strike="noStrike" dirty="0">
                <a:solidFill>
                  <a:srgbClr val="000000"/>
                </a:solidFill>
                <a:effectLst/>
              </a:rPr>
            </a:br>
            <a:r>
              <a:rPr lang="pl-PL" sz="1600" b="0" i="0" u="none" strike="noStrike" dirty="0" err="1">
                <a:solidFill>
                  <a:srgbClr val="000000"/>
                </a:solidFill>
                <a:effectLst/>
              </a:rPr>
              <a:t>you</a:t>
            </a:r>
            <a:r>
              <a:rPr lang="pl-PL" sz="1600" b="0" i="0" u="none" strike="noStrike" dirty="0">
                <a:solidFill>
                  <a:srgbClr val="000000"/>
                </a:solidFill>
                <a:effectLst/>
              </a:rPr>
              <a:t> </a:t>
            </a:r>
            <a:r>
              <a:rPr lang="pl-PL" sz="1600" b="0" i="0" u="none" strike="noStrike" dirty="0" err="1">
                <a:solidFill>
                  <a:srgbClr val="000000"/>
                </a:solidFill>
                <a:effectLst/>
              </a:rPr>
              <a:t>have</a:t>
            </a:r>
            <a:r>
              <a:rPr lang="pl-PL" sz="1600" b="0" i="0" u="none" strike="noStrike" dirty="0">
                <a:solidFill>
                  <a:srgbClr val="000000"/>
                </a:solidFill>
                <a:effectLst/>
              </a:rPr>
              <a:t> to pass </a:t>
            </a:r>
            <a:r>
              <a:rPr lang="pl-PL" sz="1600" b="1" i="0" u="none" strike="noStrike" dirty="0">
                <a:solidFill>
                  <a:srgbClr val="000000"/>
                </a:solidFill>
                <a:effectLst/>
              </a:rPr>
              <a:t>the </a:t>
            </a:r>
            <a:r>
              <a:rPr lang="pl-PL" sz="1600" b="1" i="0" u="none" strike="noStrike" dirty="0" err="1">
                <a:solidFill>
                  <a:srgbClr val="000000"/>
                </a:solidFill>
                <a:effectLst/>
              </a:rPr>
              <a:t>bakery</a:t>
            </a:r>
            <a:r>
              <a:rPr lang="pl-PL" sz="1600" b="1" i="0" u="none" strike="noStrike" dirty="0">
                <a:solidFill>
                  <a:srgbClr val="000000"/>
                </a:solidFill>
                <a:effectLst/>
              </a:rPr>
              <a:t> </a:t>
            </a:r>
            <a:r>
              <a:rPr lang="pl-PL" sz="1600" b="1" i="0" u="none" strike="noStrike" dirty="0" err="1">
                <a:solidFill>
                  <a:srgbClr val="000000"/>
                </a:solidFill>
                <a:effectLst/>
              </a:rPr>
              <a:t>that</a:t>
            </a:r>
            <a:r>
              <a:rPr lang="pl-PL" sz="1600" b="1" i="0" u="none" strike="noStrike" dirty="0">
                <a:solidFill>
                  <a:srgbClr val="000000"/>
                </a:solidFill>
                <a:effectLst/>
              </a:rPr>
              <a:t> </a:t>
            </a:r>
            <a:r>
              <a:rPr lang="pl-PL" sz="1600" b="1" i="0" u="none" strike="noStrike" dirty="0" err="1">
                <a:solidFill>
                  <a:srgbClr val="000000"/>
                </a:solidFill>
                <a:effectLst/>
              </a:rPr>
              <a:t>smells</a:t>
            </a:r>
            <a:r>
              <a:rPr lang="pl-PL" sz="1600" b="1" i="0" u="none" strike="noStrike" dirty="0">
                <a:solidFill>
                  <a:srgbClr val="000000"/>
                </a:solidFill>
                <a:effectLst/>
              </a:rPr>
              <a:t> </a:t>
            </a:r>
            <a:r>
              <a:rPr lang="pl-PL" sz="1600" b="1" i="0" u="none" strike="noStrike" dirty="0" err="1">
                <a:solidFill>
                  <a:srgbClr val="000000"/>
                </a:solidFill>
                <a:effectLst/>
              </a:rPr>
              <a:t>like</a:t>
            </a:r>
            <a:r>
              <a:rPr lang="pl-PL" sz="1600" b="1" i="0" u="none" strike="noStrike" dirty="0">
                <a:solidFill>
                  <a:srgbClr val="000000"/>
                </a:solidFill>
                <a:effectLst/>
              </a:rPr>
              <a:t> </a:t>
            </a:r>
            <a:r>
              <a:rPr lang="pl-PL" sz="1600" b="1" i="0" u="none" strike="noStrike" dirty="0" err="1">
                <a:solidFill>
                  <a:srgbClr val="000000"/>
                </a:solidFill>
                <a:effectLst/>
              </a:rPr>
              <a:t>cookies</a:t>
            </a:r>
            <a:r>
              <a:rPr lang="pl-PL" sz="1600" b="0" i="0" u="none" strike="noStrike" dirty="0">
                <a:solidFill>
                  <a:srgbClr val="000000"/>
                </a:solidFill>
                <a:effectLst/>
              </a:rPr>
              <a:t>, go by </a:t>
            </a:r>
            <a:r>
              <a:rPr lang="pl-PL" sz="1600" b="1" i="0" u="none" strike="noStrike" dirty="0">
                <a:solidFill>
                  <a:srgbClr val="000000"/>
                </a:solidFill>
                <a:effectLst/>
              </a:rPr>
              <a:t>the </a:t>
            </a:r>
            <a:r>
              <a:rPr lang="pl-PL" sz="1600" b="1" i="0" u="none" strike="noStrike" dirty="0" err="1">
                <a:solidFill>
                  <a:srgbClr val="000000"/>
                </a:solidFill>
                <a:effectLst/>
              </a:rPr>
              <a:t>building</a:t>
            </a:r>
            <a:r>
              <a:rPr lang="pl-PL" sz="1600" b="1" i="0" u="none" strike="noStrike" dirty="0">
                <a:solidFill>
                  <a:srgbClr val="000000"/>
                </a:solidFill>
                <a:effectLst/>
              </a:rPr>
              <a:t> with big </a:t>
            </a:r>
            <a:r>
              <a:rPr lang="pl-PL" sz="1600" b="1" i="0" u="none" strike="noStrike" dirty="0" err="1">
                <a:solidFill>
                  <a:srgbClr val="000000"/>
                </a:solidFill>
                <a:effectLst/>
              </a:rPr>
              <a:t>doors</a:t>
            </a:r>
            <a:r>
              <a:rPr lang="pl-PL" sz="1600" b="1" i="0" u="none" strike="noStrike" dirty="0">
                <a:solidFill>
                  <a:srgbClr val="000000"/>
                </a:solidFill>
                <a:effectLst/>
              </a:rPr>
              <a:t> </a:t>
            </a:r>
            <a:r>
              <a:rPr lang="pl-PL" sz="1600" b="1" i="0" u="none" strike="noStrike" dirty="0" err="1">
                <a:solidFill>
                  <a:srgbClr val="000000"/>
                </a:solidFill>
                <a:effectLst/>
              </a:rPr>
              <a:t>that</a:t>
            </a:r>
            <a:r>
              <a:rPr lang="pl-PL" sz="1600" b="1" i="0" u="none" strike="noStrike" dirty="0">
                <a:solidFill>
                  <a:srgbClr val="000000"/>
                </a:solidFill>
                <a:effectLst/>
              </a:rPr>
              <a:t> open </a:t>
            </a:r>
            <a:r>
              <a:rPr lang="pl-PL" sz="1600" b="1" i="0" u="none" strike="noStrike" dirty="0" err="1">
                <a:solidFill>
                  <a:srgbClr val="000000"/>
                </a:solidFill>
                <a:effectLst/>
              </a:rPr>
              <a:t>automatically</a:t>
            </a:r>
            <a:r>
              <a:rPr lang="pl-PL" sz="1600" b="0" i="0" u="none" strike="noStrike" dirty="0">
                <a:solidFill>
                  <a:srgbClr val="000000"/>
                </a:solidFill>
                <a:effectLst/>
              </a:rPr>
              <a:t> </a:t>
            </a:r>
            <a:r>
              <a:rPr lang="pl-PL" sz="1600" b="0" i="0" u="none" strike="noStrike" dirty="0" err="1">
                <a:solidFill>
                  <a:srgbClr val="000000"/>
                </a:solidFill>
                <a:effectLst/>
              </a:rPr>
              <a:t>when</a:t>
            </a:r>
            <a:r>
              <a:rPr lang="pl-PL" sz="1600" b="0" i="0" u="none" strike="noStrike" dirty="0">
                <a:solidFill>
                  <a:srgbClr val="000000"/>
                </a:solidFill>
                <a:effectLst/>
              </a:rPr>
              <a:t> </a:t>
            </a:r>
            <a:r>
              <a:rPr lang="pl-PL" sz="1600" b="0" i="0" u="none" strike="noStrike" dirty="0" err="1">
                <a:solidFill>
                  <a:srgbClr val="000000"/>
                </a:solidFill>
                <a:effectLst/>
              </a:rPr>
              <a:t>someone</a:t>
            </a:r>
            <a:r>
              <a:rPr lang="pl-PL" sz="1600" b="0" i="0" u="none" strike="noStrike" dirty="0">
                <a:solidFill>
                  <a:srgbClr val="000000"/>
                </a:solidFill>
                <a:effectLst/>
              </a:rPr>
              <a:t> </a:t>
            </a:r>
            <a:r>
              <a:rPr lang="pl-PL" sz="1600" b="0" i="0" u="none" strike="noStrike" dirty="0" err="1">
                <a:solidFill>
                  <a:srgbClr val="000000"/>
                </a:solidFill>
                <a:effectLst/>
              </a:rPr>
              <a:t>walks</a:t>
            </a:r>
            <a:r>
              <a:rPr lang="pl-PL" sz="1600" b="0" i="0" u="none" strike="noStrike" dirty="0">
                <a:solidFill>
                  <a:srgbClr val="000000"/>
                </a:solidFill>
                <a:effectLst/>
              </a:rPr>
              <a:t> past, </a:t>
            </a:r>
            <a:r>
              <a:rPr lang="pl-PL" sz="1600" b="0" i="0" u="none" strike="noStrike" dirty="0" err="1">
                <a:solidFill>
                  <a:srgbClr val="000000"/>
                </a:solidFill>
                <a:effectLst/>
              </a:rPr>
              <a:t>then</a:t>
            </a:r>
            <a:r>
              <a:rPr lang="pl-PL" sz="1600" b="0" i="0" u="none" strike="noStrike" dirty="0">
                <a:solidFill>
                  <a:srgbClr val="000000"/>
                </a:solidFill>
                <a:effectLst/>
              </a:rPr>
              <a:t> </a:t>
            </a:r>
            <a:r>
              <a:rPr lang="pl-PL" sz="1600" b="1" i="0" u="none" strike="noStrike" dirty="0" err="1">
                <a:solidFill>
                  <a:srgbClr val="000000"/>
                </a:solidFill>
                <a:effectLst/>
              </a:rPr>
              <a:t>turn</a:t>
            </a:r>
            <a:r>
              <a:rPr lang="pl-PL" sz="1600" b="1" i="0" u="none" strike="noStrike" dirty="0">
                <a:solidFill>
                  <a:srgbClr val="000000"/>
                </a:solidFill>
                <a:effectLst/>
              </a:rPr>
              <a:t> and cross the </a:t>
            </a:r>
            <a:r>
              <a:rPr lang="pl-PL" sz="1600" b="1" i="0" u="none" strike="noStrike" dirty="0" err="1">
                <a:solidFill>
                  <a:srgbClr val="000000"/>
                </a:solidFill>
                <a:effectLst/>
              </a:rPr>
              <a:t>street</a:t>
            </a:r>
            <a:r>
              <a:rPr lang="pl-PL" sz="1600" b="0" i="0" u="none" strike="noStrike" dirty="0">
                <a:solidFill>
                  <a:srgbClr val="000000"/>
                </a:solidFill>
                <a:effectLst/>
              </a:rPr>
              <a:t> </a:t>
            </a:r>
            <a:r>
              <a:rPr lang="pl-PL" sz="1600" b="0" i="0" u="none" strike="noStrike" dirty="0" err="1">
                <a:solidFill>
                  <a:srgbClr val="000000"/>
                </a:solidFill>
                <a:effectLst/>
              </a:rPr>
              <a:t>where</a:t>
            </a:r>
            <a:r>
              <a:rPr lang="pl-PL" sz="1600" b="0" i="0" u="none" strike="noStrike" dirty="0">
                <a:solidFill>
                  <a:srgbClr val="000000"/>
                </a:solidFill>
                <a:effectLst/>
              </a:rPr>
              <a:t> </a:t>
            </a:r>
            <a:r>
              <a:rPr lang="pl-PL" sz="1600" b="0" i="0" u="none" strike="noStrike" dirty="0" err="1">
                <a:solidFill>
                  <a:srgbClr val="000000"/>
                </a:solidFill>
                <a:effectLst/>
              </a:rPr>
              <a:t>there’s</a:t>
            </a:r>
            <a:r>
              <a:rPr lang="pl-PL" sz="1600" b="0" i="0" u="none" strike="noStrike" dirty="0">
                <a:solidFill>
                  <a:srgbClr val="000000"/>
                </a:solidFill>
                <a:effectLst/>
              </a:rPr>
              <a:t> </a:t>
            </a:r>
            <a:r>
              <a:rPr lang="pl-PL" sz="1600" b="0" i="0" u="none" strike="noStrike" dirty="0" err="1">
                <a:solidFill>
                  <a:srgbClr val="000000"/>
                </a:solidFill>
                <a:effectLst/>
              </a:rPr>
              <a:t>usually</a:t>
            </a:r>
            <a:r>
              <a:rPr lang="pl-PL" sz="1600" b="0" i="0" u="none" strike="noStrike" dirty="0">
                <a:solidFill>
                  <a:srgbClr val="000000"/>
                </a:solidFill>
                <a:effectLst/>
              </a:rPr>
              <a:t> </a:t>
            </a:r>
            <a:r>
              <a:rPr lang="pl-PL" sz="1600" b="1" i="0" u="none" strike="noStrike" dirty="0">
                <a:solidFill>
                  <a:srgbClr val="000000"/>
                </a:solidFill>
                <a:effectLst/>
              </a:rPr>
              <a:t>a </a:t>
            </a:r>
            <a:r>
              <a:rPr lang="pl-PL" sz="1600" b="1" i="0" u="none" strike="noStrike" dirty="0" err="1">
                <a:solidFill>
                  <a:srgbClr val="000000"/>
                </a:solidFill>
                <a:effectLst/>
              </a:rPr>
              <a:t>puddle</a:t>
            </a:r>
            <a:r>
              <a:rPr lang="pl-PL" sz="1600" b="1" i="0" u="none" strike="noStrike" dirty="0">
                <a:solidFill>
                  <a:srgbClr val="000000"/>
                </a:solidFill>
                <a:effectLst/>
              </a:rPr>
              <a:t> </a:t>
            </a:r>
            <a:r>
              <a:rPr lang="pl-PL" sz="1600" b="1" i="0" u="none" strike="noStrike" dirty="0" err="1">
                <a:solidFill>
                  <a:srgbClr val="000000"/>
                </a:solidFill>
                <a:effectLst/>
              </a:rPr>
              <a:t>left</a:t>
            </a:r>
            <a:r>
              <a:rPr lang="pl-PL" sz="1600" b="1" i="0" u="none" strike="noStrike" dirty="0">
                <a:solidFill>
                  <a:srgbClr val="000000"/>
                </a:solidFill>
                <a:effectLst/>
              </a:rPr>
              <a:t> from </a:t>
            </a:r>
            <a:r>
              <a:rPr lang="pl-PL" sz="1600" b="1" i="0" u="none" strike="noStrike" dirty="0" err="1">
                <a:solidFill>
                  <a:srgbClr val="000000"/>
                </a:solidFill>
                <a:effectLst/>
              </a:rPr>
              <a:t>washing</a:t>
            </a:r>
            <a:r>
              <a:rPr lang="pl-PL" sz="1600" b="1" i="0" u="none" strike="noStrike" dirty="0">
                <a:solidFill>
                  <a:srgbClr val="000000"/>
                </a:solidFill>
                <a:effectLst/>
              </a:rPr>
              <a:t> </a:t>
            </a:r>
            <a:r>
              <a:rPr lang="pl-PL" sz="1600" b="1" i="0" u="none" strike="noStrike" dirty="0" err="1">
                <a:solidFill>
                  <a:srgbClr val="000000"/>
                </a:solidFill>
                <a:effectLst/>
              </a:rPr>
              <a:t>fire</a:t>
            </a:r>
            <a:r>
              <a:rPr lang="pl-PL" sz="1600" b="1" i="0" u="none" strike="noStrike" dirty="0">
                <a:solidFill>
                  <a:srgbClr val="000000"/>
                </a:solidFill>
                <a:effectLst/>
              </a:rPr>
              <a:t> trucks</a:t>
            </a:r>
            <a:r>
              <a:rPr lang="pl-PL" sz="1600" b="0" i="0" u="none" strike="noStrike" dirty="0">
                <a:solidFill>
                  <a:srgbClr val="000000"/>
                </a:solidFill>
                <a:effectLst/>
              </a:rPr>
              <a:t>, and in </a:t>
            </a:r>
            <a:r>
              <a:rPr lang="pl-PL" sz="1600" b="0" i="0" u="none" strike="noStrike" dirty="0" err="1">
                <a:solidFill>
                  <a:srgbClr val="000000"/>
                </a:solidFill>
                <a:effectLst/>
              </a:rPr>
              <a:t>winter</a:t>
            </a:r>
            <a:r>
              <a:rPr lang="pl-PL" sz="1600" b="0" i="0" u="none" strike="noStrike" dirty="0">
                <a:solidFill>
                  <a:srgbClr val="000000"/>
                </a:solidFill>
                <a:effectLst/>
              </a:rPr>
              <a:t>, </a:t>
            </a:r>
            <a:r>
              <a:rPr lang="pl-PL" sz="1600" b="1" i="0" u="none" strike="noStrike" dirty="0" err="1">
                <a:solidFill>
                  <a:srgbClr val="000000"/>
                </a:solidFill>
                <a:effectLst/>
              </a:rPr>
              <a:t>ice</a:t>
            </a:r>
            <a:r>
              <a:rPr lang="pl-PL" sz="1600" b="1" i="0" u="none" strike="noStrike" dirty="0">
                <a:solidFill>
                  <a:srgbClr val="000000"/>
                </a:solidFill>
                <a:effectLst/>
              </a:rPr>
              <a:t> </a:t>
            </a:r>
            <a:r>
              <a:rPr lang="pl-PL" sz="1600" b="1" i="0" u="none" strike="noStrike" dirty="0" err="1">
                <a:solidFill>
                  <a:srgbClr val="000000"/>
                </a:solidFill>
                <a:effectLst/>
              </a:rPr>
              <a:t>forms</a:t>
            </a:r>
            <a:r>
              <a:rPr lang="pl-PL" sz="1600" b="1" i="0" u="none" strike="noStrike" dirty="0">
                <a:solidFill>
                  <a:srgbClr val="000000"/>
                </a:solidFill>
                <a:effectLst/>
              </a:rPr>
              <a:t> </a:t>
            </a:r>
            <a:r>
              <a:rPr lang="pl-PL" sz="1600" b="1" i="0" u="none" strike="noStrike" dirty="0" err="1">
                <a:solidFill>
                  <a:srgbClr val="000000"/>
                </a:solidFill>
                <a:effectLst/>
              </a:rPr>
              <a:t>there</a:t>
            </a:r>
            <a:r>
              <a:rPr lang="pl-PL" sz="1600" b="1" i="0" u="none" strike="noStrike" dirty="0">
                <a:solidFill>
                  <a:srgbClr val="000000"/>
                </a:solidFill>
                <a:effectLst/>
              </a:rPr>
              <a:t> </a:t>
            </a:r>
            <a:r>
              <a:rPr lang="pl-PL" sz="1600" b="1" i="0" u="none" strike="noStrike" dirty="0" err="1">
                <a:solidFill>
                  <a:srgbClr val="000000"/>
                </a:solidFill>
                <a:effectLst/>
              </a:rPr>
              <a:t>that</a:t>
            </a:r>
            <a:r>
              <a:rPr lang="pl-PL" sz="1600" b="1" i="0" u="none" strike="noStrike" dirty="0">
                <a:solidFill>
                  <a:srgbClr val="000000"/>
                </a:solidFill>
                <a:effectLst/>
              </a:rPr>
              <a:t> </a:t>
            </a:r>
            <a:r>
              <a:rPr lang="pl-PL" sz="1600" b="1" i="0" u="none" strike="noStrike" dirty="0" err="1">
                <a:solidFill>
                  <a:srgbClr val="000000"/>
                </a:solidFill>
                <a:effectLst/>
              </a:rPr>
              <a:t>you</a:t>
            </a:r>
            <a:r>
              <a:rPr lang="pl-PL" sz="1600" b="1" i="0" u="none" strike="noStrike" dirty="0">
                <a:solidFill>
                  <a:srgbClr val="000000"/>
                </a:solidFill>
                <a:effectLst/>
              </a:rPr>
              <a:t> </a:t>
            </a:r>
            <a:r>
              <a:rPr lang="pl-PL" sz="1600" b="1" i="0" u="none" strike="noStrike" dirty="0" err="1">
                <a:solidFill>
                  <a:srgbClr val="000000"/>
                </a:solidFill>
                <a:effectLst/>
              </a:rPr>
              <a:t>can</a:t>
            </a:r>
            <a:r>
              <a:rPr lang="pl-PL" sz="1600" b="1" i="0" u="none" strike="noStrike" dirty="0">
                <a:solidFill>
                  <a:srgbClr val="000000"/>
                </a:solidFill>
                <a:effectLst/>
              </a:rPr>
              <a:t> </a:t>
            </a:r>
            <a:r>
              <a:rPr lang="pl-PL" sz="1600" b="1" i="0" u="none" strike="noStrike" dirty="0" err="1">
                <a:solidFill>
                  <a:srgbClr val="000000"/>
                </a:solidFill>
                <a:effectLst/>
              </a:rPr>
              <a:t>break</a:t>
            </a:r>
            <a:r>
              <a:rPr lang="pl-PL" sz="1600" b="0" i="0" u="none" strike="noStrike" dirty="0">
                <a:solidFill>
                  <a:srgbClr val="000000"/>
                </a:solidFill>
                <a:effectLst/>
              </a:rPr>
              <a:t>.</a:t>
            </a:r>
          </a:p>
        </p:txBody>
      </p:sp>
      <p:sp>
        <p:nvSpPr>
          <p:cNvPr id="7" name="Pagon 6">
            <a:hlinkClick r:id="rId2" action="ppaction://hlinksldjump"/>
            <a:extLst>
              <a:ext uri="{FF2B5EF4-FFF2-40B4-BE49-F238E27FC236}">
                <a16:creationId xmlns:a16="http://schemas.microsoft.com/office/drawing/2014/main" id="{3FD92245-F874-2892-B5CF-3F32B4F1B1EA}"/>
              </a:ext>
            </a:extLst>
          </p:cNvPr>
          <p:cNvSpPr/>
          <p:nvPr/>
        </p:nvSpPr>
        <p:spPr>
          <a:xfrm rot="10800000">
            <a:off x="838199" y="5906963"/>
            <a:ext cx="540000" cy="540000"/>
          </a:xfrm>
          <a:prstGeom prst="chevron">
            <a:avLst/>
          </a:prstGeom>
          <a:solidFill>
            <a:srgbClr val="97D6F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l-PL">
              <a:solidFill>
                <a:schemeClr val="tx1"/>
              </a:solidFill>
            </a:endParaRPr>
          </a:p>
        </p:txBody>
      </p:sp>
      <p:grpSp>
        <p:nvGrpSpPr>
          <p:cNvPr id="10" name="Grupa 9">
            <a:extLst>
              <a:ext uri="{FF2B5EF4-FFF2-40B4-BE49-F238E27FC236}">
                <a16:creationId xmlns:a16="http://schemas.microsoft.com/office/drawing/2014/main" id="{EBABE27B-141B-A40F-C839-AA87AA4C1BC2}"/>
              </a:ext>
            </a:extLst>
          </p:cNvPr>
          <p:cNvGrpSpPr/>
          <p:nvPr/>
        </p:nvGrpSpPr>
        <p:grpSpPr>
          <a:xfrm>
            <a:off x="7579567" y="365126"/>
            <a:ext cx="4496182" cy="6127749"/>
            <a:chOff x="7551575" y="930856"/>
            <a:chExt cx="4496182" cy="6127749"/>
          </a:xfrm>
        </p:grpSpPr>
        <p:pic>
          <p:nvPicPr>
            <p:cNvPr id="4" name="Obraz 3" descr="Obraz zawierający mapa&#10;&#10;Opis wygenerowany automatycznie">
              <a:extLst>
                <a:ext uri="{FF2B5EF4-FFF2-40B4-BE49-F238E27FC236}">
                  <a16:creationId xmlns:a16="http://schemas.microsoft.com/office/drawing/2014/main" id="{947DDC41-4FD3-A800-F35D-05B6ADA531E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rot="16200000">
              <a:off x="5908314" y="2574117"/>
              <a:ext cx="5562017" cy="2275496"/>
            </a:xfrm>
            <a:prstGeom prst="rect">
              <a:avLst/>
            </a:prstGeom>
          </p:spPr>
        </p:pic>
        <p:pic>
          <p:nvPicPr>
            <p:cNvPr id="5" name="Symbol zastępczy zawartości 8" descr="Obraz zawierający tekst, mapa, atlas&#10;&#10;Zawartość wygenerowana przez sztuczną inteligencję może być niepoprawna.">
              <a:extLst>
                <a:ext uri="{FF2B5EF4-FFF2-40B4-BE49-F238E27FC236}">
                  <a16:creationId xmlns:a16="http://schemas.microsoft.com/office/drawing/2014/main" id="{133F936F-760B-61DA-B9DF-67C979C3F6E8}"/>
                </a:ext>
              </a:extLst>
            </p:cNvPr>
            <p:cNvPicPr>
              <a:picLocks noChangeAspect="1"/>
            </p:cNvPicPr>
            <p:nvPr/>
          </p:nvPicPr>
          <p:blipFill>
            <a:blip r:embed="rId4">
              <a:extLst>
                <a:ext uri="{28A0092B-C50C-407E-A947-70E740481C1C}">
                  <a14:useLocalDpi xmlns:a14="http://schemas.microsoft.com/office/drawing/2010/main"/>
                </a:ext>
              </a:extLst>
            </a:blip>
            <a:srcRect/>
            <a:stretch/>
          </p:blipFill>
          <p:spPr>
            <a:xfrm rot="16200000">
              <a:off x="8120320" y="2637608"/>
              <a:ext cx="5579378" cy="2165877"/>
            </a:xfrm>
            <a:prstGeom prst="rect">
              <a:avLst/>
            </a:prstGeom>
          </p:spPr>
        </p:pic>
        <p:sp>
          <p:nvSpPr>
            <p:cNvPr id="9" name="pole tekstowe 8">
              <a:extLst>
                <a:ext uri="{FF2B5EF4-FFF2-40B4-BE49-F238E27FC236}">
                  <a16:creationId xmlns:a16="http://schemas.microsoft.com/office/drawing/2014/main" id="{F0D1BB0F-3ACB-8FE2-974C-87FA3CF208A7}"/>
                </a:ext>
              </a:extLst>
            </p:cNvPr>
            <p:cNvSpPr txBox="1"/>
            <p:nvPr/>
          </p:nvSpPr>
          <p:spPr>
            <a:xfrm>
              <a:off x="7606383" y="6596940"/>
              <a:ext cx="4441374" cy="461665"/>
            </a:xfrm>
            <a:prstGeom prst="rect">
              <a:avLst/>
            </a:prstGeom>
            <a:noFill/>
          </p:spPr>
          <p:txBody>
            <a:bodyPr wrap="square" rtlCol="0">
              <a:spAutoFit/>
            </a:bodyPr>
            <a:lstStyle/>
            <a:p>
              <a:r>
                <a:rPr lang="pl-PL" sz="1200" i="1" dirty="0"/>
                <a:t>Porównanie tej samej trasy narysowanej przez dziecko podczas warsztatów z trasą z z Google </a:t>
              </a:r>
              <a:r>
                <a:rPr lang="pl-PL" sz="1200" i="1" dirty="0" err="1"/>
                <a:t>Maps</a:t>
              </a:r>
              <a:endParaRPr lang="pl-PL" sz="1200" i="1" dirty="0"/>
            </a:p>
          </p:txBody>
        </p:sp>
      </p:grpSp>
    </p:spTree>
    <p:extLst>
      <p:ext uri="{BB962C8B-B14F-4D97-AF65-F5344CB8AC3E}">
        <p14:creationId xmlns:p14="http://schemas.microsoft.com/office/powerpoint/2010/main" val="15710671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FB213-8AAB-94C3-039A-C8E13D1E3E5B}"/>
            </a:ext>
          </a:extLst>
        </p:cNvPr>
        <p:cNvGrpSpPr/>
        <p:nvPr/>
      </p:nvGrpSpPr>
      <p:grpSpPr>
        <a:xfrm>
          <a:off x="0" y="0"/>
          <a:ext cx="0" cy="0"/>
          <a:chOff x="0" y="0"/>
          <a:chExt cx="0" cy="0"/>
        </a:xfrm>
      </p:grpSpPr>
      <p:pic>
        <p:nvPicPr>
          <p:cNvPr id="6" name="Obraz 5" descr="Obraz zawierający osoba, granie, trzymający, mężczyzna&#10;&#10;Opis wygenerowany automatycznie">
            <a:extLst>
              <a:ext uri="{FF2B5EF4-FFF2-40B4-BE49-F238E27FC236}">
                <a16:creationId xmlns:a16="http://schemas.microsoft.com/office/drawing/2014/main" id="{8DF500FD-4976-4EF0-E312-E739C5D9DCAC}"/>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Prostokąt 4">
            <a:extLst>
              <a:ext uri="{FF2B5EF4-FFF2-40B4-BE49-F238E27FC236}">
                <a16:creationId xmlns:a16="http://schemas.microsoft.com/office/drawing/2014/main" id="{EA9E945B-D4FA-6F6E-4C1B-FAB6B75ACA15}"/>
              </a:ext>
            </a:extLst>
          </p:cNvPr>
          <p:cNvSpPr/>
          <p:nvPr/>
        </p:nvSpPr>
        <p:spPr>
          <a:xfrm>
            <a:off x="0" y="0"/>
            <a:ext cx="12192000" cy="6858000"/>
          </a:xfrm>
          <a:prstGeom prst="rect">
            <a:avLst/>
          </a:prstGeom>
          <a:solidFill>
            <a:schemeClr val="bg1">
              <a:alpha val="41801"/>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pl-PL" dirty="0"/>
          </a:p>
        </p:txBody>
      </p:sp>
      <p:sp>
        <p:nvSpPr>
          <p:cNvPr id="2" name="Tytuł 1">
            <a:extLst>
              <a:ext uri="{FF2B5EF4-FFF2-40B4-BE49-F238E27FC236}">
                <a16:creationId xmlns:a16="http://schemas.microsoft.com/office/drawing/2014/main" id="{C67E2093-8401-2072-F099-2CE6A5CFFC4F}"/>
              </a:ext>
            </a:extLst>
          </p:cNvPr>
          <p:cNvSpPr>
            <a:spLocks noGrp="1"/>
          </p:cNvSpPr>
          <p:nvPr>
            <p:ph type="ctrTitle"/>
          </p:nvPr>
        </p:nvSpPr>
        <p:spPr>
          <a:xfrm>
            <a:off x="373223" y="0"/>
            <a:ext cx="11159413" cy="1474839"/>
          </a:xfrm>
        </p:spPr>
        <p:txBody>
          <a:bodyPr>
            <a:normAutofit/>
          </a:bodyPr>
          <a:lstStyle/>
          <a:p>
            <a:r>
              <a:rPr lang="pl-PL" sz="3600" dirty="0" err="1"/>
              <a:t>Thank</a:t>
            </a:r>
            <a:r>
              <a:rPr lang="pl-PL" sz="3600" dirty="0"/>
              <a:t> </a:t>
            </a:r>
            <a:r>
              <a:rPr lang="pl-PL" sz="3600" dirty="0" err="1"/>
              <a:t>you</a:t>
            </a:r>
            <a:r>
              <a:rPr lang="pl-PL" sz="3600" dirty="0"/>
              <a:t> for </a:t>
            </a:r>
            <a:r>
              <a:rPr lang="pl-PL" sz="3600" dirty="0" err="1"/>
              <a:t>participating</a:t>
            </a:r>
            <a:r>
              <a:rPr lang="pl-PL" sz="3600" dirty="0"/>
              <a:t> in the </a:t>
            </a:r>
            <a:r>
              <a:rPr lang="pl-PL" sz="3600" b="1" dirty="0" err="1"/>
              <a:t>first</a:t>
            </a:r>
            <a:r>
              <a:rPr lang="pl-PL" sz="3600" b="1" dirty="0"/>
              <a:t> part of the </a:t>
            </a:r>
            <a:r>
              <a:rPr lang="pl-PL" sz="3600" b="1" dirty="0" err="1"/>
              <a:t>training</a:t>
            </a:r>
            <a:endParaRPr lang="pl-PL" sz="3600" b="1" dirty="0"/>
          </a:p>
        </p:txBody>
      </p:sp>
      <p:sp>
        <p:nvSpPr>
          <p:cNvPr id="4" name="Symbol zastępczy zawartości 2">
            <a:extLst>
              <a:ext uri="{FF2B5EF4-FFF2-40B4-BE49-F238E27FC236}">
                <a16:creationId xmlns:a16="http://schemas.microsoft.com/office/drawing/2014/main" id="{86E50572-86CD-4CDA-FD92-F851F855BE0E}"/>
              </a:ext>
            </a:extLst>
          </p:cNvPr>
          <p:cNvSpPr txBox="1">
            <a:spLocks/>
          </p:cNvSpPr>
          <p:nvPr/>
        </p:nvSpPr>
        <p:spPr>
          <a:xfrm>
            <a:off x="642257" y="2175176"/>
            <a:ext cx="3575180" cy="435133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pl-PL" sz="1800" dirty="0"/>
              <a:t>In the </a:t>
            </a:r>
            <a:r>
              <a:rPr lang="pl-PL" sz="1800" dirty="0" err="1"/>
              <a:t>next</a:t>
            </a:r>
            <a:r>
              <a:rPr lang="pl-PL" sz="1800" dirty="0"/>
              <a:t> part, I </a:t>
            </a:r>
            <a:r>
              <a:rPr lang="pl-PL" sz="1800" dirty="0" err="1"/>
              <a:t>will</a:t>
            </a:r>
            <a:r>
              <a:rPr lang="pl-PL" sz="1800" dirty="0"/>
              <a:t> </a:t>
            </a:r>
            <a:r>
              <a:rPr lang="pl-PL" sz="1800" dirty="0" err="1"/>
              <a:t>invite</a:t>
            </a:r>
            <a:r>
              <a:rPr lang="pl-PL" sz="1800" dirty="0"/>
              <a:t> </a:t>
            </a:r>
            <a:r>
              <a:rPr lang="pl-PL" sz="1800" dirty="0" err="1"/>
              <a:t>you</a:t>
            </a:r>
            <a:r>
              <a:rPr lang="pl-PL" sz="1800" dirty="0"/>
              <a:t> to </a:t>
            </a:r>
            <a:r>
              <a:rPr lang="pl-PL" sz="1800" dirty="0" err="1"/>
              <a:t>take</a:t>
            </a:r>
            <a:r>
              <a:rPr lang="pl-PL" sz="1800" dirty="0"/>
              <a:t> part in </a:t>
            </a:r>
            <a:r>
              <a:rPr lang="pl-PL" sz="1800" dirty="0" err="1"/>
              <a:t>two</a:t>
            </a:r>
            <a:r>
              <a:rPr lang="pl-PL" sz="1800" dirty="0"/>
              <a:t> </a:t>
            </a:r>
            <a:r>
              <a:rPr lang="pl-PL" sz="1800" dirty="0" err="1"/>
              <a:t>exercises</a:t>
            </a:r>
            <a:r>
              <a:rPr lang="pl-PL" sz="1800" dirty="0"/>
              <a:t> </a:t>
            </a:r>
            <a:r>
              <a:rPr lang="pl-PL" sz="1800" dirty="0" err="1"/>
              <a:t>drawn</a:t>
            </a:r>
            <a:r>
              <a:rPr lang="pl-PL" sz="1800" dirty="0"/>
              <a:t> from </a:t>
            </a:r>
            <a:r>
              <a:rPr lang="pl-PL" sz="1800" dirty="0" err="1"/>
              <a:t>workshops</a:t>
            </a:r>
            <a:r>
              <a:rPr lang="pl-PL" sz="1800" dirty="0"/>
              <a:t> I </a:t>
            </a:r>
            <a:r>
              <a:rPr lang="pl-PL" sz="1800" dirty="0" err="1"/>
              <a:t>conduct</a:t>
            </a:r>
            <a:r>
              <a:rPr lang="pl-PL" sz="1800" dirty="0"/>
              <a:t> for </a:t>
            </a:r>
            <a:r>
              <a:rPr lang="pl-PL" sz="1800" dirty="0" err="1"/>
              <a:t>adults</a:t>
            </a:r>
            <a:r>
              <a:rPr lang="pl-PL" sz="1800" dirty="0"/>
              <a:t>.</a:t>
            </a:r>
          </a:p>
          <a:p>
            <a:r>
              <a:rPr lang="pl-PL" sz="1800" dirty="0" err="1"/>
              <a:t>These</a:t>
            </a:r>
            <a:r>
              <a:rPr lang="pl-PL" sz="1800" dirty="0"/>
              <a:t> </a:t>
            </a:r>
            <a:r>
              <a:rPr lang="pl-PL" sz="1800" dirty="0" err="1"/>
              <a:t>exercises</a:t>
            </a:r>
            <a:r>
              <a:rPr lang="pl-PL" sz="1800" dirty="0"/>
              <a:t> </a:t>
            </a:r>
            <a:r>
              <a:rPr lang="pl-PL" sz="1800" dirty="0" err="1"/>
              <a:t>will</a:t>
            </a:r>
            <a:r>
              <a:rPr lang="pl-PL" sz="1800" dirty="0"/>
              <a:t> </a:t>
            </a:r>
            <a:r>
              <a:rPr lang="pl-PL" sz="1800" dirty="0" err="1"/>
              <a:t>require</a:t>
            </a:r>
            <a:r>
              <a:rPr lang="pl-PL" sz="1800" dirty="0"/>
              <a:t> </a:t>
            </a:r>
            <a:r>
              <a:rPr lang="pl-PL" sz="1800" dirty="0" err="1"/>
              <a:t>you</a:t>
            </a:r>
            <a:r>
              <a:rPr lang="pl-PL" sz="1800" dirty="0"/>
              <a:t> to </a:t>
            </a:r>
            <a:r>
              <a:rPr lang="pl-PL" sz="1800" b="1" dirty="0"/>
              <a:t>go </a:t>
            </a:r>
            <a:r>
              <a:rPr lang="pl-PL" sz="1800" b="1" dirty="0" err="1"/>
              <a:t>outside</a:t>
            </a:r>
            <a:r>
              <a:rPr lang="pl-PL" sz="1800" b="1" dirty="0"/>
              <a:t> </a:t>
            </a:r>
            <a:r>
              <a:rPr lang="pl-PL" sz="1800" dirty="0"/>
              <a:t>and </a:t>
            </a:r>
            <a:r>
              <a:rPr lang="pl-PL" sz="1800" b="1" dirty="0" err="1"/>
              <a:t>carefully</a:t>
            </a:r>
            <a:r>
              <a:rPr lang="pl-PL" sz="1800" b="1" dirty="0"/>
              <a:t> </a:t>
            </a:r>
            <a:r>
              <a:rPr lang="pl-PL" sz="1800" b="1" dirty="0" err="1"/>
              <a:t>observe</a:t>
            </a:r>
            <a:r>
              <a:rPr lang="pl-PL" sz="1800" b="1" dirty="0"/>
              <a:t> </a:t>
            </a:r>
            <a:r>
              <a:rPr lang="pl-PL" sz="1800" b="1" dirty="0" err="1"/>
              <a:t>your</a:t>
            </a:r>
            <a:r>
              <a:rPr lang="pl-PL" sz="1800" b="1" dirty="0"/>
              <a:t> </a:t>
            </a:r>
            <a:r>
              <a:rPr lang="pl-PL" sz="1800" b="1" dirty="0" err="1"/>
              <a:t>surroundings</a:t>
            </a:r>
            <a:r>
              <a:rPr lang="pl-PL" sz="1800" dirty="0"/>
              <a:t>.</a:t>
            </a:r>
          </a:p>
          <a:p>
            <a:endParaRPr lang="pl-PL" sz="1800" dirty="0"/>
          </a:p>
          <a:p>
            <a:r>
              <a:rPr lang="pl-PL" sz="3600" dirty="0" err="1"/>
              <a:t>You’re</a:t>
            </a:r>
            <a:r>
              <a:rPr lang="pl-PL" sz="3600" dirty="0"/>
              <a:t> </a:t>
            </a:r>
            <a:r>
              <a:rPr lang="pl-PL" sz="3600" dirty="0" err="1"/>
              <a:t>welcome</a:t>
            </a:r>
            <a:r>
              <a:rPr lang="pl-PL" sz="3600" dirty="0"/>
              <a:t> to </a:t>
            </a:r>
            <a:r>
              <a:rPr lang="pl-PL" sz="3600" dirty="0" err="1"/>
              <a:t>join</a:t>
            </a:r>
            <a:r>
              <a:rPr lang="pl-PL" sz="3600" dirty="0"/>
              <a:t>!</a:t>
            </a:r>
          </a:p>
        </p:txBody>
      </p:sp>
      <p:sp>
        <p:nvSpPr>
          <p:cNvPr id="11" name="pole tekstowe 10">
            <a:extLst>
              <a:ext uri="{FF2B5EF4-FFF2-40B4-BE49-F238E27FC236}">
                <a16:creationId xmlns:a16="http://schemas.microsoft.com/office/drawing/2014/main" id="{CE6410F6-142A-216D-3C5B-B49B28601E31}"/>
              </a:ext>
            </a:extLst>
          </p:cNvPr>
          <p:cNvSpPr txBox="1"/>
          <p:nvPr/>
        </p:nvSpPr>
        <p:spPr>
          <a:xfrm>
            <a:off x="9225165" y="6446903"/>
            <a:ext cx="2966836" cy="276999"/>
          </a:xfrm>
          <a:prstGeom prst="rect">
            <a:avLst/>
          </a:prstGeom>
          <a:noFill/>
        </p:spPr>
        <p:txBody>
          <a:bodyPr wrap="square" rtlCol="0">
            <a:spAutoFit/>
          </a:bodyPr>
          <a:lstStyle/>
          <a:p>
            <a:r>
              <a:rPr lang="en-GB" sz="1200" dirty="0">
                <a:solidFill>
                  <a:srgbClr val="111111"/>
                </a:solidFill>
                <a:effectLst/>
                <a:ea typeface="Calibri" panose="020F0502020204030204" pitchFamily="34" charset="0"/>
                <a:cs typeface="Helvetica" pitchFamily="2" charset="0"/>
              </a:rPr>
              <a:t>Photo by </a:t>
            </a:r>
            <a:r>
              <a:rPr lang="en-GB" sz="1200" u="sng" dirty="0">
                <a:solidFill>
                  <a:srgbClr val="767676"/>
                </a:solidFill>
                <a:effectLst/>
                <a:ea typeface="Calibri" panose="020F0502020204030204" pitchFamily="34" charset="0"/>
                <a:cs typeface="Helvetica" pitchFamily="2" charset="0"/>
                <a:hlinkClick r:id="rId3"/>
              </a:rPr>
              <a:t>Naassom Azevedo</a:t>
            </a:r>
            <a:r>
              <a:rPr lang="en-GB" sz="1200" dirty="0">
                <a:solidFill>
                  <a:srgbClr val="111111"/>
                </a:solidFill>
                <a:effectLst/>
                <a:ea typeface="Calibri" panose="020F0502020204030204" pitchFamily="34" charset="0"/>
                <a:cs typeface="Helvetica" pitchFamily="2" charset="0"/>
              </a:rPr>
              <a:t> on </a:t>
            </a:r>
            <a:r>
              <a:rPr lang="en-GB" sz="1200" u="sng" dirty="0">
                <a:solidFill>
                  <a:srgbClr val="767676"/>
                </a:solidFill>
                <a:effectLst/>
                <a:ea typeface="Calibri" panose="020F0502020204030204" pitchFamily="34" charset="0"/>
                <a:cs typeface="Helvetica" pitchFamily="2" charset="0"/>
                <a:hlinkClick r:id="rId4"/>
              </a:rPr>
              <a:t>Unsplash</a:t>
            </a:r>
            <a:endParaRPr lang="pl-PL" sz="1200" dirty="0"/>
          </a:p>
        </p:txBody>
      </p:sp>
    </p:spTree>
    <p:extLst>
      <p:ext uri="{BB962C8B-B14F-4D97-AF65-F5344CB8AC3E}">
        <p14:creationId xmlns:p14="http://schemas.microsoft.com/office/powerpoint/2010/main" val="320119412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AA4E8C-E237-D82F-7471-AA3BDCF26240}"/>
            </a:ext>
          </a:extLst>
        </p:cNvPr>
        <p:cNvGrpSpPr/>
        <p:nvPr/>
      </p:nvGrpSpPr>
      <p:grpSpPr>
        <a:xfrm>
          <a:off x="0" y="0"/>
          <a:ext cx="0" cy="0"/>
          <a:chOff x="0" y="0"/>
          <a:chExt cx="0" cy="0"/>
        </a:xfrm>
      </p:grpSpPr>
      <p:pic>
        <p:nvPicPr>
          <p:cNvPr id="7" name="Picture 6" descr="A close-up of a logo&#10;&#10;AI-generated content may be incorrect.">
            <a:extLst>
              <a:ext uri="{FF2B5EF4-FFF2-40B4-BE49-F238E27FC236}">
                <a16:creationId xmlns:a16="http://schemas.microsoft.com/office/drawing/2014/main" id="{428CF295-144D-1B50-1F83-AC6E5C82BACE}"/>
              </a:ext>
            </a:extLst>
          </p:cNvPr>
          <p:cNvPicPr>
            <a:picLocks noChangeAspect="1"/>
          </p:cNvPicPr>
          <p:nvPr/>
        </p:nvPicPr>
        <p:blipFill>
          <a:blip r:embed="rId2"/>
          <a:stretch>
            <a:fillRect/>
          </a:stretch>
        </p:blipFill>
        <p:spPr>
          <a:xfrm>
            <a:off x="4419600" y="439363"/>
            <a:ext cx="7772400" cy="3546157"/>
          </a:xfrm>
          <a:prstGeom prst="rect">
            <a:avLst/>
          </a:prstGeom>
        </p:spPr>
      </p:pic>
      <p:pic>
        <p:nvPicPr>
          <p:cNvPr id="13" name="Picture 12">
            <a:extLst>
              <a:ext uri="{FF2B5EF4-FFF2-40B4-BE49-F238E27FC236}">
                <a16:creationId xmlns:a16="http://schemas.microsoft.com/office/drawing/2014/main" id="{126A016A-0CDE-EBED-D676-7C3BDE7CDDF4}"/>
              </a:ext>
            </a:extLst>
          </p:cNvPr>
          <p:cNvPicPr>
            <a:picLocks noChangeAspect="1"/>
          </p:cNvPicPr>
          <p:nvPr/>
        </p:nvPicPr>
        <p:blipFill>
          <a:blip r:embed="rId3"/>
          <a:stretch>
            <a:fillRect/>
          </a:stretch>
        </p:blipFill>
        <p:spPr>
          <a:xfrm>
            <a:off x="700432" y="439363"/>
            <a:ext cx="3129446" cy="4627476"/>
          </a:xfrm>
          <a:prstGeom prst="rect">
            <a:avLst/>
          </a:prstGeom>
        </p:spPr>
      </p:pic>
      <p:sp>
        <p:nvSpPr>
          <p:cNvPr id="14" name="TextBox 13">
            <a:extLst>
              <a:ext uri="{FF2B5EF4-FFF2-40B4-BE49-F238E27FC236}">
                <a16:creationId xmlns:a16="http://schemas.microsoft.com/office/drawing/2014/main" id="{B647A4F6-F3B7-7A1A-E329-A7775BC37A87}"/>
              </a:ext>
            </a:extLst>
          </p:cNvPr>
          <p:cNvSpPr txBox="1"/>
          <p:nvPr/>
        </p:nvSpPr>
        <p:spPr>
          <a:xfrm>
            <a:off x="1883853" y="5530665"/>
            <a:ext cx="8424294" cy="338554"/>
          </a:xfrm>
          <a:prstGeom prst="rect">
            <a:avLst/>
          </a:prstGeom>
          <a:noFill/>
        </p:spPr>
        <p:txBody>
          <a:bodyPr wrap="none" rtlCol="0">
            <a:spAutoFit/>
          </a:bodyPr>
          <a:lstStyle/>
          <a:p>
            <a:pPr algn="ctr"/>
            <a:r>
              <a:rPr lang="en-GB" sz="1600" dirty="0"/>
              <a:t>The project is supported by the Circular Bio-based Europe Joint Undertaking and its members.</a:t>
            </a:r>
          </a:p>
        </p:txBody>
      </p:sp>
      <p:sp>
        <p:nvSpPr>
          <p:cNvPr id="15" name="TextBox 14">
            <a:extLst>
              <a:ext uri="{FF2B5EF4-FFF2-40B4-BE49-F238E27FC236}">
                <a16:creationId xmlns:a16="http://schemas.microsoft.com/office/drawing/2014/main" id="{92C5E25E-38D8-B009-1A5C-A0C6F245FCE2}"/>
              </a:ext>
            </a:extLst>
          </p:cNvPr>
          <p:cNvSpPr txBox="1"/>
          <p:nvPr/>
        </p:nvSpPr>
        <p:spPr>
          <a:xfrm>
            <a:off x="302292" y="6007513"/>
            <a:ext cx="11569148" cy="584775"/>
          </a:xfrm>
          <a:prstGeom prst="rect">
            <a:avLst/>
          </a:prstGeom>
          <a:noFill/>
        </p:spPr>
        <p:txBody>
          <a:bodyPr wrap="square" rtlCol="0">
            <a:spAutoFit/>
          </a:bodyPr>
          <a:lstStyle/>
          <a:p>
            <a:r>
              <a:rPr lang="en-GB" sz="1600" dirty="0"/>
              <a:t>Funded by the European Union. Views and opinions expressed are however those of the author(s) only and do not necessarily reflect those of the European Union or CBE JU. Neither the European Union nor the CBE JU can be held responsible for them. </a:t>
            </a:r>
          </a:p>
        </p:txBody>
      </p:sp>
    </p:spTree>
    <p:extLst>
      <p:ext uri="{BB962C8B-B14F-4D97-AF65-F5344CB8AC3E}">
        <p14:creationId xmlns:p14="http://schemas.microsoft.com/office/powerpoint/2010/main" val="98556774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Pakiet 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Pakiet 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4992</TotalTime>
  <Words>5125</Words>
  <Application>Microsoft Macintosh PowerPoint</Application>
  <PresentationFormat>Panoramiczny</PresentationFormat>
  <Paragraphs>245</Paragraphs>
  <Slides>49</Slides>
  <Notes>1</Notes>
  <HiddenSlides>25</HiddenSlides>
  <MMClips>0</MMClips>
  <ScaleCrop>false</ScaleCrop>
  <HeadingPairs>
    <vt:vector size="6" baseType="variant">
      <vt:variant>
        <vt:lpstr>Używane czcionki</vt:lpstr>
      </vt:variant>
      <vt:variant>
        <vt:i4>6</vt:i4>
      </vt:variant>
      <vt:variant>
        <vt:lpstr>Motyw</vt:lpstr>
      </vt:variant>
      <vt:variant>
        <vt:i4>1</vt:i4>
      </vt:variant>
      <vt:variant>
        <vt:lpstr>Tytuły slajdów</vt:lpstr>
      </vt:variant>
      <vt:variant>
        <vt:i4>49</vt:i4>
      </vt:variant>
    </vt:vector>
  </HeadingPairs>
  <TitlesOfParts>
    <vt:vector size="56" baseType="lpstr">
      <vt:lpstr>-webkit-standard</vt:lpstr>
      <vt:lpstr>Aptos</vt:lpstr>
      <vt:lpstr>Aptos Display</vt:lpstr>
      <vt:lpstr>Arial</vt:lpstr>
      <vt:lpstr>Calibri</vt:lpstr>
      <vt:lpstr>Wingdings</vt:lpstr>
      <vt:lpstr>Motyw pakietu Office</vt:lpstr>
      <vt:lpstr>Prezentacja programu PowerPoint</vt:lpstr>
      <vt:lpstr>Prezentacja programu PowerPoint</vt:lpstr>
      <vt:lpstr>Prezentacja programu PowerPoint</vt:lpstr>
      <vt:lpstr>Prezentacja programu PowerPoint</vt:lpstr>
      <vt:lpstr>The training consists of three parts:</vt:lpstr>
      <vt:lpstr>Part 1</vt:lpstr>
      <vt:lpstr>1.1. LEGAL ASPECTS</vt:lpstr>
      <vt:lpstr>1.1.1. Convention on the Rights of the Child</vt:lpstr>
      <vt:lpstr>1.1.1. Convention on the Rights of the Child</vt:lpstr>
      <vt:lpstr>1.1.1. Convention on the Rights of the Child – Articles</vt:lpstr>
      <vt:lpstr>Article 2, Convention on the Rights of the Child</vt:lpstr>
      <vt:lpstr>Article 3, Convention on the Rights of the Child</vt:lpstr>
      <vt:lpstr>Article 6, Convention on the Rights of the Child</vt:lpstr>
      <vt:lpstr>Article 12, Convention on the Rights of the Child</vt:lpstr>
      <vt:lpstr>Article 13, Convention on the Rights of the Child</vt:lpstr>
      <vt:lpstr>Article 14, Convention on the Rights of the Child</vt:lpstr>
      <vt:lpstr>Article 15, Convention on the Rights of the Child</vt:lpstr>
      <vt:lpstr>Article 16, Convention on the Rights of the Child</vt:lpstr>
      <vt:lpstr>Article 17, Convention on the Rights of the Child</vt:lpstr>
      <vt:lpstr>1.1.2. The Constitution of the Republic of Poland</vt:lpstr>
      <vt:lpstr>Article 72, The Constitution of the Republic of Poland</vt:lpstr>
      <vt:lpstr>Ombudsman for Children’s Rights</vt:lpstr>
      <vt:lpstr>1.2. PSYCHOPHYSICAL ASPECTS</vt:lpstr>
      <vt:lpstr>1.2.1. Physical Aspects</vt:lpstr>
      <vt:lpstr>Examples of difficulties:</vt:lpstr>
      <vt:lpstr>Getting on a tram –  a child’s perspective</vt:lpstr>
      <vt:lpstr>Waiting at a crosswalk – a child’s perspective</vt:lpstr>
      <vt:lpstr>Children are more vulnerable to air pollution</vt:lpstr>
      <vt:lpstr>The impact of air pollution on children’s health</vt:lpstr>
      <vt:lpstr>Crossing the street – a child’s perspective</vt:lpstr>
      <vt:lpstr>Differences in sensory perception</vt:lpstr>
      <vt:lpstr>1.2.2. Children’s developmental needs</vt:lpstr>
      <vt:lpstr>The need for safety</vt:lpstr>
      <vt:lpstr>Friendly environment</vt:lpstr>
      <vt:lpstr>Predictability</vt:lpstr>
      <vt:lpstr>Child’s perspective – crosswalk in front of the school</vt:lpstr>
      <vt:lpstr>Predictability of infrastructure</vt:lpstr>
      <vt:lpstr>Sense of inclusion</vt:lpstr>
      <vt:lpstr>Infrastructure</vt:lpstr>
      <vt:lpstr>The Need for Play</vt:lpstr>
      <vt:lpstr>Infrastructure</vt:lpstr>
      <vt:lpstr>Unusual situations</vt:lpstr>
      <vt:lpstr>Stories and Spells</vt:lpstr>
      <vt:lpstr>1.2.3. Different Understanding of Urban Codes and Space</vt:lpstr>
      <vt:lpstr>Pedestrian Lights</vt:lpstr>
      <vt:lpstr>Mental maps</vt:lpstr>
      <vt:lpstr>The way from school to home</vt:lpstr>
      <vt:lpstr>Thank you for participating in the first part of the training</vt:lpstr>
      <vt:lpstr>Prezentacja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Beata Patuszynska</dc:creator>
  <cp:lastModifiedBy>Beata Patuszynska</cp:lastModifiedBy>
  <cp:revision>28</cp:revision>
  <dcterms:created xsi:type="dcterms:W3CDTF">2025-10-22T19:56:49Z</dcterms:created>
  <dcterms:modified xsi:type="dcterms:W3CDTF">2025-10-31T22:19:20Z</dcterms:modified>
</cp:coreProperties>
</file>