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9"/>
  </p:notesMasterIdLst>
  <p:sldIdLst>
    <p:sldId id="331" r:id="rId2"/>
    <p:sldId id="265" r:id="rId3"/>
    <p:sldId id="593" r:id="rId4"/>
    <p:sldId id="580" r:id="rId5"/>
    <p:sldId id="595" r:id="rId6"/>
    <p:sldId id="591" r:id="rId7"/>
    <p:sldId id="574" r:id="rId8"/>
    <p:sldId id="550" r:id="rId9"/>
    <p:sldId id="518" r:id="rId10"/>
    <p:sldId id="511" r:id="rId11"/>
    <p:sldId id="488" r:id="rId12"/>
    <p:sldId id="581" r:id="rId13"/>
    <p:sldId id="611" r:id="rId14"/>
    <p:sldId id="573" r:id="rId15"/>
    <p:sldId id="487" r:id="rId16"/>
    <p:sldId id="613" r:id="rId17"/>
    <p:sldId id="311" r:id="rId18"/>
    <p:sldId id="303" r:id="rId19"/>
    <p:sldId id="584" r:id="rId20"/>
    <p:sldId id="614" r:id="rId21"/>
    <p:sldId id="583" r:id="rId22"/>
    <p:sldId id="598" r:id="rId23"/>
    <p:sldId id="306" r:id="rId24"/>
    <p:sldId id="307" r:id="rId25"/>
    <p:sldId id="599" r:id="rId26"/>
    <p:sldId id="606" r:id="rId27"/>
    <p:sldId id="609" r:id="rId28"/>
    <p:sldId id="605" r:id="rId29"/>
    <p:sldId id="610" r:id="rId30"/>
    <p:sldId id="304" r:id="rId31"/>
    <p:sldId id="616" r:id="rId32"/>
    <p:sldId id="615" r:id="rId33"/>
    <p:sldId id="600" r:id="rId34"/>
    <p:sldId id="601" r:id="rId35"/>
    <p:sldId id="602" r:id="rId36"/>
    <p:sldId id="269" r:id="rId37"/>
    <p:sldId id="332" r:id="rId38"/>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A1CA"/>
    <a:srgbClr val="E4E4E4"/>
    <a:srgbClr val="FFD200"/>
    <a:srgbClr val="97D6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55"/>
    <p:restoredTop sz="94801"/>
  </p:normalViewPr>
  <p:slideViewPr>
    <p:cSldViewPr snapToGrid="0">
      <p:cViewPr varScale="1">
        <p:scale>
          <a:sx n="137" d="100"/>
          <a:sy n="137" d="100"/>
        </p:scale>
        <p:origin x="1792" y="4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79061B2B-2A40-1B40-A7C8-E9A5FC10543D}" type="datetimeFigureOut">
              <a:rPr lang="pl-PL" smtClean="0"/>
              <a:t>31.10.2025</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5101DE-CC4E-C44B-8F98-0F27318F54BB}" type="slidenum">
              <a:rPr lang="pl-PL" smtClean="0"/>
              <a:t>‹#›</a:t>
            </a:fld>
            <a:endParaRPr lang="pl-PL"/>
          </a:p>
        </p:txBody>
      </p:sp>
    </p:spTree>
    <p:extLst>
      <p:ext uri="{BB962C8B-B14F-4D97-AF65-F5344CB8AC3E}">
        <p14:creationId xmlns:p14="http://schemas.microsoft.com/office/powerpoint/2010/main" val="372268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DBF3D-F399-44F7-C39C-D32650A7966D}"/>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FF1EADA5-496D-C58F-20B1-664D715E9F2C}"/>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4F215142-9057-7E5D-F5A4-DF87271816C1}"/>
              </a:ext>
            </a:extLst>
          </p:cNvPr>
          <p:cNvSpPr>
            <a:spLocks noGrp="1"/>
          </p:cNvSpPr>
          <p:nvPr>
            <p:ph type="body" idx="1"/>
          </p:nvPr>
        </p:nvSpPr>
        <p:spPr/>
        <p:txBody>
          <a:bodyPr/>
          <a:lstStyle/>
          <a:p>
            <a:endParaRPr lang="pl-PL" dirty="0"/>
          </a:p>
        </p:txBody>
      </p:sp>
      <p:sp>
        <p:nvSpPr>
          <p:cNvPr id="4" name="Symbol zastępczy numeru slajdu 3">
            <a:extLst>
              <a:ext uri="{FF2B5EF4-FFF2-40B4-BE49-F238E27FC236}">
                <a16:creationId xmlns:a16="http://schemas.microsoft.com/office/drawing/2014/main" id="{428E4B75-E28D-4C00-0BA3-577AFA5DA3D1}"/>
              </a:ext>
            </a:extLst>
          </p:cNvPr>
          <p:cNvSpPr>
            <a:spLocks noGrp="1"/>
          </p:cNvSpPr>
          <p:nvPr>
            <p:ph type="sldNum" sz="quarter" idx="5"/>
          </p:nvPr>
        </p:nvSpPr>
        <p:spPr/>
        <p:txBody>
          <a:bodyPr/>
          <a:lstStyle/>
          <a:p>
            <a:fld id="{6E761812-3404-43AD-BBBB-393ED3B277F6}" type="slidenum">
              <a:rPr lang="pl-PL" smtClean="0"/>
              <a:t>7</a:t>
            </a:fld>
            <a:endParaRPr lang="pl-PL"/>
          </a:p>
        </p:txBody>
      </p:sp>
    </p:spTree>
    <p:extLst>
      <p:ext uri="{BB962C8B-B14F-4D97-AF65-F5344CB8AC3E}">
        <p14:creationId xmlns:p14="http://schemas.microsoft.com/office/powerpoint/2010/main" val="2937067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5"/>
          </p:nvPr>
        </p:nvSpPr>
        <p:spPr/>
        <p:txBody>
          <a:bodyPr/>
          <a:lstStyle/>
          <a:p>
            <a:fld id="{6E761812-3404-43AD-BBBB-393ED3B277F6}" type="slidenum">
              <a:rPr lang="pl-PL" smtClean="0"/>
              <a:t>9</a:t>
            </a:fld>
            <a:endParaRPr lang="pl-PL"/>
          </a:p>
        </p:txBody>
      </p:sp>
    </p:spTree>
    <p:extLst>
      <p:ext uri="{BB962C8B-B14F-4D97-AF65-F5344CB8AC3E}">
        <p14:creationId xmlns:p14="http://schemas.microsoft.com/office/powerpoint/2010/main" val="3263439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5"/>
          </p:nvPr>
        </p:nvSpPr>
        <p:spPr/>
        <p:txBody>
          <a:bodyPr/>
          <a:lstStyle/>
          <a:p>
            <a:fld id="{6E761812-3404-43AD-BBBB-393ED3B277F6}" type="slidenum">
              <a:rPr lang="pl-PL" smtClean="0"/>
              <a:t>10</a:t>
            </a:fld>
            <a:endParaRPr lang="pl-PL"/>
          </a:p>
        </p:txBody>
      </p:sp>
    </p:spTree>
    <p:extLst>
      <p:ext uri="{BB962C8B-B14F-4D97-AF65-F5344CB8AC3E}">
        <p14:creationId xmlns:p14="http://schemas.microsoft.com/office/powerpoint/2010/main" val="3994047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6E761812-3404-43AD-BBBB-393ED3B277F6}" type="slidenum">
              <a:rPr lang="pl-PL" smtClean="0"/>
              <a:t>11</a:t>
            </a:fld>
            <a:endParaRPr lang="pl-PL"/>
          </a:p>
        </p:txBody>
      </p:sp>
    </p:spTree>
    <p:extLst>
      <p:ext uri="{BB962C8B-B14F-4D97-AF65-F5344CB8AC3E}">
        <p14:creationId xmlns:p14="http://schemas.microsoft.com/office/powerpoint/2010/main" val="65058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425B2-E64D-FF1B-2878-9F3AEDF2B067}"/>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3DD975E9-EA1A-0BA9-BBFE-ABE53C17A6D4}"/>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D5258C10-42C9-295C-9A20-6838A2AB9E9A}"/>
              </a:ext>
            </a:extLst>
          </p:cNvPr>
          <p:cNvSpPr>
            <a:spLocks noGrp="1"/>
          </p:cNvSpPr>
          <p:nvPr>
            <p:ph type="body" idx="1"/>
          </p:nvPr>
        </p:nvSpPr>
        <p:spPr/>
        <p:txBody>
          <a:bodyPr/>
          <a:lstStyle/>
          <a:p>
            <a:endParaRPr lang="pl-PL" dirty="0">
              <a:effectLst/>
            </a:endParaRPr>
          </a:p>
        </p:txBody>
      </p:sp>
      <p:sp>
        <p:nvSpPr>
          <p:cNvPr id="4" name="Symbol zastępczy numeru slajdu 3">
            <a:extLst>
              <a:ext uri="{FF2B5EF4-FFF2-40B4-BE49-F238E27FC236}">
                <a16:creationId xmlns:a16="http://schemas.microsoft.com/office/drawing/2014/main" id="{F434E9EE-2FAE-D519-968A-46326D560A23}"/>
              </a:ext>
            </a:extLst>
          </p:cNvPr>
          <p:cNvSpPr>
            <a:spLocks noGrp="1"/>
          </p:cNvSpPr>
          <p:nvPr>
            <p:ph type="sldNum" sz="quarter" idx="5"/>
          </p:nvPr>
        </p:nvSpPr>
        <p:spPr/>
        <p:txBody>
          <a:bodyPr/>
          <a:lstStyle/>
          <a:p>
            <a:fld id="{6E761812-3404-43AD-BBBB-393ED3B277F6}" type="slidenum">
              <a:rPr lang="pl-PL" smtClean="0"/>
              <a:t>14</a:t>
            </a:fld>
            <a:endParaRPr lang="pl-PL"/>
          </a:p>
        </p:txBody>
      </p:sp>
    </p:spTree>
    <p:extLst>
      <p:ext uri="{BB962C8B-B14F-4D97-AF65-F5344CB8AC3E}">
        <p14:creationId xmlns:p14="http://schemas.microsoft.com/office/powerpoint/2010/main" val="422887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defTabSz="990752">
              <a:defRPr/>
            </a:pPr>
            <a:endParaRPr lang="pl-PL" dirty="0">
              <a:effectLst/>
            </a:endParaRPr>
          </a:p>
        </p:txBody>
      </p:sp>
      <p:sp>
        <p:nvSpPr>
          <p:cNvPr id="4" name="Symbol zastępczy numeru slajdu 3"/>
          <p:cNvSpPr>
            <a:spLocks noGrp="1"/>
          </p:cNvSpPr>
          <p:nvPr>
            <p:ph type="sldNum" sz="quarter" idx="5"/>
          </p:nvPr>
        </p:nvSpPr>
        <p:spPr/>
        <p:txBody>
          <a:bodyPr/>
          <a:lstStyle/>
          <a:p>
            <a:fld id="{6E761812-3404-43AD-BBBB-393ED3B277F6}" type="slidenum">
              <a:rPr lang="pl-PL" smtClean="0"/>
              <a:t>15</a:t>
            </a:fld>
            <a:endParaRPr lang="pl-PL"/>
          </a:p>
        </p:txBody>
      </p:sp>
    </p:spTree>
    <p:extLst>
      <p:ext uri="{BB962C8B-B14F-4D97-AF65-F5344CB8AC3E}">
        <p14:creationId xmlns:p14="http://schemas.microsoft.com/office/powerpoint/2010/main" val="2089507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26517C8-CA38-B671-2B6E-230A5DF638E6}"/>
              </a:ext>
            </a:extLst>
          </p:cNvPr>
          <p:cNvSpPr>
            <a:spLocks noGrp="1"/>
          </p:cNvSpPr>
          <p:nvPr>
            <p:ph type="ctrTitle"/>
          </p:nvPr>
        </p:nvSpPr>
        <p:spPr>
          <a:xfrm>
            <a:off x="1524000" y="1122363"/>
            <a:ext cx="9144000" cy="2387600"/>
          </a:xfr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BCED8F32-DF26-771D-2900-9C55A8762D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18A85841-5477-AB51-FCB8-6579134A6B34}"/>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1B533F9D-88B1-BA6A-67CB-719C5CA0BABA}"/>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255673C-1543-95D1-C2F2-5D7344DA56A5}"/>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184010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D50CA8-00D6-D2CA-DE2D-15C1F9F65776}"/>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4ED4A721-C1B9-5B59-7024-6A202D60D8D3}"/>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478D60D-3EAD-74A9-9BE1-9C158A64229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D218783D-512E-8AEF-9542-CD3EF15C1D2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63F8E917-F2DD-F15D-F288-06C3A3C298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313299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E419BD-4327-4A37-3014-F65D927D0193}"/>
              </a:ext>
            </a:extLst>
          </p:cNvPr>
          <p:cNvSpPr>
            <a:spLocks noGrp="1"/>
          </p:cNvSpPr>
          <p:nvPr>
            <p:ph type="title"/>
          </p:nvPr>
        </p:nvSpPr>
        <p:spPr>
          <a:xfrm>
            <a:off x="831850" y="1709738"/>
            <a:ext cx="10515600" cy="2852737"/>
          </a:xfr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DFC4473F-B953-0F22-8D85-4218BD285F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345783CC-6ED0-5BF1-9FD7-9FC1CCE0AF24}"/>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A0ED20BB-F87A-9C33-C9CA-3DBB7BC1308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D5E1AFE-E2D9-2456-B086-51F552B3F574}"/>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7227611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ED28282-7DF1-CF19-54A9-F224FB1A3138}"/>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B9391959-8192-5267-81BF-41FF0D48DFEA}"/>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5D62EE7-12CA-C1AD-A69B-2F82A04A2D50}"/>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29F9FBAF-0513-5F99-16B1-58AD1596F4DA}"/>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6" name="Symbol zastępczy stopki 5">
            <a:extLst>
              <a:ext uri="{FF2B5EF4-FFF2-40B4-BE49-F238E27FC236}">
                <a16:creationId xmlns:a16="http://schemas.microsoft.com/office/drawing/2014/main" id="{4D70BEAD-BF4B-2905-42BD-1DF0B73B48EC}"/>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97A52E25-66FE-3A2B-BB63-6B988BB7615E}"/>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8199973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7B81592-76F7-67A7-724C-6DB5EDBB5EF3}"/>
              </a:ext>
            </a:extLst>
          </p:cNvPr>
          <p:cNvSpPr>
            <a:spLocks noGrp="1"/>
          </p:cNvSpPr>
          <p:nvPr>
            <p:ph type="title"/>
          </p:nvPr>
        </p:nvSpPr>
        <p:spPr>
          <a:xfrm>
            <a:off x="839788" y="365125"/>
            <a:ext cx="10515600" cy="1325563"/>
          </a:xfrm>
        </p:spPr>
        <p:txBody>
          <a:bodyPr/>
          <a:lstStyle/>
          <a:p>
            <a:r>
              <a:rPr lang="pl-PL"/>
              <a:t>Kliknij, aby edytować styl</a:t>
            </a:r>
          </a:p>
        </p:txBody>
      </p:sp>
      <p:sp>
        <p:nvSpPr>
          <p:cNvPr id="3" name="Symbol zastępczy tekstu 2">
            <a:extLst>
              <a:ext uri="{FF2B5EF4-FFF2-40B4-BE49-F238E27FC236}">
                <a16:creationId xmlns:a16="http://schemas.microsoft.com/office/drawing/2014/main" id="{1204FEAF-BA73-A1FE-D946-6E1F92BB7A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9F7F5906-FA68-BD21-74DB-A7E78795672F}"/>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9053DDA8-5353-2615-B082-1C9601F54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7B0CC250-D4D6-9321-04A5-24E581A0ACB8}"/>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9415D403-5E24-BFA0-BBFD-5C5D00302381}"/>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8" name="Symbol zastępczy stopki 7">
            <a:extLst>
              <a:ext uri="{FF2B5EF4-FFF2-40B4-BE49-F238E27FC236}">
                <a16:creationId xmlns:a16="http://schemas.microsoft.com/office/drawing/2014/main" id="{069AF6D9-EE85-2CFC-3DB0-440D95C4D6FE}"/>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52F1734C-B294-76F6-91FD-F6D82CA362E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7789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EF6DD5B-231E-4CD6-D303-3DEA44268173}"/>
              </a:ext>
            </a:extLst>
          </p:cNvPr>
          <p:cNvSpPr>
            <a:spLocks noGrp="1"/>
          </p:cNvSpPr>
          <p:nvPr>
            <p:ph type="title"/>
          </p:nvPr>
        </p:nvSpPr>
        <p:spPr/>
        <p:txBody>
          <a:bodyPr/>
          <a:lstStyle/>
          <a:p>
            <a:r>
              <a:rPr lang="pl-PL"/>
              <a:t>Kliknij, aby edytować styl</a:t>
            </a:r>
          </a:p>
        </p:txBody>
      </p:sp>
      <p:sp>
        <p:nvSpPr>
          <p:cNvPr id="3" name="Symbol zastępczy daty 2">
            <a:extLst>
              <a:ext uri="{FF2B5EF4-FFF2-40B4-BE49-F238E27FC236}">
                <a16:creationId xmlns:a16="http://schemas.microsoft.com/office/drawing/2014/main" id="{D31BF62F-4341-14B1-8AB6-ED16D5C588B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4" name="Symbol zastępczy stopki 3">
            <a:extLst>
              <a:ext uri="{FF2B5EF4-FFF2-40B4-BE49-F238E27FC236}">
                <a16:creationId xmlns:a16="http://schemas.microsoft.com/office/drawing/2014/main" id="{4B0FC9DF-EE49-40C3-6D56-B7702A063762}"/>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3ED40D4F-F9FD-1BCD-327D-E86800E5592B}"/>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358001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05B256B-64F9-43C0-A690-0B57FD017155}"/>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3" name="Symbol zastępczy stopki 2">
            <a:extLst>
              <a:ext uri="{FF2B5EF4-FFF2-40B4-BE49-F238E27FC236}">
                <a16:creationId xmlns:a16="http://schemas.microsoft.com/office/drawing/2014/main" id="{767603A9-BE93-4477-3083-F2523428EC3D}"/>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B96C6B69-A6EF-7D43-5467-D46A5BD9F78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231027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22B57F-CB44-61E7-247B-C9C6E67AECFB}"/>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A5772935-1107-2D0A-DB0E-5156C8B79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B2949CC7-94F8-708E-6402-BB8C18142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5B02F6E9-7C99-6426-4CEE-BDE212735BF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6" name="Symbol zastępczy stopki 5">
            <a:extLst>
              <a:ext uri="{FF2B5EF4-FFF2-40B4-BE49-F238E27FC236}">
                <a16:creationId xmlns:a16="http://schemas.microsoft.com/office/drawing/2014/main" id="{BEBCC7A2-689E-27EE-7A09-F036C95C585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FF1F3C56-F232-4827-427B-A1E6800F3B8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2025368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AD8F862-3546-4BD6-5510-9DA78ECF26F9}"/>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0A85D55F-FFB8-42C3-645E-F073950E8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53C12376-26CF-64BC-7CCD-A89AE6170F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9DDB130C-A194-77F6-1589-B8C350D66B7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6" name="Symbol zastępczy stopki 5">
            <a:extLst>
              <a:ext uri="{FF2B5EF4-FFF2-40B4-BE49-F238E27FC236}">
                <a16:creationId xmlns:a16="http://schemas.microsoft.com/office/drawing/2014/main" id="{3088FD78-5AFE-E578-AF79-BA4E28D2C0AB}"/>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2DAFD3F-D82E-F695-9662-532A33EA23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0262696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6A30E-9260-B856-F886-FB82D2822950}"/>
              </a:ext>
            </a:extLst>
          </p:cNvPr>
          <p:cNvSpPr>
            <a:spLocks noGrp="1"/>
          </p:cNvSpPr>
          <p:nvPr>
            <p:ph type="title"/>
          </p:nvPr>
        </p:nvSpPr>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F2BAAB90-DEA0-2EE2-8064-8C1A845FC4DD}"/>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5BFC8B6-8918-72C1-9E7F-D57BFF0013E9}"/>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8FB981E2-A122-63E6-2DD5-12FAC4494B4D}"/>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AD89F1E-86EF-2240-F89F-9B16CDD04C7A}"/>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104254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D1779702-5E0A-79AD-E550-3733B8605AC9}"/>
              </a:ext>
            </a:extLst>
          </p:cNvPr>
          <p:cNvSpPr>
            <a:spLocks noGrp="1"/>
          </p:cNvSpPr>
          <p:nvPr>
            <p:ph type="title" orient="vert"/>
          </p:nvPr>
        </p:nvSpPr>
        <p:spPr>
          <a:xfrm>
            <a:off x="8724900" y="365125"/>
            <a:ext cx="2628900" cy="5811838"/>
          </a:xfr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6D7A0AC-2055-4307-FCC3-9B1077CDF967}"/>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2E6F0D24-0FB8-899D-7DA2-DEF69C4E11F0}"/>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E8DC5A9E-8D13-F3B2-4A2B-87B2552E003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4E10B50-82A5-ECAA-DC31-1FFDDEC995F8}"/>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65524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a:extLst>
              <a:ext uri="{FF2B5EF4-FFF2-40B4-BE49-F238E27FC236}">
                <a16:creationId xmlns:a16="http://schemas.microsoft.com/office/drawing/2014/main" id="{F4FB97A8-EF1C-7D6B-5719-C0867A1640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a:extLst>
              <a:ext uri="{FF2B5EF4-FFF2-40B4-BE49-F238E27FC236}">
                <a16:creationId xmlns:a16="http://schemas.microsoft.com/office/drawing/2014/main" id="{962735CF-5CB8-925D-AEC7-7884B9943E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BB441B50-2541-CBC0-7AE2-3F472F21A1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B3AC7C20-B24C-FAB7-C101-DA2D78DA2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pl-PL"/>
          </a:p>
        </p:txBody>
      </p:sp>
      <p:sp>
        <p:nvSpPr>
          <p:cNvPr id="6" name="Symbol zastępczy numeru slajdu 5">
            <a:extLst>
              <a:ext uri="{FF2B5EF4-FFF2-40B4-BE49-F238E27FC236}">
                <a16:creationId xmlns:a16="http://schemas.microsoft.com/office/drawing/2014/main" id="{D4D554BD-29A6-01F4-8C92-A0A0F5C0C8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825B74-66BB-7B43-ACB1-C927692E19FE}" type="slidenum">
              <a:rPr lang="pl-PL" smtClean="0"/>
              <a:t>‹#›</a:t>
            </a:fld>
            <a:endParaRPr lang="pl-PL"/>
          </a:p>
        </p:txBody>
      </p:sp>
    </p:spTree>
    <p:extLst>
      <p:ext uri="{BB962C8B-B14F-4D97-AF65-F5344CB8AC3E}">
        <p14:creationId xmlns:p14="http://schemas.microsoft.com/office/powerpoint/2010/main" val="374653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theccd.org/article/from-neuroscience-to-design-creating-spaces-that-nurture-childhood-learnin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9.jpeg"/><Relationship Id="rId7" Type="http://schemas.openxmlformats.org/officeDocument/2006/relationships/slide" Target="slide10.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slide" Target="slide8.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slide" Target="slide8.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slide" Target="slide8.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slide" Target="slide1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slide" Target="slide18.xml"/><Relationship Id="rId4" Type="http://schemas.openxmlformats.org/officeDocument/2006/relationships/slide" Target="slide17.xml"/></Relationships>
</file>

<file path=ppt/slides/_rels/slide17.xml.rels><?xml version="1.0" encoding="UTF-8" standalone="yes"?>
<Relationships xmlns="http://schemas.openxmlformats.org/package/2006/relationships"><Relationship Id="rId3" Type="http://schemas.openxmlformats.org/officeDocument/2006/relationships/hyperlink" Target="https://unicef.pl/content/download/59802/file/Partycypacja%2520dzieci%2520i%2520m%25C5%2582odzie%25C5%25BCy%2520-%2520propozycje%2520aktywno%25C5%259Bci.pdf" TargetMode="External"/><Relationship Id="rId2" Type="http://schemas.openxmlformats.org/officeDocument/2006/relationships/slide" Target="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unicef.pl/content/download/61010/file/B%25C5%2582%25C4%2599dne%2520przekonania%2520na%2520temat%2520praw%2520dziecka.pdf" TargetMode="External"/><Relationship Id="rId1" Type="http://schemas.openxmlformats.org/officeDocument/2006/relationships/slideLayout" Target="../slideLayouts/slideLayout2.xml"/><Relationship Id="rId4" Type="http://schemas.openxmlformats.org/officeDocument/2006/relationships/slide" Target="slide19.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unicef.pl/content/download/61010/file/B%25C5%2582%25C4%2599dne%2520przekonania%2520na%2520temat%2520praw%2520dziecka.pdf" TargetMode="External"/><Relationship Id="rId1" Type="http://schemas.openxmlformats.org/officeDocument/2006/relationships/slideLayout" Target="../slideLayouts/slideLayout2.xml"/><Relationship Id="rId4" Type="http://schemas.openxmlformats.org/officeDocument/2006/relationships/slide" Target="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2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 Target="slide3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hyperlink" Target="https://namiejscu.org/" TargetMode="External"/><Relationship Id="rId3" Type="http://schemas.openxmlformats.org/officeDocument/2006/relationships/hyperlink" Target="https://rethinkingchildhood.com/" TargetMode="External"/><Relationship Id="rId7" Type="http://schemas.openxmlformats.org/officeDocument/2006/relationships/hyperlink" Target="https://comobility.edu.pl/" TargetMode="External"/><Relationship Id="rId12" Type="http://schemas.openxmlformats.org/officeDocument/2006/relationships/hyperlink" Target="https://unicef.pl/wspolpraca/miasto-przyjazne-dzieciom" TargetMode="External"/><Relationship Id="rId2" Type="http://schemas.openxmlformats.org/officeDocument/2006/relationships/hyperlink" Target="https://www.880cities.org/" TargetMode="External"/><Relationship Id="rId1" Type="http://schemas.openxmlformats.org/officeDocument/2006/relationships/slideLayout" Target="../slideLayouts/slideLayout2.xml"/><Relationship Id="rId6" Type="http://schemas.openxmlformats.org/officeDocument/2006/relationships/hyperlink" Target="https://www.playfulplanet.org.uk/" TargetMode="External"/><Relationship Id="rId11" Type="http://schemas.openxmlformats.org/officeDocument/2006/relationships/hyperlink" Target="https://www.rodzicedlaklimatu.org/" TargetMode="External"/><Relationship Id="rId5" Type="http://schemas.openxmlformats.org/officeDocument/2006/relationships/hyperlink" Target="https://bernardvanleer.org/urban95-challenge/" TargetMode="External"/><Relationship Id="rId10" Type="http://schemas.openxmlformats.org/officeDocument/2006/relationships/hyperlink" Target="https://rodzicwmiescie.pl/" TargetMode="External"/><Relationship Id="rId4" Type="http://schemas.openxmlformats.org/officeDocument/2006/relationships/hyperlink" Target="https://globaldesigningcities.org/publication/designing-streets-for-kids/" TargetMode="External"/><Relationship Id="rId9" Type="http://schemas.openxmlformats.org/officeDocument/2006/relationships/hyperlink" Target="https://cityforchildren.pl/"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s://www.wysokizamek.com.pl/produkt,15-minutowe-miasto---jak-uratowac-czas-i-planete,204.html" TargetMode="External"/><Relationship Id="rId3" Type="http://schemas.openxmlformats.org/officeDocument/2006/relationships/hyperlink" Target="https://www.facebook.com/colvilleandersen/videos/10157801120435221" TargetMode="External"/><Relationship Id="rId7" Type="http://schemas.openxmlformats.org/officeDocument/2006/relationships/hyperlink" Target="https://wydawnictwopoznanskie.pl/produkt/dla-kogo-jest-miasto-jak-stworzyc-przestrzen-ktora-o-nas-dba/" TargetMode="External"/><Relationship Id="rId2" Type="http://schemas.openxmlformats.org/officeDocument/2006/relationships/hyperlink" Target="https://www.arup.com/insights/cities-alive-designing-for-urban-childhoods/" TargetMode="External"/><Relationship Id="rId1" Type="http://schemas.openxmlformats.org/officeDocument/2006/relationships/slideLayout" Target="../slideLayouts/slideLayout2.xml"/><Relationship Id="rId6" Type="http://schemas.openxmlformats.org/officeDocument/2006/relationships/hyperlink" Target="https://www.wysokizamek.com.pl/produkt,miasto-dla-dzieci--jak-urbanistyka-i-projektowanie-przyjazne-dzieciom-moga-uratowac-nasze-miasta-,188.html" TargetMode="External"/><Relationship Id="rId11" Type="http://schemas.openxmlformats.org/officeDocument/2006/relationships/hyperlink" Target="https://unicef.pl/co-robimy/baza-wiedzy/raporty-unicef/wykluczenie-transportowe-dzieci-i-mlodziezy-raport-z-badan" TargetMode="External"/><Relationship Id="rId5" Type="http://schemas.openxmlformats.org/officeDocument/2006/relationships/hyperlink" Target="https://www.unicef.org/media/47616/file/UNICEF_Shaping_urbanization_for_children_handbook_2018.pdf" TargetMode="External"/><Relationship Id="rId10" Type="http://schemas.openxmlformats.org/officeDocument/2006/relationships/hyperlink" Target="https://wydawnictwoagora.pl/matka-polka-sika-w-krzakach-przygody-z-dzieckiem-w-miescie-wysokich-kraweznikow-nieczynnych-toalet-i-zepsutych-wind/" TargetMode="External"/><Relationship Id="rId4" Type="http://schemas.openxmlformats.org/officeDocument/2006/relationships/hyperlink" Target="https://theccd.org/article/from-neuroscience-to-design-creating-spaces-that-nurture-childhood-learning/" TargetMode="External"/><Relationship Id="rId9" Type="http://schemas.openxmlformats.org/officeDocument/2006/relationships/hyperlink" Target="https://miastaprawczlowieka.pl/publikacja-miasta-praw-czlowieka-inspiracje-narzedzia-dobre-praktyki/"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s://unicef.pl/content/download/62791/file/Prawa%20dziecka%20&#8211;%20czym%20s&#261;%20i%20jak%20je%20rozumie&#263;.pdf" TargetMode="External"/><Relationship Id="rId3" Type="http://schemas.openxmlformats.org/officeDocument/2006/relationships/hyperlink" Target="https://www.london.gov.uk/sites/default/files/ggbd_making_london_child-friendly.pdf" TargetMode="External"/><Relationship Id="rId7" Type="http://schemas.openxmlformats.org/officeDocument/2006/relationships/hyperlink" Target="https://cityforchildren.pl/gra-w-miasto/" TargetMode="External"/><Relationship Id="rId12" Type="http://schemas.openxmlformats.org/officeDocument/2006/relationships/hyperlink" Target="https://vanleerfoundation.org/series/toolkit/" TargetMode="External"/><Relationship Id="rId2" Type="http://schemas.openxmlformats.org/officeDocument/2006/relationships/hyperlink" Target="https://www.ucl.ac.uk/news/2010/sep/children-and-adults-see-world-differently" TargetMode="External"/><Relationship Id="rId1" Type="http://schemas.openxmlformats.org/officeDocument/2006/relationships/slideLayout" Target="../slideLayouts/slideLayout2.xml"/><Relationship Id="rId6" Type="http://schemas.openxmlformats.org/officeDocument/2006/relationships/hyperlink" Target="https://thecityateyelevel.com/app/uploads/2019/06/eBook_CAEL_Kids_Book_Design_Kidsgecomprimeerd.pdf" TargetMode="External"/><Relationship Id="rId11" Type="http://schemas.openxmlformats.org/officeDocument/2006/relationships/hyperlink" Target="https://unicef.pl/content/download/61010/file/B&#322;&#281;dne%20przekonania%20na%20temat%20praw%20dziecka.pdf" TargetMode="External"/><Relationship Id="rId5" Type="http://schemas.openxmlformats.org/officeDocument/2006/relationships/hyperlink" Target="https://isap.sejm.gov.pl/isap.nsf/download.xsp/WDU19911200526/O/D19910526.pdf" TargetMode="External"/><Relationship Id="rId10" Type="http://schemas.openxmlformats.org/officeDocument/2006/relationships/hyperlink" Target="https://unicef.pl/content/download/59802/file/Partycypacja%2520dzieci%2520i%2520m%25C5%2582odzie%25C5%25BCy%2520-%2520propozycje%2520aktywno%25C5%259Bci.pdf" TargetMode="External"/><Relationship Id="rId4" Type="http://schemas.openxmlformats.org/officeDocument/2006/relationships/hyperlink" Target="https://www.sejm.gov.pl/prawo/konst/polski/kon1.htm" TargetMode="External"/><Relationship Id="rId9" Type="http://schemas.openxmlformats.org/officeDocument/2006/relationships/hyperlink" Target="https://unicef.pl/content/download/59797/file/Scenariusze%20-%20Prawa%20dziecka%20-%20Integracja%20i%20w&#322;&#261;czanie.pdf"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unsplash.com/@naassomz1?utm_source=unsplash&amp;utm_medium=referral&amp;utm_content=creditCopyText" TargetMode="External"/><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hyperlink" Target="https://unsplash.com/s/photos/city-children?utm_source=unsplash&amp;utm_medium=referral&amp;utm_content=creditCopyText"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EFC06588-4198-0764-803C-0EAD15D8D927}"/>
              </a:ext>
            </a:extLst>
          </p:cNvPr>
          <p:cNvPicPr>
            <a:picLocks noChangeAspect="1"/>
          </p:cNvPicPr>
          <p:nvPr/>
        </p:nvPicPr>
        <p:blipFill>
          <a:blip r:embed="rId2"/>
          <a:stretch>
            <a:fillRect/>
          </a:stretch>
        </p:blipFill>
        <p:spPr>
          <a:xfrm>
            <a:off x="149089" y="4267200"/>
            <a:ext cx="5009322" cy="2285503"/>
          </a:xfrm>
          <a:prstGeom prst="rect">
            <a:avLst/>
          </a:prstGeom>
        </p:spPr>
      </p:pic>
      <p:pic>
        <p:nvPicPr>
          <p:cNvPr id="18" name="Picture 17" descr="A group of squares on a black background&#10;&#10;AI-generated content may be incorrect.">
            <a:extLst>
              <a:ext uri="{FF2B5EF4-FFF2-40B4-BE49-F238E27FC236}">
                <a16:creationId xmlns:a16="http://schemas.microsoft.com/office/drawing/2014/main" id="{ED44455B-3388-D505-5E9E-5A593A5A82F7}"/>
              </a:ext>
            </a:extLst>
          </p:cNvPr>
          <p:cNvPicPr>
            <a:picLocks noChangeAspect="1"/>
          </p:cNvPicPr>
          <p:nvPr/>
        </p:nvPicPr>
        <p:blipFill>
          <a:blip r:embed="rId3"/>
          <a:stretch>
            <a:fillRect/>
          </a:stretch>
        </p:blipFill>
        <p:spPr>
          <a:xfrm>
            <a:off x="5667902" y="1186713"/>
            <a:ext cx="6348507" cy="5200836"/>
          </a:xfrm>
          <a:prstGeom prst="rect">
            <a:avLst/>
          </a:prstGeom>
        </p:spPr>
      </p:pic>
      <p:sp>
        <p:nvSpPr>
          <p:cNvPr id="19" name="Rounded Rectangle 18">
            <a:extLst>
              <a:ext uri="{FF2B5EF4-FFF2-40B4-BE49-F238E27FC236}">
                <a16:creationId xmlns:a16="http://schemas.microsoft.com/office/drawing/2014/main" id="{C66854B9-513E-6CB0-B6E5-5751C939B4BC}"/>
              </a:ext>
            </a:extLst>
          </p:cNvPr>
          <p:cNvSpPr/>
          <p:nvPr/>
        </p:nvSpPr>
        <p:spPr>
          <a:xfrm>
            <a:off x="858080" y="1325218"/>
            <a:ext cx="3591339" cy="2809461"/>
          </a:xfrm>
          <a:prstGeom prst="roundRect">
            <a:avLst/>
          </a:prstGeom>
          <a:solidFill>
            <a:srgbClr val="79C4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dirty="0" err="1"/>
              <a:t>Designing</a:t>
            </a:r>
            <a:r>
              <a:rPr lang="pl-PL" dirty="0"/>
              <a:t> </a:t>
            </a:r>
            <a:r>
              <a:rPr lang="pl-PL" dirty="0" err="1"/>
              <a:t>sustainable</a:t>
            </a:r>
            <a:r>
              <a:rPr lang="pl-PL" dirty="0"/>
              <a:t> and </a:t>
            </a:r>
            <a:r>
              <a:rPr lang="pl-PL" dirty="0" err="1"/>
              <a:t>friendly</a:t>
            </a:r>
            <a:r>
              <a:rPr lang="pl-PL" dirty="0"/>
              <a:t> </a:t>
            </a:r>
            <a:r>
              <a:rPr lang="pl-PL" dirty="0" err="1"/>
              <a:t>urban</a:t>
            </a:r>
            <a:r>
              <a:rPr lang="pl-PL" dirty="0"/>
              <a:t> </a:t>
            </a:r>
            <a:r>
              <a:rPr lang="pl-PL" dirty="0" err="1"/>
              <a:t>space</a:t>
            </a:r>
            <a:r>
              <a:rPr lang="pl-PL" dirty="0"/>
              <a:t> </a:t>
            </a:r>
            <a:br>
              <a:rPr lang="pl-PL" dirty="0"/>
            </a:br>
            <a:r>
              <a:rPr lang="pl-PL" dirty="0"/>
              <a:t>for and with </a:t>
            </a:r>
            <a:r>
              <a:rPr lang="pl-PL" dirty="0" err="1"/>
              <a:t>children</a:t>
            </a:r>
            <a:endParaRPr lang="pl-PL" dirty="0"/>
          </a:p>
          <a:p>
            <a:pPr algn="ctr"/>
            <a:r>
              <a:rPr lang="pl-PL" dirty="0"/>
              <a:t>PART 3. </a:t>
            </a:r>
          </a:p>
          <a:p>
            <a:pPr algn="ctr"/>
            <a:endParaRPr lang="pl-PL" dirty="0"/>
          </a:p>
          <a:p>
            <a:pPr algn="ctr"/>
            <a:r>
              <a:rPr lang="en-GB" dirty="0"/>
              <a:t>Beata </a:t>
            </a:r>
            <a:r>
              <a:rPr lang="en-GB" dirty="0" err="1"/>
              <a:t>Patuszyńska</a:t>
            </a:r>
            <a:endParaRPr lang="en-GB" dirty="0"/>
          </a:p>
        </p:txBody>
      </p:sp>
      <p:pic>
        <p:nvPicPr>
          <p:cNvPr id="21" name="Picture 20" descr="A black background with white text&#10;&#10;AI-generated content may be incorrect.">
            <a:extLst>
              <a:ext uri="{FF2B5EF4-FFF2-40B4-BE49-F238E27FC236}">
                <a16:creationId xmlns:a16="http://schemas.microsoft.com/office/drawing/2014/main" id="{93A48FCB-DAB9-D189-D465-B9193CA736E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6564" y="-256280"/>
            <a:ext cx="9942676" cy="1403237"/>
          </a:xfrm>
          <a:prstGeom prst="rect">
            <a:avLst/>
          </a:prstGeom>
        </p:spPr>
      </p:pic>
    </p:spTree>
    <p:extLst>
      <p:ext uri="{BB962C8B-B14F-4D97-AF65-F5344CB8AC3E}">
        <p14:creationId xmlns:p14="http://schemas.microsoft.com/office/powerpoint/2010/main" val="30952410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24E41-E35B-D790-6816-25EB0FFCEC4E}"/>
            </a:ext>
          </a:extLst>
        </p:cNvPr>
        <p:cNvGrpSpPr/>
        <p:nvPr/>
      </p:nvGrpSpPr>
      <p:grpSpPr>
        <a:xfrm>
          <a:off x="0" y="0"/>
          <a:ext cx="0" cy="0"/>
          <a:chOff x="0" y="0"/>
          <a:chExt cx="0" cy="0"/>
        </a:xfrm>
      </p:grpSpPr>
      <p:sp>
        <p:nvSpPr>
          <p:cNvPr id="3" name="Prostokąt 2">
            <a:extLst>
              <a:ext uri="{FF2B5EF4-FFF2-40B4-BE49-F238E27FC236}">
                <a16:creationId xmlns:a16="http://schemas.microsoft.com/office/drawing/2014/main" id="{0D156505-7617-C8B3-26F0-6B357ABF8CB2}"/>
              </a:ext>
            </a:extLst>
          </p:cNvPr>
          <p:cNvSpPr/>
          <p:nvPr/>
        </p:nvSpPr>
        <p:spPr>
          <a:xfrm>
            <a:off x="5348867" y="0"/>
            <a:ext cx="6843133" cy="685799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 name="Tytuł 1">
            <a:extLst>
              <a:ext uri="{FF2B5EF4-FFF2-40B4-BE49-F238E27FC236}">
                <a16:creationId xmlns:a16="http://schemas.microsoft.com/office/drawing/2014/main" id="{0AF96C69-EEA6-68A3-B29C-F5F21E128802}"/>
              </a:ext>
            </a:extLst>
          </p:cNvPr>
          <p:cNvSpPr>
            <a:spLocks noGrp="1"/>
          </p:cNvSpPr>
          <p:nvPr>
            <p:ph type="title"/>
          </p:nvPr>
        </p:nvSpPr>
        <p:spPr>
          <a:xfrm>
            <a:off x="636402" y="365125"/>
            <a:ext cx="4697597" cy="1325563"/>
          </a:xfrm>
        </p:spPr>
        <p:txBody>
          <a:bodyPr/>
          <a:lstStyle/>
          <a:p>
            <a:r>
              <a:rPr lang="pl-PL" dirty="0"/>
              <a:t>Part 3.</a:t>
            </a:r>
          </a:p>
        </p:txBody>
      </p:sp>
      <p:sp>
        <p:nvSpPr>
          <p:cNvPr id="7" name="pole tekstowe 6">
            <a:extLst>
              <a:ext uri="{FF2B5EF4-FFF2-40B4-BE49-F238E27FC236}">
                <a16:creationId xmlns:a16="http://schemas.microsoft.com/office/drawing/2014/main" id="{8688CBB8-BD07-758C-5D2D-A1B16C229E24}"/>
              </a:ext>
            </a:extLst>
          </p:cNvPr>
          <p:cNvSpPr txBox="1"/>
          <p:nvPr/>
        </p:nvSpPr>
        <p:spPr>
          <a:xfrm>
            <a:off x="636402" y="2121118"/>
            <a:ext cx="4603110" cy="3253006"/>
          </a:xfrm>
          <a:prstGeom prst="rect">
            <a:avLst/>
          </a:prstGeom>
          <a:noFill/>
        </p:spPr>
        <p:txBody>
          <a:bodyPr wrap="square">
            <a:spAutoFit/>
          </a:bodyPr>
          <a:lstStyle/>
          <a:p>
            <a:pPr>
              <a:lnSpc>
                <a:spcPct val="107000"/>
              </a:lnSpc>
              <a:spcAft>
                <a:spcPts val="800"/>
              </a:spcAft>
            </a:pPr>
            <a:r>
              <a:rPr lang="pl-PL" sz="2800" b="1" dirty="0">
                <a:cs typeface="Times New Roman" panose="02020603050405020304" pitchFamily="18" charset="0"/>
              </a:rPr>
              <a:t>How and </a:t>
            </a:r>
            <a:r>
              <a:rPr lang="pl-PL" sz="2800" b="1" dirty="0" err="1">
                <a:cs typeface="Times New Roman" panose="02020603050405020304" pitchFamily="18" charset="0"/>
              </a:rPr>
              <a:t>Why</a:t>
            </a:r>
            <a:r>
              <a:rPr lang="pl-PL" sz="2800" b="1" dirty="0">
                <a:cs typeface="Times New Roman" panose="02020603050405020304" pitchFamily="18" charset="0"/>
              </a:rPr>
              <a:t>? </a:t>
            </a:r>
          </a:p>
          <a:p>
            <a:pPr marL="514350" indent="-514350">
              <a:lnSpc>
                <a:spcPct val="107000"/>
              </a:lnSpc>
              <a:spcAft>
                <a:spcPts val="800"/>
              </a:spcAft>
              <a:buAutoNum type="arabicPeriod"/>
            </a:pPr>
            <a:r>
              <a:rPr lang="pl-PL" sz="2800" noProof="1">
                <a:cs typeface="Times New Roman" panose="02020603050405020304" pitchFamily="18" charset="0"/>
              </a:rPr>
              <a:t>Summary of the exercise</a:t>
            </a:r>
          </a:p>
          <a:p>
            <a:pPr marL="514350" indent="-514350">
              <a:lnSpc>
                <a:spcPct val="107000"/>
              </a:lnSpc>
              <a:spcAft>
                <a:spcPts val="800"/>
              </a:spcAft>
              <a:buAutoNum type="arabicPeriod"/>
            </a:pPr>
            <a:r>
              <a:rPr lang="pl-PL" sz="2800" noProof="1">
                <a:cs typeface="Times New Roman" panose="02020603050405020304" pitchFamily="18" charset="0"/>
              </a:rPr>
              <a:t>How to act?</a:t>
            </a:r>
          </a:p>
          <a:p>
            <a:pPr marL="514350" indent="-514350">
              <a:lnSpc>
                <a:spcPct val="107000"/>
              </a:lnSpc>
              <a:spcAft>
                <a:spcPts val="800"/>
              </a:spcAft>
              <a:buAutoNum type="arabicPeriod"/>
            </a:pPr>
            <a:r>
              <a:rPr lang="pl-PL" sz="2800" noProof="1">
                <a:cs typeface="Times New Roman" panose="02020603050405020304" pitchFamily="18" charset="0"/>
              </a:rPr>
              <a:t>How to work with children?</a:t>
            </a:r>
          </a:p>
          <a:p>
            <a:pPr marL="514350" indent="-514350">
              <a:lnSpc>
                <a:spcPct val="107000"/>
              </a:lnSpc>
              <a:spcAft>
                <a:spcPts val="800"/>
              </a:spcAft>
              <a:buAutoNum type="arabicPeriod"/>
            </a:pPr>
            <a:r>
              <a:rPr lang="pl-PL" sz="2800" noProof="1">
                <a:cs typeface="Times New Roman" panose="02020603050405020304" pitchFamily="18" charset="0"/>
              </a:rPr>
              <a:t>Why it matters?</a:t>
            </a:r>
          </a:p>
        </p:txBody>
      </p:sp>
      <p:pic>
        <p:nvPicPr>
          <p:cNvPr id="5" name="Obraz 4" descr="Obraz zawierający osoba, ubrania, Ludzka twarz, w pomieszczeniu&#10;&#10;Zawartość wygenerowana przez sztuczną inteligencję może być niepoprawna.">
            <a:extLst>
              <a:ext uri="{FF2B5EF4-FFF2-40B4-BE49-F238E27FC236}">
                <a16:creationId xmlns:a16="http://schemas.microsoft.com/office/drawing/2014/main" id="{62F4E51E-4A32-9175-55C1-A9587EDBC5B9}"/>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5348867" y="0"/>
            <a:ext cx="6843133" cy="6857999"/>
          </a:xfrm>
          <a:prstGeom prst="rect">
            <a:avLst/>
          </a:prstGeom>
          <a:ln>
            <a:noFill/>
          </a:ln>
        </p:spPr>
      </p:pic>
      <p:sp>
        <p:nvSpPr>
          <p:cNvPr id="4" name="pole tekstowe 3">
            <a:extLst>
              <a:ext uri="{FF2B5EF4-FFF2-40B4-BE49-F238E27FC236}">
                <a16:creationId xmlns:a16="http://schemas.microsoft.com/office/drawing/2014/main" id="{1F126E61-8016-5EB5-E7C6-C0C60B9D7E49}"/>
              </a:ext>
            </a:extLst>
          </p:cNvPr>
          <p:cNvSpPr txBox="1"/>
          <p:nvPr/>
        </p:nvSpPr>
        <p:spPr>
          <a:xfrm>
            <a:off x="5348867" y="6502206"/>
            <a:ext cx="2488066" cy="261610"/>
          </a:xfrm>
          <a:prstGeom prst="rect">
            <a:avLst/>
          </a:prstGeom>
          <a:noFill/>
        </p:spPr>
        <p:txBody>
          <a:bodyPr wrap="square" rtlCol="0">
            <a:spAutoFit/>
          </a:bodyPr>
          <a:lstStyle/>
          <a:p>
            <a:r>
              <a:rPr lang="pl-PL" sz="1100" i="1" dirty="0"/>
              <a:t>Photo: Beata </a:t>
            </a:r>
            <a:r>
              <a:rPr lang="pl-PL" sz="1100" i="1" dirty="0" err="1"/>
              <a:t>Patuszyńska</a:t>
            </a:r>
            <a:endParaRPr lang="pl-PL" sz="1100" i="1" dirty="0"/>
          </a:p>
        </p:txBody>
      </p:sp>
    </p:spTree>
    <p:extLst>
      <p:ext uri="{BB962C8B-B14F-4D97-AF65-F5344CB8AC3E}">
        <p14:creationId xmlns:p14="http://schemas.microsoft.com/office/powerpoint/2010/main" val="11037135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93660412-4A9A-EF58-5AF5-A19017E1524C}"/>
              </a:ext>
            </a:extLst>
          </p:cNvPr>
          <p:cNvSpPr>
            <a:spLocks noGrp="1"/>
          </p:cNvSpPr>
          <p:nvPr>
            <p:ph idx="1"/>
          </p:nvPr>
        </p:nvSpPr>
        <p:spPr>
          <a:xfrm>
            <a:off x="926458" y="871365"/>
            <a:ext cx="5798433" cy="4950699"/>
          </a:xfrm>
        </p:spPr>
        <p:txBody>
          <a:bodyPr>
            <a:normAutofit/>
          </a:bodyPr>
          <a:lstStyle/>
          <a:p>
            <a:pPr marL="0" indent="0" algn="just">
              <a:lnSpc>
                <a:spcPct val="150000"/>
              </a:lnSpc>
              <a:buNone/>
            </a:pPr>
            <a:r>
              <a:rPr lang="pl-PL" sz="4400" dirty="0"/>
              <a:t>In </a:t>
            </a:r>
            <a:r>
              <a:rPr lang="pl-PL" sz="4400" dirty="0" err="1"/>
              <a:t>this</a:t>
            </a:r>
            <a:r>
              <a:rPr lang="pl-PL" sz="4400" dirty="0"/>
              <a:t> </a:t>
            </a:r>
            <a:r>
              <a:rPr lang="pl-PL" sz="4400" dirty="0" err="1"/>
              <a:t>section</a:t>
            </a:r>
            <a:r>
              <a:rPr lang="pl-PL" sz="4400" dirty="0"/>
              <a:t>:</a:t>
            </a:r>
          </a:p>
          <a:p>
            <a:pPr algn="just">
              <a:lnSpc>
                <a:spcPct val="150000"/>
              </a:lnSpc>
              <a:buFont typeface="Wingdings" pitchFamily="2" charset="2"/>
              <a:buChar char="§"/>
            </a:pPr>
            <a:r>
              <a:rPr lang="pl-PL" sz="1400" b="0" i="0" u="none" strike="noStrike" dirty="0">
                <a:solidFill>
                  <a:srgbClr val="000000"/>
                </a:solidFill>
                <a:effectLst/>
                <a:latin typeface="-webkit-standard"/>
              </a:rPr>
              <a:t>We </a:t>
            </a:r>
            <a:r>
              <a:rPr lang="pl-PL" sz="1400" b="0" i="0" u="none" strike="noStrike" dirty="0" err="1">
                <a:solidFill>
                  <a:srgbClr val="000000"/>
                </a:solidFill>
                <a:effectLst/>
                <a:latin typeface="-webkit-standard"/>
              </a:rPr>
              <a:t>will</a:t>
            </a:r>
            <a:r>
              <a:rPr lang="pl-PL" sz="1400" b="0" i="0" u="none" strike="noStrike" dirty="0">
                <a:solidFill>
                  <a:srgbClr val="000000"/>
                </a:solidFill>
                <a:effectLst/>
                <a:latin typeface="-webkit-standard"/>
              </a:rPr>
              <a:t> return to the </a:t>
            </a:r>
            <a:r>
              <a:rPr lang="pl-PL" sz="1400" b="0" i="0" u="none" strike="noStrike" dirty="0" err="1">
                <a:solidFill>
                  <a:srgbClr val="000000"/>
                </a:solidFill>
                <a:effectLst/>
                <a:latin typeface="-webkit-standard"/>
              </a:rPr>
              <a:t>previous</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exercise</a:t>
            </a:r>
            <a:r>
              <a:rPr lang="pl-PL" sz="1400" b="0" i="0" u="none" strike="noStrike" dirty="0">
                <a:solidFill>
                  <a:srgbClr val="000000"/>
                </a:solidFill>
                <a:effectLst/>
                <a:latin typeface="-webkit-standard"/>
              </a:rPr>
              <a:t> and </a:t>
            </a:r>
            <a:r>
              <a:rPr lang="pl-PL" sz="1400" b="0" i="0" u="none" strike="noStrike" dirty="0" err="1">
                <a:solidFill>
                  <a:srgbClr val="000000"/>
                </a:solidFill>
                <a:effectLst/>
                <a:latin typeface="-webkit-standard"/>
              </a:rPr>
              <a:t>reflect</a:t>
            </a:r>
            <a:r>
              <a:rPr lang="pl-PL" sz="1400" b="0" i="0" u="none" strike="noStrike" dirty="0">
                <a:solidFill>
                  <a:srgbClr val="000000"/>
                </a:solidFill>
                <a:effectLst/>
                <a:latin typeface="-webkit-standard"/>
              </a:rPr>
              <a:t> on </a:t>
            </a:r>
            <a:r>
              <a:rPr lang="pl-PL" sz="1400" b="0" i="0" u="none" strike="noStrike" dirty="0" err="1">
                <a:solidFill>
                  <a:srgbClr val="000000"/>
                </a:solidFill>
                <a:effectLst/>
                <a:latin typeface="-webkit-standard"/>
              </a:rPr>
              <a:t>how</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adults</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can</a:t>
            </a:r>
            <a:r>
              <a:rPr lang="pl-PL" sz="1400" b="0" i="0" u="none" strike="noStrike" dirty="0">
                <a:solidFill>
                  <a:srgbClr val="000000"/>
                </a:solidFill>
                <a:effectLst/>
                <a:latin typeface="-webkit-standard"/>
              </a:rPr>
              <a:t> influence the </a:t>
            </a:r>
            <a:r>
              <a:rPr lang="pl-PL" sz="1400" b="0" i="0" u="none" strike="noStrike" dirty="0" err="1">
                <a:solidFill>
                  <a:srgbClr val="000000"/>
                </a:solidFill>
                <a:effectLst/>
                <a:latin typeface="-webkit-standard"/>
              </a:rPr>
              <a:t>city</a:t>
            </a:r>
            <a:r>
              <a:rPr lang="pl-PL" sz="1400" b="0" i="0" u="none" strike="noStrike" dirty="0">
                <a:solidFill>
                  <a:srgbClr val="000000"/>
                </a:solidFill>
                <a:effectLst/>
                <a:latin typeface="-webkit-standard"/>
              </a:rPr>
              <a:t> to </a:t>
            </a:r>
            <a:r>
              <a:rPr lang="pl-PL" sz="1400" b="0" i="0" u="none" strike="noStrike" dirty="0" err="1">
                <a:solidFill>
                  <a:srgbClr val="000000"/>
                </a:solidFill>
                <a:effectLst/>
                <a:latin typeface="-webkit-standard"/>
              </a:rPr>
              <a:t>make</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it</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more</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child-friendly</a:t>
            </a:r>
            <a:r>
              <a:rPr lang="pl-PL" sz="1400" b="0" i="0" u="none" strike="noStrike" dirty="0">
                <a:solidFill>
                  <a:srgbClr val="000000"/>
                </a:solidFill>
                <a:effectLst/>
                <a:latin typeface="-webkit-standard"/>
              </a:rPr>
              <a:t>.</a:t>
            </a:r>
          </a:p>
          <a:p>
            <a:pPr algn="just">
              <a:lnSpc>
                <a:spcPct val="150000"/>
              </a:lnSpc>
              <a:buFont typeface="Wingdings" pitchFamily="2" charset="2"/>
              <a:buChar char="§"/>
            </a:pPr>
            <a:r>
              <a:rPr lang="pl-PL" sz="1400" b="0" i="0" u="none" strike="noStrike" dirty="0" err="1">
                <a:solidFill>
                  <a:srgbClr val="000000"/>
                </a:solidFill>
                <a:effectLst/>
                <a:latin typeface="-webkit-standard"/>
              </a:rPr>
              <a:t>You</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will</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discover</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tools</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that</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can</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support</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your</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work</a:t>
            </a:r>
            <a:r>
              <a:rPr lang="pl-PL" sz="1400" b="0" i="0" u="none" strike="noStrike" dirty="0">
                <a:solidFill>
                  <a:srgbClr val="000000"/>
                </a:solidFill>
                <a:effectLst/>
                <a:latin typeface="-webkit-standard"/>
              </a:rPr>
              <a:t> with </a:t>
            </a:r>
            <a:r>
              <a:rPr lang="pl-PL" sz="1400" b="0" i="0" u="none" strike="noStrike" dirty="0" err="1">
                <a:solidFill>
                  <a:srgbClr val="000000"/>
                </a:solidFill>
                <a:effectLst/>
                <a:latin typeface="-webkit-standard"/>
              </a:rPr>
              <a:t>children</a:t>
            </a:r>
            <a:r>
              <a:rPr lang="pl-PL" sz="1400" b="0" i="0" u="none" strike="noStrike" dirty="0">
                <a:solidFill>
                  <a:srgbClr val="000000"/>
                </a:solidFill>
                <a:effectLst/>
                <a:latin typeface="-webkit-standard"/>
              </a:rPr>
              <a:t> — </a:t>
            </a:r>
            <a:r>
              <a:rPr lang="pl-PL" sz="1400" b="0" i="0" u="none" strike="noStrike" dirty="0" err="1">
                <a:solidFill>
                  <a:srgbClr val="000000"/>
                </a:solidFill>
                <a:effectLst/>
                <a:latin typeface="-webkit-standard"/>
              </a:rPr>
              <a:t>practical</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inspirations</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you</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can</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use</a:t>
            </a:r>
            <a:r>
              <a:rPr lang="pl-PL" sz="1400" b="0" i="0" u="none" strike="noStrike" dirty="0">
                <a:solidFill>
                  <a:srgbClr val="000000"/>
                </a:solidFill>
                <a:effectLst/>
                <a:latin typeface="-webkit-standard"/>
              </a:rPr>
              <a:t> in </a:t>
            </a:r>
            <a:r>
              <a:rPr lang="pl-PL" sz="1400" b="0" i="0" u="none" strike="noStrike" dirty="0" err="1">
                <a:solidFill>
                  <a:srgbClr val="000000"/>
                </a:solidFill>
                <a:effectLst/>
                <a:latin typeface="-webkit-standard"/>
              </a:rPr>
              <a:t>everyday</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activities</a:t>
            </a:r>
            <a:r>
              <a:rPr lang="pl-PL" sz="1400" b="0" i="0" u="none" strike="noStrike" dirty="0">
                <a:solidFill>
                  <a:srgbClr val="000000"/>
                </a:solidFill>
                <a:effectLst/>
                <a:latin typeface="-webkit-standard"/>
              </a:rPr>
              <a:t>.</a:t>
            </a:r>
          </a:p>
          <a:p>
            <a:pPr algn="just">
              <a:lnSpc>
                <a:spcPct val="150000"/>
              </a:lnSpc>
              <a:buFont typeface="Wingdings" pitchFamily="2" charset="2"/>
              <a:buChar char="§"/>
            </a:pPr>
            <a:r>
              <a:rPr lang="pl-PL" sz="1400" b="0" i="0" u="none" strike="noStrike" dirty="0" err="1">
                <a:solidFill>
                  <a:srgbClr val="000000"/>
                </a:solidFill>
                <a:effectLst/>
                <a:latin typeface="-webkit-standard"/>
              </a:rPr>
              <a:t>You</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will</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also</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learn</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how</a:t>
            </a:r>
            <a:r>
              <a:rPr lang="pl-PL" sz="1400" b="0" i="0" u="none" strike="noStrike" dirty="0">
                <a:solidFill>
                  <a:srgbClr val="000000"/>
                </a:solidFill>
                <a:effectLst/>
                <a:latin typeface="-webkit-standard"/>
              </a:rPr>
              <a:t> to </a:t>
            </a:r>
            <a:r>
              <a:rPr lang="pl-PL" sz="1400" b="0" i="0" u="none" strike="noStrike" dirty="0" err="1">
                <a:solidFill>
                  <a:srgbClr val="000000"/>
                </a:solidFill>
                <a:effectLst/>
                <a:latin typeface="-webkit-standard"/>
              </a:rPr>
              <a:t>help</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children</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build</a:t>
            </a:r>
            <a:r>
              <a:rPr lang="pl-PL" sz="1400" b="0" i="0" u="none" strike="noStrike" dirty="0">
                <a:solidFill>
                  <a:srgbClr val="000000"/>
                </a:solidFill>
                <a:effectLst/>
                <a:latin typeface="-webkit-standard"/>
              </a:rPr>
              <a:t> </a:t>
            </a:r>
            <a:r>
              <a:rPr lang="pl-PL" sz="1400" b="1" i="0" u="none" strike="noStrike" dirty="0" err="1">
                <a:solidFill>
                  <a:srgbClr val="000000"/>
                </a:solidFill>
                <a:effectLst/>
              </a:rPr>
              <a:t>urban</a:t>
            </a:r>
            <a:r>
              <a:rPr lang="pl-PL" sz="1400" b="1" i="0" u="none" strike="noStrike" dirty="0">
                <a:solidFill>
                  <a:srgbClr val="000000"/>
                </a:solidFill>
                <a:effectLst/>
              </a:rPr>
              <a:t> </a:t>
            </a:r>
            <a:r>
              <a:rPr lang="pl-PL" sz="1400" b="1" i="0" u="none" strike="noStrike" dirty="0" err="1">
                <a:solidFill>
                  <a:srgbClr val="000000"/>
                </a:solidFill>
                <a:effectLst/>
              </a:rPr>
              <a:t>independence</a:t>
            </a:r>
            <a:r>
              <a:rPr lang="pl-PL" sz="1400" b="0" i="0" u="none" strike="noStrike" dirty="0">
                <a:solidFill>
                  <a:srgbClr val="000000"/>
                </a:solidFill>
                <a:effectLst/>
                <a:latin typeface="-webkit-standard"/>
              </a:rPr>
              <a:t> and </a:t>
            </a:r>
            <a:r>
              <a:rPr lang="pl-PL" sz="1400" b="0" i="0" u="none" strike="noStrike" dirty="0" err="1">
                <a:solidFill>
                  <a:srgbClr val="000000"/>
                </a:solidFill>
                <a:effectLst/>
                <a:latin typeface="-webkit-standard"/>
              </a:rPr>
              <a:t>why</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it</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is</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so</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important</a:t>
            </a:r>
            <a:r>
              <a:rPr lang="pl-PL" sz="1400" b="0" i="0" u="none" strike="noStrike" dirty="0">
                <a:solidFill>
                  <a:srgbClr val="000000"/>
                </a:solidFill>
                <a:effectLst/>
                <a:latin typeface="-webkit-standard"/>
              </a:rPr>
              <a:t> — not </a:t>
            </a:r>
            <a:r>
              <a:rPr lang="pl-PL" sz="1400" b="0" i="0" u="none" strike="noStrike" dirty="0" err="1">
                <a:solidFill>
                  <a:srgbClr val="000000"/>
                </a:solidFill>
                <a:effectLst/>
                <a:latin typeface="-webkit-standard"/>
              </a:rPr>
              <a:t>only</a:t>
            </a:r>
            <a:r>
              <a:rPr lang="pl-PL" sz="1400" b="0" i="0" u="none" strike="noStrike" dirty="0">
                <a:solidFill>
                  <a:srgbClr val="000000"/>
                </a:solidFill>
                <a:effectLst/>
                <a:latin typeface="-webkit-standard"/>
              </a:rPr>
              <a:t> for </a:t>
            </a:r>
            <a:r>
              <a:rPr lang="pl-PL" sz="1400" b="0" i="0" u="none" strike="noStrike" dirty="0" err="1">
                <a:solidFill>
                  <a:srgbClr val="000000"/>
                </a:solidFill>
                <a:effectLst/>
                <a:latin typeface="-webkit-standard"/>
              </a:rPr>
              <a:t>children</a:t>
            </a:r>
            <a:r>
              <a:rPr lang="pl-PL" sz="1400" b="0" i="0" u="none" strike="noStrike" dirty="0">
                <a:solidFill>
                  <a:srgbClr val="000000"/>
                </a:solidFill>
                <a:effectLst/>
                <a:latin typeface="-webkit-standard"/>
              </a:rPr>
              <a:t> </a:t>
            </a:r>
            <a:r>
              <a:rPr lang="pl-PL" sz="1400" b="0" i="0" u="none" strike="noStrike" dirty="0" err="1">
                <a:solidFill>
                  <a:srgbClr val="000000"/>
                </a:solidFill>
                <a:effectLst/>
                <a:latin typeface="-webkit-standard"/>
              </a:rPr>
              <a:t>themselves</a:t>
            </a:r>
            <a:r>
              <a:rPr lang="pl-PL" sz="1400" b="0" i="0" u="none" strike="noStrike" dirty="0">
                <a:solidFill>
                  <a:srgbClr val="000000"/>
                </a:solidFill>
                <a:effectLst/>
                <a:latin typeface="-webkit-standard"/>
              </a:rPr>
              <a:t> but </a:t>
            </a:r>
            <a:r>
              <a:rPr lang="pl-PL" sz="1400" b="0" i="0" u="none" strike="noStrike" dirty="0" err="1">
                <a:solidFill>
                  <a:srgbClr val="000000"/>
                </a:solidFill>
                <a:effectLst/>
                <a:latin typeface="-webkit-standard"/>
              </a:rPr>
              <a:t>also</a:t>
            </a:r>
            <a:r>
              <a:rPr lang="pl-PL" sz="1400" b="0" i="0" u="none" strike="noStrike" dirty="0">
                <a:solidFill>
                  <a:srgbClr val="000000"/>
                </a:solidFill>
                <a:effectLst/>
                <a:latin typeface="-webkit-standard"/>
              </a:rPr>
              <a:t> for </a:t>
            </a:r>
            <a:r>
              <a:rPr lang="pl-PL" sz="1400" b="0" i="0" u="none" strike="noStrike" dirty="0" err="1">
                <a:solidFill>
                  <a:srgbClr val="000000"/>
                </a:solidFill>
                <a:effectLst/>
                <a:latin typeface="-webkit-standard"/>
              </a:rPr>
              <a:t>their</a:t>
            </a:r>
            <a:r>
              <a:rPr lang="pl-PL" sz="1400" b="0" i="0" u="none" strike="noStrike" dirty="0">
                <a:solidFill>
                  <a:srgbClr val="000000"/>
                </a:solidFill>
                <a:effectLst/>
                <a:latin typeface="-webkit-standard"/>
              </a:rPr>
              <a:t> </a:t>
            </a:r>
            <a:r>
              <a:rPr lang="pl-PL" sz="1400" b="1" i="0" u="none" strike="noStrike" dirty="0" err="1">
                <a:solidFill>
                  <a:srgbClr val="000000"/>
                </a:solidFill>
                <a:effectLst/>
              </a:rPr>
              <a:t>parents</a:t>
            </a:r>
            <a:r>
              <a:rPr lang="pl-PL" sz="1400" b="1" i="0" u="none" strike="noStrike" dirty="0">
                <a:solidFill>
                  <a:srgbClr val="000000"/>
                </a:solidFill>
                <a:effectLst/>
              </a:rPr>
              <a:t>, </a:t>
            </a:r>
            <a:r>
              <a:rPr lang="pl-PL" sz="1400" b="1" i="0" u="none" strike="noStrike" dirty="0" err="1">
                <a:solidFill>
                  <a:srgbClr val="000000"/>
                </a:solidFill>
                <a:effectLst/>
              </a:rPr>
              <a:t>caregivers</a:t>
            </a:r>
            <a:r>
              <a:rPr lang="pl-PL" sz="1400" b="1" i="0" u="none" strike="noStrike" dirty="0">
                <a:solidFill>
                  <a:srgbClr val="000000"/>
                </a:solidFill>
                <a:effectLst/>
              </a:rPr>
              <a:t>, and </a:t>
            </a:r>
            <a:r>
              <a:rPr lang="pl-PL" sz="1400" b="1" i="0" u="none" strike="noStrike" dirty="0" err="1">
                <a:solidFill>
                  <a:srgbClr val="000000"/>
                </a:solidFill>
                <a:effectLst/>
              </a:rPr>
              <a:t>all</a:t>
            </a:r>
            <a:r>
              <a:rPr lang="pl-PL" sz="1400" b="1" i="0" u="none" strike="noStrike" dirty="0">
                <a:solidFill>
                  <a:srgbClr val="000000"/>
                </a:solidFill>
                <a:effectLst/>
              </a:rPr>
              <a:t> </a:t>
            </a:r>
            <a:r>
              <a:rPr lang="pl-PL" sz="1400" b="1" i="0" u="none" strike="noStrike" dirty="0" err="1">
                <a:solidFill>
                  <a:srgbClr val="000000"/>
                </a:solidFill>
                <a:effectLst/>
              </a:rPr>
              <a:t>city</a:t>
            </a:r>
            <a:r>
              <a:rPr lang="pl-PL" sz="1400" b="1" i="0" u="none" strike="noStrike" dirty="0">
                <a:solidFill>
                  <a:srgbClr val="000000"/>
                </a:solidFill>
                <a:effectLst/>
              </a:rPr>
              <a:t> </a:t>
            </a:r>
            <a:r>
              <a:rPr lang="pl-PL" sz="1400" b="1" i="0" u="none" strike="noStrike" dirty="0" err="1">
                <a:solidFill>
                  <a:srgbClr val="000000"/>
                </a:solidFill>
                <a:effectLst/>
              </a:rPr>
              <a:t>residents</a:t>
            </a:r>
            <a:r>
              <a:rPr lang="pl-PL" sz="1400" b="1" i="0" u="none" strike="noStrike" dirty="0">
                <a:solidFill>
                  <a:srgbClr val="000000"/>
                </a:solidFill>
                <a:effectLst/>
              </a:rPr>
              <a:t>.</a:t>
            </a:r>
            <a:endParaRPr lang="pl-PL" sz="1400" dirty="0"/>
          </a:p>
        </p:txBody>
      </p:sp>
      <p:pic>
        <p:nvPicPr>
          <p:cNvPr id="6" name="Obraz 5" descr="Obraz zawierający Modelarstwo redukcyjne&#10;&#10;Zawartość wygenerowana przez sztuczną inteligencję może być niepoprawna.">
            <a:extLst>
              <a:ext uri="{FF2B5EF4-FFF2-40B4-BE49-F238E27FC236}">
                <a16:creationId xmlns:a16="http://schemas.microsoft.com/office/drawing/2014/main" id="{A587FDD2-9BC2-D1F3-6760-BA4E71A2C863}"/>
              </a:ext>
            </a:extLst>
          </p:cNvPr>
          <p:cNvPicPr>
            <a:picLocks noChangeAspect="1"/>
          </p:cNvPicPr>
          <p:nvPr/>
        </p:nvPicPr>
        <p:blipFill>
          <a:blip r:embed="rId2">
            <a:extLst>
              <a:ext uri="{28A0092B-C50C-407E-A947-70E740481C1C}">
                <a14:useLocalDpi xmlns:a14="http://schemas.microsoft.com/office/drawing/2010/main"/>
              </a:ext>
            </a:extLst>
          </a:blip>
          <a:srcRect l="4997" r="2061"/>
          <a:stretch/>
        </p:blipFill>
        <p:spPr>
          <a:xfrm>
            <a:off x="7199454" y="1630424"/>
            <a:ext cx="4725539" cy="3597152"/>
          </a:xfrm>
          <a:prstGeom prst="rect">
            <a:avLst/>
          </a:prstGeom>
        </p:spPr>
      </p:pic>
      <p:sp>
        <p:nvSpPr>
          <p:cNvPr id="2" name="pole tekstowe 1">
            <a:extLst>
              <a:ext uri="{FF2B5EF4-FFF2-40B4-BE49-F238E27FC236}">
                <a16:creationId xmlns:a16="http://schemas.microsoft.com/office/drawing/2014/main" id="{ACC38BAF-C542-E2EE-9584-6FB794F5E56D}"/>
              </a:ext>
            </a:extLst>
          </p:cNvPr>
          <p:cNvSpPr txBox="1"/>
          <p:nvPr/>
        </p:nvSpPr>
        <p:spPr>
          <a:xfrm>
            <a:off x="9072563" y="5495835"/>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21851446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C600CC4-914F-E885-7CD1-4E4927BF81EC}"/>
              </a:ext>
            </a:extLst>
          </p:cNvPr>
          <p:cNvSpPr>
            <a:spLocks noGrp="1"/>
          </p:cNvSpPr>
          <p:nvPr>
            <p:ph type="title"/>
          </p:nvPr>
        </p:nvSpPr>
        <p:spPr>
          <a:xfrm>
            <a:off x="838200" y="365125"/>
            <a:ext cx="10515600" cy="1518539"/>
          </a:xfrm>
        </p:spPr>
        <p:txBody>
          <a:bodyPr>
            <a:noAutofit/>
          </a:bodyPr>
          <a:lstStyle/>
          <a:p>
            <a:pPr>
              <a:lnSpc>
                <a:spcPct val="150000"/>
              </a:lnSpc>
            </a:pPr>
            <a:r>
              <a:rPr lang="pl-PL" sz="1600" b="0" i="0" u="none" strike="noStrike" dirty="0">
                <a:solidFill>
                  <a:srgbClr val="002060"/>
                </a:solidFill>
                <a:effectLst/>
              </a:rPr>
              <a:t>In the </a:t>
            </a:r>
            <a:r>
              <a:rPr lang="pl-PL" sz="1600" b="0" i="0" u="none" strike="noStrike" dirty="0" err="1">
                <a:solidFill>
                  <a:srgbClr val="002060"/>
                </a:solidFill>
                <a:effectLst/>
              </a:rPr>
              <a:t>first</a:t>
            </a:r>
            <a:r>
              <a:rPr lang="pl-PL" sz="1600" b="0" i="0" u="none" strike="noStrike" dirty="0">
                <a:solidFill>
                  <a:srgbClr val="002060"/>
                </a:solidFill>
                <a:effectLst/>
              </a:rPr>
              <a:t> part of the </a:t>
            </a:r>
            <a:r>
              <a:rPr lang="pl-PL" sz="1600" b="0" i="0" u="none" strike="noStrike" dirty="0" err="1">
                <a:solidFill>
                  <a:srgbClr val="002060"/>
                </a:solidFill>
                <a:effectLst/>
              </a:rPr>
              <a:t>training</a:t>
            </a:r>
            <a:r>
              <a:rPr lang="pl-PL" sz="1600" b="0" i="0" u="none" strike="noStrike" dirty="0">
                <a:solidFill>
                  <a:srgbClr val="002060"/>
                </a:solidFill>
                <a:effectLst/>
              </a:rPr>
              <a:t>, I </a:t>
            </a:r>
            <a:r>
              <a:rPr lang="pl-PL" sz="1600" b="0" i="0" u="none" strike="noStrike" dirty="0" err="1">
                <a:solidFill>
                  <a:srgbClr val="002060"/>
                </a:solidFill>
                <a:effectLst/>
              </a:rPr>
              <a:t>talked</a:t>
            </a:r>
            <a:r>
              <a:rPr lang="pl-PL" sz="1600" b="0" i="0" u="none" strike="noStrike" dirty="0">
                <a:solidFill>
                  <a:srgbClr val="002060"/>
                </a:solidFill>
                <a:effectLst/>
              </a:rPr>
              <a:t> </a:t>
            </a:r>
            <a:r>
              <a:rPr lang="pl-PL" sz="1600" b="0" i="0" u="none" strike="noStrike" dirty="0" err="1">
                <a:solidFill>
                  <a:srgbClr val="002060"/>
                </a:solidFill>
                <a:effectLst/>
              </a:rPr>
              <a:t>about</a:t>
            </a:r>
            <a:r>
              <a:rPr lang="pl-PL" sz="1600" b="0" i="0" u="none" strike="noStrike" dirty="0">
                <a:solidFill>
                  <a:srgbClr val="002060"/>
                </a:solidFill>
                <a:effectLst/>
              </a:rPr>
              <a:t> the </a:t>
            </a:r>
            <a:r>
              <a:rPr lang="pl-PL" sz="1600" b="0" i="0" u="none" strike="noStrike" dirty="0" err="1">
                <a:solidFill>
                  <a:srgbClr val="002060"/>
                </a:solidFill>
                <a:effectLst/>
              </a:rPr>
              <a:t>need</a:t>
            </a:r>
            <a:r>
              <a:rPr lang="pl-PL" sz="1600" b="0" i="0" u="none" strike="noStrike" dirty="0">
                <a:solidFill>
                  <a:srgbClr val="002060"/>
                </a:solidFill>
                <a:effectLst/>
              </a:rPr>
              <a:t> for </a:t>
            </a:r>
            <a:r>
              <a:rPr lang="pl-PL" sz="1600" b="1" i="0" u="none" strike="noStrike" dirty="0" err="1">
                <a:solidFill>
                  <a:srgbClr val="002060"/>
                </a:solidFill>
                <a:effectLst/>
              </a:rPr>
              <a:t>play</a:t>
            </a:r>
            <a:r>
              <a:rPr lang="pl-PL" sz="1600" b="1" i="0" u="none" strike="noStrike" dirty="0">
                <a:solidFill>
                  <a:srgbClr val="002060"/>
                </a:solidFill>
                <a:effectLst/>
              </a:rPr>
              <a:t>, </a:t>
            </a:r>
            <a:r>
              <a:rPr lang="pl-PL" sz="1600" b="1" i="0" u="none" strike="noStrike" dirty="0" err="1">
                <a:solidFill>
                  <a:srgbClr val="002060"/>
                </a:solidFill>
                <a:effectLst/>
              </a:rPr>
              <a:t>safety</a:t>
            </a:r>
            <a:r>
              <a:rPr lang="pl-PL" sz="1600" b="1" i="0" u="none" strike="noStrike" dirty="0">
                <a:solidFill>
                  <a:srgbClr val="002060"/>
                </a:solidFill>
                <a:effectLst/>
              </a:rPr>
              <a:t>, and </a:t>
            </a:r>
            <a:r>
              <a:rPr lang="pl-PL" sz="1600" b="1" i="0" u="none" strike="noStrike" dirty="0" err="1">
                <a:solidFill>
                  <a:srgbClr val="002060"/>
                </a:solidFill>
                <a:effectLst/>
              </a:rPr>
              <a:t>inclusion</a:t>
            </a:r>
            <a:r>
              <a:rPr lang="pl-PL" sz="1600" b="1" i="0" u="none" strike="noStrike" dirty="0">
                <a:solidFill>
                  <a:srgbClr val="002060"/>
                </a:solidFill>
                <a:effectLst/>
              </a:rPr>
              <a:t>.</a:t>
            </a:r>
            <a:br>
              <a:rPr lang="pl-PL" sz="1600" dirty="0">
                <a:solidFill>
                  <a:srgbClr val="002060"/>
                </a:solidFill>
              </a:rPr>
            </a:br>
            <a:r>
              <a:rPr lang="pl-PL" sz="1600" b="0" i="0" u="none" strike="noStrike" dirty="0" err="1">
                <a:solidFill>
                  <a:srgbClr val="002060"/>
                </a:solidFill>
                <a:effectLst/>
              </a:rPr>
              <a:t>Similar</a:t>
            </a:r>
            <a:r>
              <a:rPr lang="pl-PL" sz="1600" b="0" i="0" u="none" strike="noStrike" dirty="0">
                <a:solidFill>
                  <a:srgbClr val="002060"/>
                </a:solidFill>
                <a:effectLst/>
              </a:rPr>
              <a:t> </a:t>
            </a:r>
            <a:r>
              <a:rPr lang="pl-PL" sz="1600" b="0" i="0" u="none" strike="noStrike" dirty="0" err="1">
                <a:solidFill>
                  <a:srgbClr val="002060"/>
                </a:solidFill>
                <a:effectLst/>
              </a:rPr>
              <a:t>aspects</a:t>
            </a:r>
            <a:r>
              <a:rPr lang="pl-PL" sz="1600" b="0" i="0" u="none" strike="noStrike" dirty="0">
                <a:solidFill>
                  <a:srgbClr val="002060"/>
                </a:solidFill>
                <a:effectLst/>
              </a:rPr>
              <a:t> </a:t>
            </a:r>
            <a:r>
              <a:rPr lang="pl-PL" sz="1600" b="0" i="0" u="none" strike="noStrike" dirty="0" err="1">
                <a:solidFill>
                  <a:srgbClr val="002060"/>
                </a:solidFill>
                <a:effectLst/>
              </a:rPr>
              <a:t>are</a:t>
            </a:r>
            <a:r>
              <a:rPr lang="pl-PL" sz="1600" b="0" i="0" u="none" strike="noStrike" dirty="0">
                <a:solidFill>
                  <a:srgbClr val="002060"/>
                </a:solidFill>
                <a:effectLst/>
              </a:rPr>
              <a:t> </a:t>
            </a:r>
            <a:r>
              <a:rPr lang="pl-PL" sz="1600" b="0" i="0" u="none" strike="noStrike" dirty="0" err="1">
                <a:solidFill>
                  <a:srgbClr val="002060"/>
                </a:solidFill>
                <a:effectLst/>
              </a:rPr>
              <a:t>discussed</a:t>
            </a:r>
            <a:r>
              <a:rPr lang="pl-PL" sz="1600" b="0" i="0" u="none" strike="noStrike" dirty="0">
                <a:solidFill>
                  <a:srgbClr val="002060"/>
                </a:solidFill>
                <a:effectLst/>
              </a:rPr>
              <a:t> in the </a:t>
            </a:r>
            <a:r>
              <a:rPr lang="pl-PL" sz="1600" b="0" i="0" u="none" strike="noStrike" dirty="0" err="1">
                <a:solidFill>
                  <a:srgbClr val="002060"/>
                </a:solidFill>
                <a:effectLst/>
              </a:rPr>
              <a:t>article</a:t>
            </a:r>
            <a:r>
              <a:rPr lang="pl-PL" sz="1600" b="0" i="0" u="none" strike="noStrike" dirty="0">
                <a:solidFill>
                  <a:srgbClr val="002060"/>
                </a:solidFill>
                <a:effectLst/>
              </a:rPr>
              <a:t> </a:t>
            </a:r>
            <a:r>
              <a:rPr lang="pl-PL" sz="1600" b="0" i="1" u="none" strike="noStrike" dirty="0">
                <a:solidFill>
                  <a:srgbClr val="002060"/>
                </a:solidFill>
                <a:effectLst/>
              </a:rPr>
              <a:t>“From </a:t>
            </a:r>
            <a:r>
              <a:rPr lang="pl-PL" sz="1600" b="0" i="1" u="none" strike="noStrike" dirty="0" err="1">
                <a:solidFill>
                  <a:srgbClr val="002060"/>
                </a:solidFill>
                <a:effectLst/>
              </a:rPr>
              <a:t>Neuroscience</a:t>
            </a:r>
            <a:r>
              <a:rPr lang="pl-PL" sz="1600" b="0" i="1" u="none" strike="noStrike" dirty="0">
                <a:solidFill>
                  <a:srgbClr val="002060"/>
                </a:solidFill>
                <a:effectLst/>
              </a:rPr>
              <a:t> to Design: </a:t>
            </a:r>
            <a:r>
              <a:rPr lang="pl-PL" sz="1600" b="0" i="1" u="none" strike="noStrike" dirty="0" err="1">
                <a:solidFill>
                  <a:srgbClr val="002060"/>
                </a:solidFill>
                <a:effectLst/>
              </a:rPr>
              <a:t>Creating</a:t>
            </a:r>
            <a:r>
              <a:rPr lang="pl-PL" sz="1600" b="0" i="1" u="none" strike="noStrike" dirty="0">
                <a:solidFill>
                  <a:srgbClr val="002060"/>
                </a:solidFill>
                <a:effectLst/>
              </a:rPr>
              <a:t> </a:t>
            </a:r>
            <a:r>
              <a:rPr lang="pl-PL" sz="1600" b="0" i="1" u="none" strike="noStrike" dirty="0" err="1">
                <a:solidFill>
                  <a:srgbClr val="002060"/>
                </a:solidFill>
                <a:effectLst/>
              </a:rPr>
              <a:t>Spaces</a:t>
            </a:r>
            <a:r>
              <a:rPr lang="pl-PL" sz="1600" b="0" i="1" u="none" strike="noStrike" dirty="0">
                <a:solidFill>
                  <a:srgbClr val="002060"/>
                </a:solidFill>
                <a:effectLst/>
              </a:rPr>
              <a:t> </a:t>
            </a:r>
            <a:r>
              <a:rPr lang="pl-PL" sz="1600" b="0" i="1" u="none" strike="noStrike" dirty="0" err="1">
                <a:solidFill>
                  <a:srgbClr val="002060"/>
                </a:solidFill>
                <a:effectLst/>
              </a:rPr>
              <a:t>that</a:t>
            </a:r>
            <a:r>
              <a:rPr lang="pl-PL" sz="1600" b="0" i="1" u="none" strike="noStrike" dirty="0">
                <a:solidFill>
                  <a:srgbClr val="002060"/>
                </a:solidFill>
                <a:effectLst/>
              </a:rPr>
              <a:t> </a:t>
            </a:r>
            <a:r>
              <a:rPr lang="pl-PL" sz="1600" b="0" i="1" u="none" strike="noStrike" dirty="0" err="1">
                <a:solidFill>
                  <a:srgbClr val="002060"/>
                </a:solidFill>
                <a:effectLst/>
              </a:rPr>
              <a:t>Support</a:t>
            </a:r>
            <a:r>
              <a:rPr lang="pl-PL" sz="1600" b="0" i="1" u="none" strike="noStrike" dirty="0">
                <a:solidFill>
                  <a:srgbClr val="002060"/>
                </a:solidFill>
                <a:effectLst/>
              </a:rPr>
              <a:t> </a:t>
            </a:r>
            <a:r>
              <a:rPr lang="pl-PL" sz="1600" b="0" i="1" u="none" strike="noStrike" dirty="0" err="1">
                <a:solidFill>
                  <a:srgbClr val="002060"/>
                </a:solidFill>
                <a:effectLst/>
              </a:rPr>
              <a:t>Children’s</a:t>
            </a:r>
            <a:r>
              <a:rPr lang="pl-PL" sz="1600" b="0" i="1" u="none" strike="noStrike" dirty="0">
                <a:solidFill>
                  <a:srgbClr val="002060"/>
                </a:solidFill>
                <a:effectLst/>
              </a:rPr>
              <a:t> Development and Learning”</a:t>
            </a:r>
            <a:r>
              <a:rPr lang="pl-PL" sz="1600" b="0" i="0" u="none" strike="noStrike" dirty="0">
                <a:solidFill>
                  <a:srgbClr val="002060"/>
                </a:solidFill>
                <a:effectLst/>
              </a:rPr>
              <a:t> by </a:t>
            </a:r>
            <a:r>
              <a:rPr lang="pl-PL" sz="1600" b="0" i="0" u="none" strike="noStrike" dirty="0" err="1">
                <a:solidFill>
                  <a:srgbClr val="002060"/>
                </a:solidFill>
                <a:effectLst/>
              </a:rPr>
              <a:t>neuroscientist</a:t>
            </a:r>
            <a:r>
              <a:rPr lang="pl-PL" sz="1600" b="0" i="0" u="none" strike="noStrike" dirty="0">
                <a:solidFill>
                  <a:srgbClr val="002060"/>
                </a:solidFill>
                <a:effectLst/>
              </a:rPr>
              <a:t> </a:t>
            </a:r>
            <a:r>
              <a:rPr lang="pl-PL" sz="1600" b="1" i="0" u="none" strike="noStrike" dirty="0">
                <a:solidFill>
                  <a:srgbClr val="002060"/>
                </a:solidFill>
                <a:effectLst/>
              </a:rPr>
              <a:t>Natalia Olszewska</a:t>
            </a:r>
            <a:r>
              <a:rPr lang="pl-PL" sz="1600" b="0" i="0" u="none" strike="noStrike" dirty="0">
                <a:solidFill>
                  <a:srgbClr val="002060"/>
                </a:solidFill>
                <a:effectLst/>
              </a:rPr>
              <a:t> and </a:t>
            </a:r>
            <a:r>
              <a:rPr lang="pl-PL" sz="1600" b="0" i="0" u="none" strike="noStrike" dirty="0" err="1">
                <a:solidFill>
                  <a:srgbClr val="002060"/>
                </a:solidFill>
                <a:effectLst/>
              </a:rPr>
              <a:t>architect</a:t>
            </a:r>
            <a:r>
              <a:rPr lang="pl-PL" sz="1600" b="0" i="0" u="none" strike="noStrike" dirty="0">
                <a:solidFill>
                  <a:srgbClr val="002060"/>
                </a:solidFill>
                <a:effectLst/>
              </a:rPr>
              <a:t> </a:t>
            </a:r>
            <a:r>
              <a:rPr lang="pl-PL" sz="1600" b="1" i="0" u="none" strike="noStrike" dirty="0">
                <a:solidFill>
                  <a:srgbClr val="002060"/>
                </a:solidFill>
                <a:effectLst/>
              </a:rPr>
              <a:t>Łukasz Krupiński.</a:t>
            </a:r>
            <a:br>
              <a:rPr lang="pl-PL" sz="1600" dirty="0">
                <a:solidFill>
                  <a:srgbClr val="002060"/>
                </a:solidFill>
              </a:rPr>
            </a:br>
            <a:r>
              <a:rPr lang="pl-PL" sz="1600" b="0" i="0" u="none" strike="noStrike" dirty="0" err="1">
                <a:solidFill>
                  <a:srgbClr val="002060"/>
                </a:solidFill>
                <a:effectLst/>
              </a:rPr>
              <a:t>They</a:t>
            </a:r>
            <a:r>
              <a:rPr lang="pl-PL" sz="1600" b="0" i="0" u="none" strike="noStrike" dirty="0">
                <a:solidFill>
                  <a:srgbClr val="002060"/>
                </a:solidFill>
                <a:effectLst/>
              </a:rPr>
              <a:t> </a:t>
            </a:r>
            <a:r>
              <a:rPr lang="pl-PL" sz="1600" b="0" i="0" u="none" strike="noStrike" dirty="0" err="1">
                <a:solidFill>
                  <a:srgbClr val="002060"/>
                </a:solidFill>
                <a:effectLst/>
              </a:rPr>
              <a:t>identify</a:t>
            </a:r>
            <a:r>
              <a:rPr lang="pl-PL" sz="1600" b="0" i="0" u="none" strike="noStrike" dirty="0">
                <a:solidFill>
                  <a:srgbClr val="002060"/>
                </a:solidFill>
                <a:effectLst/>
              </a:rPr>
              <a:t> </a:t>
            </a:r>
            <a:r>
              <a:rPr lang="pl-PL" sz="1600" b="1" i="0" u="none" strike="noStrike" dirty="0">
                <a:solidFill>
                  <a:srgbClr val="002060"/>
                </a:solidFill>
                <a:effectLst/>
              </a:rPr>
              <a:t>five </a:t>
            </a:r>
            <a:r>
              <a:rPr lang="pl-PL" sz="1600" b="1" i="0" u="none" strike="noStrike" dirty="0" err="1">
                <a:solidFill>
                  <a:srgbClr val="002060"/>
                </a:solidFill>
                <a:effectLst/>
              </a:rPr>
              <a:t>key</a:t>
            </a:r>
            <a:r>
              <a:rPr lang="pl-PL" sz="1600" b="1" i="0" u="none" strike="noStrike" dirty="0">
                <a:solidFill>
                  <a:srgbClr val="002060"/>
                </a:solidFill>
                <a:effectLst/>
              </a:rPr>
              <a:t> </a:t>
            </a:r>
            <a:r>
              <a:rPr lang="pl-PL" sz="1600" b="1" i="0" u="none" strike="noStrike" dirty="0" err="1">
                <a:solidFill>
                  <a:srgbClr val="002060"/>
                </a:solidFill>
                <a:effectLst/>
              </a:rPr>
              <a:t>elements</a:t>
            </a:r>
            <a:r>
              <a:rPr lang="pl-PL" sz="1600" b="0" i="0" u="none" strike="noStrike" dirty="0">
                <a:solidFill>
                  <a:srgbClr val="002060"/>
                </a:solidFill>
                <a:effectLst/>
              </a:rPr>
              <a:t> of </a:t>
            </a:r>
            <a:r>
              <a:rPr lang="pl-PL" sz="1600" b="0" i="0" u="none" strike="noStrike" dirty="0" err="1">
                <a:solidFill>
                  <a:srgbClr val="002060"/>
                </a:solidFill>
                <a:effectLst/>
              </a:rPr>
              <a:t>spaces</a:t>
            </a:r>
            <a:r>
              <a:rPr lang="pl-PL" sz="1600" b="0" i="0" u="none" strike="noStrike" dirty="0">
                <a:solidFill>
                  <a:srgbClr val="002060"/>
                </a:solidFill>
                <a:effectLst/>
              </a:rPr>
              <a:t> </a:t>
            </a:r>
            <a:r>
              <a:rPr lang="pl-PL" sz="1600" b="0" i="0" u="none" strike="noStrike" dirty="0" err="1">
                <a:solidFill>
                  <a:srgbClr val="002060"/>
                </a:solidFill>
                <a:effectLst/>
              </a:rPr>
              <a:t>that</a:t>
            </a:r>
            <a:r>
              <a:rPr lang="pl-PL" sz="1600" b="0" i="0" u="none" strike="noStrike" dirty="0">
                <a:solidFill>
                  <a:srgbClr val="002060"/>
                </a:solidFill>
                <a:effectLst/>
              </a:rPr>
              <a:t> </a:t>
            </a:r>
            <a:r>
              <a:rPr lang="pl-PL" sz="1600" b="0" i="0" u="none" strike="noStrike" dirty="0" err="1">
                <a:solidFill>
                  <a:srgbClr val="002060"/>
                </a:solidFill>
                <a:effectLst/>
              </a:rPr>
              <a:t>support</a:t>
            </a:r>
            <a:r>
              <a:rPr lang="pl-PL" sz="1600" b="0" i="0" u="none" strike="noStrike" dirty="0">
                <a:solidFill>
                  <a:srgbClr val="002060"/>
                </a:solidFill>
                <a:effectLst/>
              </a:rPr>
              <a:t> </a:t>
            </a:r>
            <a:r>
              <a:rPr lang="pl-PL" sz="1600" b="0" i="0" u="none" strike="noStrike" dirty="0" err="1">
                <a:solidFill>
                  <a:srgbClr val="002060"/>
                </a:solidFill>
                <a:effectLst/>
              </a:rPr>
              <a:t>children</a:t>
            </a:r>
            <a:r>
              <a:rPr lang="pl-PL" sz="1600" b="0" i="0" u="none" strike="noStrike" dirty="0">
                <a:solidFill>
                  <a:srgbClr val="002060"/>
                </a:solidFill>
                <a:effectLst/>
              </a:rPr>
              <a:t>:</a:t>
            </a:r>
            <a:endParaRPr lang="pl-PL" sz="1600" dirty="0">
              <a:solidFill>
                <a:srgbClr val="002060"/>
              </a:solidFill>
            </a:endParaRPr>
          </a:p>
        </p:txBody>
      </p:sp>
      <p:sp>
        <p:nvSpPr>
          <p:cNvPr id="3" name="Symbol zastępczy zawartości 2">
            <a:extLst>
              <a:ext uri="{FF2B5EF4-FFF2-40B4-BE49-F238E27FC236}">
                <a16:creationId xmlns:a16="http://schemas.microsoft.com/office/drawing/2014/main" id="{94C93A57-13CA-3038-44E1-B2AF255DB2A6}"/>
              </a:ext>
            </a:extLst>
          </p:cNvPr>
          <p:cNvSpPr>
            <a:spLocks noGrp="1"/>
          </p:cNvSpPr>
          <p:nvPr>
            <p:ph idx="1"/>
          </p:nvPr>
        </p:nvSpPr>
        <p:spPr>
          <a:xfrm>
            <a:off x="838200" y="2048254"/>
            <a:ext cx="10515600" cy="4211003"/>
          </a:xfrm>
        </p:spPr>
        <p:txBody>
          <a:bodyPr numCol="2">
            <a:normAutofit fontScale="25000" lnSpcReduction="20000"/>
          </a:bodyPr>
          <a:lstStyle/>
          <a:p>
            <a:pPr marL="742950" indent="-742950">
              <a:lnSpc>
                <a:spcPct val="170000"/>
              </a:lnSpc>
              <a:buFont typeface="+mj-lt"/>
              <a:buAutoNum type="arabicPeriod"/>
            </a:pPr>
            <a:r>
              <a:rPr lang="pl-PL" sz="8000" b="1" i="0" u="none" strike="noStrike" dirty="0">
                <a:solidFill>
                  <a:srgbClr val="002060"/>
                </a:solidFill>
                <a:effectLst/>
              </a:rPr>
              <a:t>Play</a:t>
            </a:r>
            <a:r>
              <a:rPr lang="pl-PL" sz="8000" b="0" i="0" u="none" strike="noStrike" dirty="0">
                <a:solidFill>
                  <a:srgbClr val="002060"/>
                </a:solidFill>
                <a:effectLst/>
              </a:rPr>
              <a:t> </a:t>
            </a:r>
            <a:r>
              <a:rPr lang="pl-PL" sz="4400" b="0" i="0" u="none" strike="noStrike" dirty="0">
                <a:solidFill>
                  <a:srgbClr val="000000"/>
                </a:solidFill>
                <a:effectLst/>
              </a:rPr>
              <a:t>– Play </a:t>
            </a:r>
            <a:r>
              <a:rPr lang="pl-PL" sz="4400" b="0" i="0" u="none" strike="noStrike" dirty="0" err="1">
                <a:solidFill>
                  <a:srgbClr val="000000"/>
                </a:solidFill>
                <a:effectLst/>
              </a:rPr>
              <a:t>is</a:t>
            </a:r>
            <a:r>
              <a:rPr lang="pl-PL" sz="4400" b="0" i="0" u="none" strike="noStrike" dirty="0">
                <a:solidFill>
                  <a:srgbClr val="000000"/>
                </a:solidFill>
                <a:effectLst/>
              </a:rPr>
              <a:t> not </a:t>
            </a:r>
            <a:r>
              <a:rPr lang="pl-PL" sz="4400" b="0" i="0" u="none" strike="noStrike" dirty="0" err="1">
                <a:solidFill>
                  <a:srgbClr val="000000"/>
                </a:solidFill>
                <a:effectLst/>
              </a:rPr>
              <a:t>just</a:t>
            </a:r>
            <a:r>
              <a:rPr lang="pl-PL" sz="4400" b="0" i="0" u="none" strike="noStrike" dirty="0">
                <a:solidFill>
                  <a:srgbClr val="000000"/>
                </a:solidFill>
                <a:effectLst/>
              </a:rPr>
              <a:t> </a:t>
            </a:r>
            <a:r>
              <a:rPr lang="pl-PL" sz="4400" b="0" i="0" u="none" strike="noStrike" dirty="0" err="1">
                <a:solidFill>
                  <a:srgbClr val="000000"/>
                </a:solidFill>
                <a:effectLst/>
              </a:rPr>
              <a:t>an</a:t>
            </a:r>
            <a:r>
              <a:rPr lang="pl-PL" sz="4400" b="0" i="0" u="none" strike="noStrike" dirty="0">
                <a:solidFill>
                  <a:srgbClr val="000000"/>
                </a:solidFill>
                <a:effectLst/>
              </a:rPr>
              <a:t> </a:t>
            </a:r>
            <a:r>
              <a:rPr lang="pl-PL" sz="4400" b="0" i="0" u="none" strike="noStrike" dirty="0" err="1">
                <a:solidFill>
                  <a:srgbClr val="000000"/>
                </a:solidFill>
                <a:effectLst/>
              </a:rPr>
              <a:t>activity</a:t>
            </a:r>
            <a:r>
              <a:rPr lang="pl-PL" sz="4400" b="0" i="0" u="none" strike="noStrike" dirty="0">
                <a:solidFill>
                  <a:srgbClr val="000000"/>
                </a:solidFill>
                <a:effectLst/>
              </a:rPr>
              <a:t>; </a:t>
            </a:r>
            <a:r>
              <a:rPr lang="pl-PL" sz="4400" b="0" i="0" u="none" strike="noStrike" dirty="0" err="1">
                <a:solidFill>
                  <a:srgbClr val="000000"/>
                </a:solidFill>
                <a:effectLst/>
              </a:rPr>
              <a:t>it</a:t>
            </a:r>
            <a:r>
              <a:rPr lang="pl-PL" sz="4400" b="0" i="0" u="none" strike="noStrike" dirty="0">
                <a:solidFill>
                  <a:srgbClr val="000000"/>
                </a:solidFill>
                <a:effectLst/>
              </a:rPr>
              <a:t> </a:t>
            </a:r>
            <a:r>
              <a:rPr lang="pl-PL" sz="4400" b="0" i="0" u="none" strike="noStrike" dirty="0" err="1">
                <a:solidFill>
                  <a:srgbClr val="000000"/>
                </a:solidFill>
                <a:effectLst/>
              </a:rPr>
              <a:t>is</a:t>
            </a:r>
            <a:r>
              <a:rPr lang="pl-PL" sz="4400" b="0" i="0" u="none" strike="noStrike" dirty="0">
                <a:solidFill>
                  <a:srgbClr val="000000"/>
                </a:solidFill>
                <a:effectLst/>
              </a:rPr>
              <a:t> a </a:t>
            </a:r>
            <a:r>
              <a:rPr lang="pl-PL" sz="4400" b="0" i="0" u="none" strike="noStrike" dirty="0" err="1">
                <a:solidFill>
                  <a:srgbClr val="000000"/>
                </a:solidFill>
                <a:effectLst/>
              </a:rPr>
              <a:t>fundamental</a:t>
            </a:r>
            <a:r>
              <a:rPr lang="pl-PL" sz="4400" b="0" i="0" u="none" strike="noStrike" dirty="0">
                <a:solidFill>
                  <a:srgbClr val="000000"/>
                </a:solidFill>
                <a:effectLst/>
              </a:rPr>
              <a:t> </a:t>
            </a:r>
            <a:r>
              <a:rPr lang="pl-PL" sz="4400" b="0" i="0" u="none" strike="noStrike" dirty="0" err="1">
                <a:solidFill>
                  <a:srgbClr val="000000"/>
                </a:solidFill>
                <a:effectLst/>
              </a:rPr>
              <a:t>need</a:t>
            </a:r>
            <a:r>
              <a:rPr lang="pl-PL" sz="4400" b="0" i="0" u="none" strike="noStrike" dirty="0">
                <a:solidFill>
                  <a:srgbClr val="000000"/>
                </a:solidFill>
                <a:effectLst/>
              </a:rPr>
              <a:t>. </a:t>
            </a:r>
            <a:r>
              <a:rPr lang="pl-PL" sz="4400" b="0" i="0" u="none" strike="noStrike" dirty="0" err="1">
                <a:solidFill>
                  <a:srgbClr val="000000"/>
                </a:solidFill>
                <a:effectLst/>
              </a:rPr>
              <a:t>Different</a:t>
            </a:r>
            <a:r>
              <a:rPr lang="pl-PL" sz="4400" b="0" i="0" u="none" strike="noStrike" dirty="0">
                <a:solidFill>
                  <a:srgbClr val="000000"/>
                </a:solidFill>
                <a:effectLst/>
              </a:rPr>
              <a:t> </a:t>
            </a:r>
            <a:r>
              <a:rPr lang="pl-PL" sz="4400" b="0" i="0" u="none" strike="noStrike" dirty="0" err="1">
                <a:solidFill>
                  <a:srgbClr val="000000"/>
                </a:solidFill>
                <a:effectLst/>
              </a:rPr>
              <a:t>forms</a:t>
            </a:r>
            <a:r>
              <a:rPr lang="pl-PL" sz="4400" b="0" i="0" u="none" strike="noStrike" dirty="0">
                <a:solidFill>
                  <a:srgbClr val="000000"/>
                </a:solidFill>
                <a:effectLst/>
              </a:rPr>
              <a:t> of </a:t>
            </a:r>
            <a:r>
              <a:rPr lang="pl-PL" sz="4400" b="0" i="0" u="none" strike="noStrike" dirty="0" err="1">
                <a:solidFill>
                  <a:srgbClr val="000000"/>
                </a:solidFill>
                <a:effectLst/>
              </a:rPr>
              <a:t>play</a:t>
            </a:r>
            <a:r>
              <a:rPr lang="pl-PL" sz="4400" b="0" i="0" u="none" strike="noStrike" dirty="0">
                <a:solidFill>
                  <a:srgbClr val="000000"/>
                </a:solidFill>
                <a:effectLst/>
              </a:rPr>
              <a:t> </a:t>
            </a:r>
            <a:r>
              <a:rPr lang="pl-PL" sz="4400" b="0" i="0" u="none" strike="noStrike" dirty="0" err="1">
                <a:solidFill>
                  <a:srgbClr val="000000"/>
                </a:solidFill>
                <a:effectLst/>
              </a:rPr>
              <a:t>enhance</a:t>
            </a:r>
            <a:r>
              <a:rPr lang="pl-PL" sz="4400" b="0" i="0" u="none" strike="noStrike" dirty="0">
                <a:solidFill>
                  <a:srgbClr val="000000"/>
                </a:solidFill>
                <a:effectLst/>
              </a:rPr>
              <a:t> </a:t>
            </a:r>
            <a:r>
              <a:rPr lang="pl-PL" sz="4400" b="0" i="0" u="none" strike="noStrike" dirty="0" err="1">
                <a:solidFill>
                  <a:srgbClr val="000000"/>
                </a:solidFill>
                <a:effectLst/>
              </a:rPr>
              <a:t>collaboration</a:t>
            </a:r>
            <a:r>
              <a:rPr lang="pl-PL" sz="4400" b="0" i="0" u="none" strike="noStrike" dirty="0">
                <a:solidFill>
                  <a:srgbClr val="000000"/>
                </a:solidFill>
                <a:effectLst/>
              </a:rPr>
              <a:t>, </a:t>
            </a:r>
            <a:r>
              <a:rPr lang="pl-PL" sz="4400" b="0" i="0" u="none" strike="noStrike" dirty="0" err="1">
                <a:solidFill>
                  <a:srgbClr val="000000"/>
                </a:solidFill>
                <a:effectLst/>
              </a:rPr>
              <a:t>communication</a:t>
            </a:r>
            <a:r>
              <a:rPr lang="pl-PL" sz="4400" b="0" i="0" u="none" strike="noStrike" dirty="0">
                <a:solidFill>
                  <a:srgbClr val="000000"/>
                </a:solidFill>
                <a:effectLst/>
              </a:rPr>
              <a:t>, </a:t>
            </a:r>
            <a:r>
              <a:rPr lang="pl-PL" sz="4400" b="0" i="0" u="none" strike="noStrike" dirty="0" err="1">
                <a:solidFill>
                  <a:srgbClr val="000000"/>
                </a:solidFill>
                <a:effectLst/>
              </a:rPr>
              <a:t>critical</a:t>
            </a:r>
            <a:r>
              <a:rPr lang="pl-PL" sz="4400" b="0" i="0" u="none" strike="noStrike" dirty="0">
                <a:solidFill>
                  <a:srgbClr val="000000"/>
                </a:solidFill>
                <a:effectLst/>
              </a:rPr>
              <a:t> </a:t>
            </a:r>
            <a:r>
              <a:rPr lang="pl-PL" sz="4400" b="0" i="0" u="none" strike="noStrike" dirty="0" err="1">
                <a:solidFill>
                  <a:srgbClr val="000000"/>
                </a:solidFill>
                <a:effectLst/>
              </a:rPr>
              <a:t>thinking</a:t>
            </a:r>
            <a:r>
              <a:rPr lang="pl-PL" sz="4400" b="0" i="0" u="none" strike="noStrike" dirty="0">
                <a:solidFill>
                  <a:srgbClr val="000000"/>
                </a:solidFill>
                <a:effectLst/>
              </a:rPr>
              <a:t>, </a:t>
            </a:r>
            <a:r>
              <a:rPr lang="pl-PL" sz="4400" b="0" i="0" u="none" strike="noStrike" dirty="0" err="1">
                <a:solidFill>
                  <a:srgbClr val="000000"/>
                </a:solidFill>
                <a:effectLst/>
              </a:rPr>
              <a:t>creativity</a:t>
            </a:r>
            <a:r>
              <a:rPr lang="pl-PL" sz="4400" b="0" i="0" u="none" strike="noStrike" dirty="0">
                <a:solidFill>
                  <a:srgbClr val="000000"/>
                </a:solidFill>
                <a:effectLst/>
              </a:rPr>
              <a:t>, and </a:t>
            </a:r>
            <a:r>
              <a:rPr lang="pl-PL" sz="4400" b="0" i="0" u="none" strike="noStrike" dirty="0" err="1">
                <a:solidFill>
                  <a:srgbClr val="000000"/>
                </a:solidFill>
                <a:effectLst/>
              </a:rPr>
              <a:t>confidence</a:t>
            </a:r>
            <a:r>
              <a:rPr lang="pl-PL" sz="4400" b="0" i="0" u="none" strike="noStrike" dirty="0">
                <a:solidFill>
                  <a:srgbClr val="000000"/>
                </a:solidFill>
                <a:effectLst/>
              </a:rPr>
              <a:t>. By </a:t>
            </a:r>
            <a:r>
              <a:rPr lang="pl-PL" sz="4400" b="0" i="0" u="none" strike="noStrike" dirty="0" err="1">
                <a:solidFill>
                  <a:srgbClr val="000000"/>
                </a:solidFill>
                <a:effectLst/>
              </a:rPr>
              <a:t>integrating</a:t>
            </a:r>
            <a:r>
              <a:rPr lang="pl-PL" sz="4400" b="0" i="0" u="none" strike="noStrike" dirty="0">
                <a:solidFill>
                  <a:srgbClr val="000000"/>
                </a:solidFill>
                <a:effectLst/>
              </a:rPr>
              <a:t> </a:t>
            </a:r>
            <a:r>
              <a:rPr lang="pl-PL" sz="4400" b="0" i="0" u="none" strike="noStrike" dirty="0" err="1">
                <a:solidFill>
                  <a:srgbClr val="000000"/>
                </a:solidFill>
                <a:effectLst/>
              </a:rPr>
              <a:t>play</a:t>
            </a:r>
            <a:r>
              <a:rPr lang="pl-PL" sz="4400" b="0" i="0" u="none" strike="noStrike" dirty="0">
                <a:solidFill>
                  <a:srgbClr val="000000"/>
                </a:solidFill>
                <a:effectLst/>
              </a:rPr>
              <a:t> </a:t>
            </a:r>
            <a:r>
              <a:rPr lang="pl-PL" sz="4400" b="0" i="0" u="none" strike="noStrike" dirty="0" err="1">
                <a:solidFill>
                  <a:srgbClr val="000000"/>
                </a:solidFill>
                <a:effectLst/>
              </a:rPr>
              <a:t>into</a:t>
            </a:r>
            <a:r>
              <a:rPr lang="pl-PL" sz="4400" b="0" i="0" u="none" strike="noStrike" dirty="0">
                <a:solidFill>
                  <a:srgbClr val="000000"/>
                </a:solidFill>
                <a:effectLst/>
              </a:rPr>
              <a:t> </a:t>
            </a:r>
            <a:r>
              <a:rPr lang="pl-PL" sz="4400" b="0" i="0" u="none" strike="noStrike" dirty="0" err="1">
                <a:solidFill>
                  <a:srgbClr val="000000"/>
                </a:solidFill>
                <a:effectLst/>
              </a:rPr>
              <a:t>everyday</a:t>
            </a:r>
            <a:r>
              <a:rPr lang="pl-PL" sz="4400" b="0" i="0" u="none" strike="noStrike" dirty="0">
                <a:solidFill>
                  <a:srgbClr val="000000"/>
                </a:solidFill>
                <a:effectLst/>
              </a:rPr>
              <a:t> </a:t>
            </a:r>
            <a:r>
              <a:rPr lang="pl-PL" sz="4400" b="0" i="0" u="none" strike="noStrike" dirty="0" err="1">
                <a:solidFill>
                  <a:srgbClr val="000000"/>
                </a:solidFill>
                <a:effectLst/>
              </a:rPr>
              <a:t>environments</a:t>
            </a:r>
            <a:r>
              <a:rPr lang="pl-PL" sz="4400" b="0" i="0" u="none" strike="noStrike" dirty="0">
                <a:solidFill>
                  <a:srgbClr val="000000"/>
                </a:solidFill>
                <a:effectLst/>
              </a:rPr>
              <a:t>, we </a:t>
            </a:r>
            <a:r>
              <a:rPr lang="pl-PL" sz="4400" b="0" i="0" u="none" strike="noStrike" dirty="0" err="1">
                <a:solidFill>
                  <a:srgbClr val="000000"/>
                </a:solidFill>
                <a:effectLst/>
              </a:rPr>
              <a:t>create</a:t>
            </a:r>
            <a:r>
              <a:rPr lang="pl-PL" sz="4400" b="0" i="0" u="none" strike="noStrike" dirty="0">
                <a:solidFill>
                  <a:srgbClr val="000000"/>
                </a:solidFill>
                <a:effectLst/>
              </a:rPr>
              <a:t> </a:t>
            </a:r>
            <a:r>
              <a:rPr lang="pl-PL" sz="4400" b="0" i="0" u="none" strike="noStrike" dirty="0" err="1">
                <a:solidFill>
                  <a:srgbClr val="000000"/>
                </a:solidFill>
                <a:effectLst/>
              </a:rPr>
              <a:t>opportunities</a:t>
            </a:r>
            <a:r>
              <a:rPr lang="pl-PL" sz="4400" b="0" i="0" u="none" strike="noStrike" dirty="0">
                <a:solidFill>
                  <a:srgbClr val="000000"/>
                </a:solidFill>
                <a:effectLst/>
              </a:rPr>
              <a:t> for learning </a:t>
            </a:r>
            <a:r>
              <a:rPr lang="pl-PL" sz="4400" b="0" i="0" u="none" strike="noStrike" dirty="0" err="1">
                <a:solidFill>
                  <a:srgbClr val="000000"/>
                </a:solidFill>
                <a:effectLst/>
              </a:rPr>
              <a:t>everywhere</a:t>
            </a:r>
            <a:r>
              <a:rPr lang="pl-PL" sz="4400" b="0" i="0" u="none" strike="noStrike" dirty="0">
                <a:solidFill>
                  <a:srgbClr val="000000"/>
                </a:solidFill>
                <a:effectLst/>
              </a:rPr>
              <a:t>..</a:t>
            </a:r>
          </a:p>
          <a:p>
            <a:pPr marL="742950" indent="-742950">
              <a:lnSpc>
                <a:spcPct val="170000"/>
              </a:lnSpc>
              <a:buFont typeface="+mj-lt"/>
              <a:buAutoNum type="arabicPeriod"/>
            </a:pPr>
            <a:r>
              <a:rPr lang="pl-PL" sz="8000" b="1" i="0" u="none" strike="noStrike" dirty="0" err="1">
                <a:solidFill>
                  <a:srgbClr val="002060"/>
                </a:solidFill>
                <a:effectLst/>
              </a:rPr>
              <a:t>Safety</a:t>
            </a:r>
            <a:r>
              <a:rPr lang="pl-PL" sz="8000" b="0" i="0" u="none" strike="noStrike" dirty="0">
                <a:solidFill>
                  <a:srgbClr val="000000"/>
                </a:solidFill>
                <a:effectLst/>
              </a:rPr>
              <a:t> </a:t>
            </a:r>
            <a:r>
              <a:rPr lang="pl-PL" sz="4400" b="0" i="0" u="none" strike="noStrike" dirty="0">
                <a:solidFill>
                  <a:srgbClr val="000000"/>
                </a:solidFill>
                <a:effectLst/>
              </a:rPr>
              <a:t>– A </a:t>
            </a:r>
            <a:r>
              <a:rPr lang="pl-PL" sz="4400" b="0" i="0" u="none" strike="noStrike" dirty="0" err="1">
                <a:solidFill>
                  <a:srgbClr val="000000"/>
                </a:solidFill>
                <a:effectLst/>
              </a:rPr>
              <a:t>secure</a:t>
            </a:r>
            <a:r>
              <a:rPr lang="pl-PL" sz="4400" b="0" i="0" u="none" strike="noStrike" dirty="0">
                <a:solidFill>
                  <a:srgbClr val="000000"/>
                </a:solidFill>
                <a:effectLst/>
              </a:rPr>
              <a:t> environment </a:t>
            </a:r>
            <a:r>
              <a:rPr lang="pl-PL" sz="4400" b="0" i="0" u="none" strike="noStrike" dirty="0" err="1">
                <a:solidFill>
                  <a:srgbClr val="000000"/>
                </a:solidFill>
                <a:effectLst/>
              </a:rPr>
              <a:t>is</a:t>
            </a:r>
            <a:r>
              <a:rPr lang="pl-PL" sz="4400" b="0" i="0" u="none" strike="noStrike" dirty="0">
                <a:solidFill>
                  <a:srgbClr val="000000"/>
                </a:solidFill>
                <a:effectLst/>
              </a:rPr>
              <a:t> </a:t>
            </a:r>
            <a:r>
              <a:rPr lang="pl-PL" sz="4400" b="0" i="0" u="none" strike="noStrike" dirty="0" err="1">
                <a:solidFill>
                  <a:srgbClr val="000000"/>
                </a:solidFill>
                <a:effectLst/>
              </a:rPr>
              <a:t>crucial</a:t>
            </a:r>
            <a:r>
              <a:rPr lang="pl-PL" sz="4400" b="0" i="0" u="none" strike="noStrike" dirty="0">
                <a:solidFill>
                  <a:srgbClr val="000000"/>
                </a:solidFill>
                <a:effectLst/>
              </a:rPr>
              <a:t> for a </a:t>
            </a:r>
            <a:r>
              <a:rPr lang="pl-PL" sz="4400" b="0" i="0" u="none" strike="noStrike" dirty="0" err="1">
                <a:solidFill>
                  <a:srgbClr val="000000"/>
                </a:solidFill>
                <a:effectLst/>
              </a:rPr>
              <a:t>child’s</a:t>
            </a:r>
            <a:r>
              <a:rPr lang="pl-PL" sz="4400" b="0" i="0" u="none" strike="noStrike" dirty="0">
                <a:solidFill>
                  <a:srgbClr val="000000"/>
                </a:solidFill>
                <a:effectLst/>
              </a:rPr>
              <a:t> </a:t>
            </a:r>
            <a:r>
              <a:rPr lang="pl-PL" sz="4400" b="0" i="0" u="none" strike="noStrike" dirty="0" err="1">
                <a:solidFill>
                  <a:srgbClr val="000000"/>
                </a:solidFill>
                <a:effectLst/>
              </a:rPr>
              <a:t>ability</a:t>
            </a:r>
            <a:r>
              <a:rPr lang="pl-PL" sz="4400" b="0" i="0" u="none" strike="noStrike" dirty="0">
                <a:solidFill>
                  <a:srgbClr val="000000"/>
                </a:solidFill>
                <a:effectLst/>
              </a:rPr>
              <a:t> to </a:t>
            </a:r>
            <a:r>
              <a:rPr lang="pl-PL" sz="4400" b="0" i="0" u="none" strike="noStrike" dirty="0" err="1">
                <a:solidFill>
                  <a:srgbClr val="000000"/>
                </a:solidFill>
                <a:effectLst/>
              </a:rPr>
              <a:t>explore</a:t>
            </a:r>
            <a:r>
              <a:rPr lang="pl-PL" sz="4400" b="0" i="0" u="none" strike="noStrike" dirty="0">
                <a:solidFill>
                  <a:srgbClr val="000000"/>
                </a:solidFill>
                <a:effectLst/>
              </a:rPr>
              <a:t> and </a:t>
            </a:r>
            <a:r>
              <a:rPr lang="pl-PL" sz="4400" b="0" i="0" u="none" strike="noStrike" dirty="0" err="1">
                <a:solidFill>
                  <a:srgbClr val="000000"/>
                </a:solidFill>
                <a:effectLst/>
              </a:rPr>
              <a:t>learn</a:t>
            </a:r>
            <a:r>
              <a:rPr lang="pl-PL" sz="4400" b="0" i="0" u="none" strike="noStrike" dirty="0">
                <a:solidFill>
                  <a:srgbClr val="000000"/>
                </a:solidFill>
                <a:effectLst/>
              </a:rPr>
              <a:t> </a:t>
            </a:r>
            <a:r>
              <a:rPr lang="pl-PL" sz="4400" b="0" i="0" u="none" strike="noStrike" dirty="0" err="1">
                <a:solidFill>
                  <a:srgbClr val="000000"/>
                </a:solidFill>
                <a:effectLst/>
              </a:rPr>
              <a:t>without</a:t>
            </a:r>
            <a:r>
              <a:rPr lang="pl-PL" sz="4400" b="0" i="0" u="none" strike="noStrike" dirty="0">
                <a:solidFill>
                  <a:srgbClr val="000000"/>
                </a:solidFill>
                <a:effectLst/>
              </a:rPr>
              <a:t> </a:t>
            </a:r>
            <a:r>
              <a:rPr lang="pl-PL" sz="4400" b="0" i="0" u="none" strike="noStrike" dirty="0" err="1">
                <a:solidFill>
                  <a:srgbClr val="000000"/>
                </a:solidFill>
                <a:effectLst/>
              </a:rPr>
              <a:t>fear</a:t>
            </a:r>
            <a:r>
              <a:rPr lang="pl-PL" sz="4400" b="0" i="0" u="none" strike="noStrike" dirty="0">
                <a:solidFill>
                  <a:srgbClr val="000000"/>
                </a:solidFill>
                <a:effectLst/>
              </a:rPr>
              <a:t>. </a:t>
            </a:r>
            <a:r>
              <a:rPr lang="pl-PL" sz="4400" b="0" i="0" u="none" strike="noStrike" dirty="0" err="1">
                <a:solidFill>
                  <a:srgbClr val="000000"/>
                </a:solidFill>
                <a:effectLst/>
              </a:rPr>
              <a:t>Safety</a:t>
            </a:r>
            <a:r>
              <a:rPr lang="pl-PL" sz="4400" b="0" i="0" u="none" strike="noStrike" dirty="0">
                <a:solidFill>
                  <a:srgbClr val="000000"/>
                </a:solidFill>
                <a:effectLst/>
              </a:rPr>
              <a:t> </a:t>
            </a:r>
            <a:r>
              <a:rPr lang="pl-PL" sz="4400" b="0" i="0" u="none" strike="noStrike" dirty="0" err="1">
                <a:solidFill>
                  <a:srgbClr val="000000"/>
                </a:solidFill>
                <a:effectLst/>
              </a:rPr>
              <a:t>considerations</a:t>
            </a:r>
            <a:r>
              <a:rPr lang="pl-PL" sz="4400" b="0" i="0" u="none" strike="noStrike" dirty="0">
                <a:solidFill>
                  <a:srgbClr val="000000"/>
                </a:solidFill>
                <a:effectLst/>
              </a:rPr>
              <a:t> </a:t>
            </a:r>
            <a:r>
              <a:rPr lang="pl-PL" sz="4400" b="0" i="0" u="none" strike="noStrike" dirty="0" err="1">
                <a:solidFill>
                  <a:srgbClr val="000000"/>
                </a:solidFill>
                <a:effectLst/>
              </a:rPr>
              <a:t>include</a:t>
            </a:r>
            <a:r>
              <a:rPr lang="pl-PL" sz="4400" b="0" i="0" u="none" strike="noStrike" dirty="0">
                <a:solidFill>
                  <a:srgbClr val="000000"/>
                </a:solidFill>
                <a:effectLst/>
              </a:rPr>
              <a:t> </a:t>
            </a:r>
            <a:r>
              <a:rPr lang="pl-PL" sz="4400" b="0" i="0" u="none" strike="noStrike" dirty="0" err="1">
                <a:solidFill>
                  <a:srgbClr val="000000"/>
                </a:solidFill>
                <a:effectLst/>
              </a:rPr>
              <a:t>protection</a:t>
            </a:r>
            <a:r>
              <a:rPr lang="pl-PL" sz="4400" b="0" i="0" u="none" strike="noStrike" dirty="0">
                <a:solidFill>
                  <a:srgbClr val="000000"/>
                </a:solidFill>
                <a:effectLst/>
              </a:rPr>
              <a:t> from </a:t>
            </a:r>
            <a:r>
              <a:rPr lang="pl-PL" sz="4400" b="0" i="0" u="none" strike="noStrike" dirty="0" err="1">
                <a:solidFill>
                  <a:srgbClr val="000000"/>
                </a:solidFill>
                <a:effectLst/>
              </a:rPr>
              <a:t>physical</a:t>
            </a:r>
            <a:r>
              <a:rPr lang="pl-PL" sz="4400" b="0" i="0" u="none" strike="noStrike" dirty="0">
                <a:solidFill>
                  <a:srgbClr val="000000"/>
                </a:solidFill>
                <a:effectLst/>
              </a:rPr>
              <a:t> </a:t>
            </a:r>
            <a:r>
              <a:rPr lang="pl-PL" sz="4400" b="0" i="0" u="none" strike="noStrike" dirty="0" err="1">
                <a:solidFill>
                  <a:srgbClr val="000000"/>
                </a:solidFill>
                <a:effectLst/>
              </a:rPr>
              <a:t>threats</a:t>
            </a:r>
            <a:r>
              <a:rPr lang="pl-PL" sz="4400" b="0" i="0" u="none" strike="noStrike" dirty="0">
                <a:solidFill>
                  <a:srgbClr val="000000"/>
                </a:solidFill>
                <a:effectLst/>
              </a:rPr>
              <a:t> (</a:t>
            </a:r>
            <a:r>
              <a:rPr lang="pl-PL" sz="4400" b="0" i="0" u="none" strike="noStrike" dirty="0" err="1">
                <a:solidFill>
                  <a:srgbClr val="000000"/>
                </a:solidFill>
                <a:effectLst/>
              </a:rPr>
              <a:t>such</a:t>
            </a:r>
            <a:r>
              <a:rPr lang="pl-PL" sz="4400" b="0" i="0" u="none" strike="noStrike" dirty="0">
                <a:solidFill>
                  <a:srgbClr val="000000"/>
                </a:solidFill>
                <a:effectLst/>
              </a:rPr>
              <a:t> as </a:t>
            </a:r>
            <a:r>
              <a:rPr lang="pl-PL" sz="4400" b="0" i="0" u="none" strike="noStrike" dirty="0" err="1">
                <a:solidFill>
                  <a:srgbClr val="000000"/>
                </a:solidFill>
                <a:effectLst/>
              </a:rPr>
              <a:t>traffic</a:t>
            </a:r>
            <a:r>
              <a:rPr lang="pl-PL" sz="4400" b="0" i="0" u="none" strike="noStrike" dirty="0">
                <a:solidFill>
                  <a:srgbClr val="000000"/>
                </a:solidFill>
                <a:effectLst/>
              </a:rPr>
              <a:t> </a:t>
            </a:r>
            <a:r>
              <a:rPr lang="pl-PL" sz="4400" b="0" i="0" u="none" strike="noStrike" dirty="0" err="1">
                <a:solidFill>
                  <a:srgbClr val="000000"/>
                </a:solidFill>
                <a:effectLst/>
              </a:rPr>
              <a:t>or</a:t>
            </a:r>
            <a:r>
              <a:rPr lang="pl-PL" sz="4400" b="0" i="0" u="none" strike="noStrike" dirty="0">
                <a:solidFill>
                  <a:srgbClr val="000000"/>
                </a:solidFill>
                <a:effectLst/>
              </a:rPr>
              <a:t> </a:t>
            </a:r>
            <a:r>
              <a:rPr lang="pl-PL" sz="4400" b="0" i="0" u="none" strike="noStrike" dirty="0" err="1">
                <a:solidFill>
                  <a:srgbClr val="000000"/>
                </a:solidFill>
                <a:effectLst/>
              </a:rPr>
              <a:t>unsafe</a:t>
            </a:r>
            <a:r>
              <a:rPr lang="pl-PL" sz="4400" b="0" i="0" u="none" strike="noStrike" dirty="0">
                <a:solidFill>
                  <a:srgbClr val="000000"/>
                </a:solidFill>
                <a:effectLst/>
              </a:rPr>
              <a:t> </a:t>
            </a:r>
            <a:r>
              <a:rPr lang="pl-PL" sz="4400" b="0" i="0" u="none" strike="noStrike" dirty="0" err="1">
                <a:solidFill>
                  <a:srgbClr val="000000"/>
                </a:solidFill>
                <a:effectLst/>
              </a:rPr>
              <a:t>structures</a:t>
            </a:r>
            <a:r>
              <a:rPr lang="pl-PL" sz="4400" b="0" i="0" u="none" strike="noStrike" dirty="0">
                <a:solidFill>
                  <a:srgbClr val="000000"/>
                </a:solidFill>
                <a:effectLst/>
              </a:rPr>
              <a:t>), </a:t>
            </a:r>
            <a:r>
              <a:rPr lang="pl-PL" sz="4400" b="0" i="0" u="none" strike="noStrike" dirty="0" err="1">
                <a:solidFill>
                  <a:srgbClr val="000000"/>
                </a:solidFill>
                <a:effectLst/>
              </a:rPr>
              <a:t>social</a:t>
            </a:r>
            <a:r>
              <a:rPr lang="pl-PL" sz="4400" b="0" i="0" u="none" strike="noStrike" dirty="0">
                <a:solidFill>
                  <a:srgbClr val="000000"/>
                </a:solidFill>
                <a:effectLst/>
              </a:rPr>
              <a:t> </a:t>
            </a:r>
            <a:r>
              <a:rPr lang="pl-PL" sz="4400" b="0" i="0" u="none" strike="noStrike" dirty="0" err="1">
                <a:solidFill>
                  <a:srgbClr val="000000"/>
                </a:solidFill>
                <a:effectLst/>
              </a:rPr>
              <a:t>threats</a:t>
            </a:r>
            <a:r>
              <a:rPr lang="pl-PL" sz="4400" b="0" i="0" u="none" strike="noStrike" dirty="0">
                <a:solidFill>
                  <a:srgbClr val="000000"/>
                </a:solidFill>
                <a:effectLst/>
              </a:rPr>
              <a:t> (</a:t>
            </a:r>
            <a:r>
              <a:rPr lang="pl-PL" sz="4400" b="0" i="0" u="none" strike="noStrike" dirty="0" err="1">
                <a:solidFill>
                  <a:srgbClr val="000000"/>
                </a:solidFill>
                <a:effectLst/>
              </a:rPr>
              <a:t>bullying</a:t>
            </a:r>
            <a:r>
              <a:rPr lang="pl-PL" sz="4400" b="0" i="0" u="none" strike="noStrike" dirty="0">
                <a:solidFill>
                  <a:srgbClr val="000000"/>
                </a:solidFill>
                <a:effectLst/>
              </a:rPr>
              <a:t>, </a:t>
            </a:r>
            <a:r>
              <a:rPr lang="pl-PL" sz="4400" b="0" i="0" u="none" strike="noStrike" dirty="0" err="1">
                <a:solidFill>
                  <a:srgbClr val="000000"/>
                </a:solidFill>
                <a:effectLst/>
              </a:rPr>
              <a:t>exclusion</a:t>
            </a:r>
            <a:r>
              <a:rPr lang="pl-PL" sz="4400" b="0" i="0" u="none" strike="noStrike" dirty="0">
                <a:solidFill>
                  <a:srgbClr val="000000"/>
                </a:solidFill>
                <a:effectLst/>
              </a:rPr>
              <a:t>), and </a:t>
            </a:r>
            <a:r>
              <a:rPr lang="pl-PL" sz="4400" b="0" i="0" u="none" strike="noStrike" dirty="0" err="1">
                <a:solidFill>
                  <a:srgbClr val="000000"/>
                </a:solidFill>
                <a:effectLst/>
              </a:rPr>
              <a:t>psychological</a:t>
            </a:r>
            <a:r>
              <a:rPr lang="pl-PL" sz="4400" b="0" i="0" u="none" strike="noStrike" dirty="0">
                <a:solidFill>
                  <a:srgbClr val="000000"/>
                </a:solidFill>
                <a:effectLst/>
              </a:rPr>
              <a:t> </a:t>
            </a:r>
            <a:r>
              <a:rPr lang="pl-PL" sz="4400" b="0" i="0" u="none" strike="noStrike" dirty="0" err="1">
                <a:solidFill>
                  <a:srgbClr val="000000"/>
                </a:solidFill>
                <a:effectLst/>
              </a:rPr>
              <a:t>threats</a:t>
            </a:r>
            <a:r>
              <a:rPr lang="pl-PL" sz="4400" b="0" i="0" u="none" strike="noStrike" dirty="0">
                <a:solidFill>
                  <a:srgbClr val="000000"/>
                </a:solidFill>
                <a:effectLst/>
              </a:rPr>
              <a:t> (</a:t>
            </a:r>
            <a:r>
              <a:rPr lang="pl-PL" sz="4400" b="0" i="0" u="none" strike="noStrike" dirty="0" err="1">
                <a:solidFill>
                  <a:srgbClr val="000000"/>
                </a:solidFill>
                <a:effectLst/>
              </a:rPr>
              <a:t>uncertainty</a:t>
            </a:r>
            <a:r>
              <a:rPr lang="pl-PL" sz="4400" b="0" i="0" u="none" strike="noStrike" dirty="0">
                <a:solidFill>
                  <a:srgbClr val="000000"/>
                </a:solidFill>
                <a:effectLst/>
              </a:rPr>
              <a:t>, </a:t>
            </a:r>
            <a:r>
              <a:rPr lang="pl-PL" sz="4400" b="0" i="0" u="none" strike="noStrike" dirty="0" err="1">
                <a:solidFill>
                  <a:srgbClr val="000000"/>
                </a:solidFill>
                <a:effectLst/>
              </a:rPr>
              <a:t>lack</a:t>
            </a:r>
            <a:r>
              <a:rPr lang="pl-PL" sz="4400" b="0" i="0" u="none" strike="noStrike" dirty="0">
                <a:solidFill>
                  <a:srgbClr val="000000"/>
                </a:solidFill>
                <a:effectLst/>
              </a:rPr>
              <a:t> of </a:t>
            </a:r>
            <a:r>
              <a:rPr lang="pl-PL" sz="4400" b="0" i="0" u="none" strike="noStrike" dirty="0" err="1">
                <a:solidFill>
                  <a:srgbClr val="000000"/>
                </a:solidFill>
                <a:effectLst/>
              </a:rPr>
              <a:t>guidance</a:t>
            </a:r>
            <a:r>
              <a:rPr lang="pl-PL" sz="4400" b="0" i="0" u="none" strike="noStrike" dirty="0">
                <a:solidFill>
                  <a:srgbClr val="000000"/>
                </a:solidFill>
                <a:effectLst/>
              </a:rPr>
              <a:t>)..</a:t>
            </a:r>
          </a:p>
          <a:p>
            <a:pPr marL="742950" indent="-742950">
              <a:lnSpc>
                <a:spcPct val="170000"/>
              </a:lnSpc>
              <a:buFont typeface="+mj-lt"/>
              <a:buAutoNum type="arabicPeriod"/>
            </a:pPr>
            <a:r>
              <a:rPr lang="pl-PL" sz="8000" b="1" i="0" u="none" strike="noStrike" dirty="0" err="1">
                <a:solidFill>
                  <a:srgbClr val="002060"/>
                </a:solidFill>
                <a:effectLst/>
              </a:rPr>
              <a:t>Belonging</a:t>
            </a:r>
            <a:r>
              <a:rPr lang="pl-PL" sz="8000" b="1" i="0" u="none" strike="noStrike" dirty="0">
                <a:solidFill>
                  <a:srgbClr val="002060"/>
                </a:solidFill>
                <a:effectLst/>
              </a:rPr>
              <a:t> </a:t>
            </a:r>
            <a:r>
              <a:rPr lang="pl-PL" sz="4400" b="0" i="0" u="none" strike="noStrike" dirty="0">
                <a:solidFill>
                  <a:srgbClr val="000000"/>
                </a:solidFill>
                <a:effectLst/>
              </a:rPr>
              <a:t>– </a:t>
            </a:r>
            <a:r>
              <a:rPr lang="pl-PL" sz="4400" b="0" i="0" u="none" strike="noStrike" dirty="0" err="1">
                <a:solidFill>
                  <a:srgbClr val="000000"/>
                </a:solidFill>
                <a:effectLst/>
              </a:rPr>
              <a:t>Children</a:t>
            </a:r>
            <a:r>
              <a:rPr lang="pl-PL" sz="4400" b="0" i="0" u="none" strike="noStrike" dirty="0">
                <a:solidFill>
                  <a:srgbClr val="000000"/>
                </a:solidFill>
                <a:effectLst/>
              </a:rPr>
              <a:t> </a:t>
            </a:r>
            <a:r>
              <a:rPr lang="pl-PL" sz="4400" b="0" i="0" u="none" strike="noStrike" dirty="0" err="1">
                <a:solidFill>
                  <a:srgbClr val="000000"/>
                </a:solidFill>
                <a:effectLst/>
              </a:rPr>
              <a:t>thrive</a:t>
            </a:r>
            <a:r>
              <a:rPr lang="pl-PL" sz="4400" b="0" i="0" u="none" strike="noStrike" dirty="0">
                <a:solidFill>
                  <a:srgbClr val="000000"/>
                </a:solidFill>
                <a:effectLst/>
              </a:rPr>
              <a:t> </a:t>
            </a:r>
            <a:r>
              <a:rPr lang="pl-PL" sz="4400" b="0" i="0" u="none" strike="noStrike" dirty="0" err="1">
                <a:solidFill>
                  <a:srgbClr val="000000"/>
                </a:solidFill>
                <a:effectLst/>
              </a:rPr>
              <a:t>when</a:t>
            </a:r>
            <a:r>
              <a:rPr lang="pl-PL" sz="4400" b="0" i="0" u="none" strike="noStrike" dirty="0">
                <a:solidFill>
                  <a:srgbClr val="000000"/>
                </a:solidFill>
                <a:effectLst/>
              </a:rPr>
              <a:t> </a:t>
            </a:r>
            <a:r>
              <a:rPr lang="pl-PL" sz="4400" b="0" i="0" u="none" strike="noStrike" dirty="0" err="1">
                <a:solidFill>
                  <a:srgbClr val="000000"/>
                </a:solidFill>
                <a:effectLst/>
              </a:rPr>
              <a:t>they</a:t>
            </a:r>
            <a:r>
              <a:rPr lang="pl-PL" sz="4400" b="0" i="0" u="none" strike="noStrike" dirty="0">
                <a:solidFill>
                  <a:srgbClr val="000000"/>
                </a:solidFill>
                <a:effectLst/>
              </a:rPr>
              <a:t> </a:t>
            </a:r>
            <a:r>
              <a:rPr lang="pl-PL" sz="4400" b="0" i="0" u="none" strike="noStrike" dirty="0" err="1">
                <a:solidFill>
                  <a:srgbClr val="000000"/>
                </a:solidFill>
                <a:effectLst/>
              </a:rPr>
              <a:t>feel</a:t>
            </a:r>
            <a:r>
              <a:rPr lang="pl-PL" sz="4400" b="0" i="0" u="none" strike="noStrike" dirty="0">
                <a:solidFill>
                  <a:srgbClr val="000000"/>
                </a:solidFill>
                <a:effectLst/>
              </a:rPr>
              <a:t> </a:t>
            </a:r>
            <a:r>
              <a:rPr lang="pl-PL" sz="4400" b="0" i="0" u="none" strike="noStrike" dirty="0" err="1">
                <a:solidFill>
                  <a:srgbClr val="000000"/>
                </a:solidFill>
                <a:effectLst/>
              </a:rPr>
              <a:t>emotionally</a:t>
            </a:r>
            <a:r>
              <a:rPr lang="pl-PL" sz="4400" b="0" i="0" u="none" strike="noStrike" dirty="0">
                <a:solidFill>
                  <a:srgbClr val="000000"/>
                </a:solidFill>
                <a:effectLst/>
              </a:rPr>
              <a:t> </a:t>
            </a:r>
            <a:r>
              <a:rPr lang="pl-PL" sz="4400" b="0" i="0" u="none" strike="noStrike" dirty="0" err="1">
                <a:solidFill>
                  <a:srgbClr val="000000"/>
                </a:solidFill>
                <a:effectLst/>
              </a:rPr>
              <a:t>connected</a:t>
            </a:r>
            <a:r>
              <a:rPr lang="pl-PL" sz="4400" b="0" i="0" u="none" strike="noStrike" dirty="0">
                <a:solidFill>
                  <a:srgbClr val="000000"/>
                </a:solidFill>
                <a:effectLst/>
              </a:rPr>
              <a:t> to </a:t>
            </a:r>
            <a:r>
              <a:rPr lang="pl-PL" sz="4400" b="0" i="0" u="none" strike="noStrike" dirty="0" err="1">
                <a:solidFill>
                  <a:srgbClr val="000000"/>
                </a:solidFill>
                <a:effectLst/>
              </a:rPr>
              <a:t>their</a:t>
            </a:r>
            <a:r>
              <a:rPr lang="pl-PL" sz="4400" b="0" i="0" u="none" strike="noStrike" dirty="0">
                <a:solidFill>
                  <a:srgbClr val="000000"/>
                </a:solidFill>
                <a:effectLst/>
              </a:rPr>
              <a:t> </a:t>
            </a:r>
            <a:r>
              <a:rPr lang="pl-PL" sz="4400" b="0" i="0" u="none" strike="noStrike" dirty="0" err="1">
                <a:solidFill>
                  <a:srgbClr val="000000"/>
                </a:solidFill>
                <a:effectLst/>
              </a:rPr>
              <a:t>surroundings</a:t>
            </a:r>
            <a:r>
              <a:rPr lang="pl-PL" sz="4400" b="0" i="0" u="none" strike="noStrike" dirty="0">
                <a:solidFill>
                  <a:srgbClr val="000000"/>
                </a:solidFill>
                <a:effectLst/>
              </a:rPr>
              <a:t>. </a:t>
            </a:r>
            <a:r>
              <a:rPr lang="pl-PL" sz="4400" b="0" i="0" u="none" strike="noStrike" dirty="0" err="1">
                <a:solidFill>
                  <a:srgbClr val="000000"/>
                </a:solidFill>
                <a:effectLst/>
              </a:rPr>
              <a:t>Designing</a:t>
            </a:r>
            <a:r>
              <a:rPr lang="pl-PL" sz="4400" b="0" i="0" u="none" strike="noStrike" dirty="0">
                <a:solidFill>
                  <a:srgbClr val="000000"/>
                </a:solidFill>
                <a:effectLst/>
              </a:rPr>
              <a:t> for </a:t>
            </a:r>
            <a:r>
              <a:rPr lang="pl-PL" sz="4400" b="0" i="0" u="none" strike="noStrike" dirty="0" err="1">
                <a:solidFill>
                  <a:srgbClr val="000000"/>
                </a:solidFill>
                <a:effectLst/>
              </a:rPr>
              <a:t>belonging</a:t>
            </a:r>
            <a:r>
              <a:rPr lang="pl-PL" sz="4400" b="0" i="0" u="none" strike="noStrike" dirty="0">
                <a:solidFill>
                  <a:srgbClr val="000000"/>
                </a:solidFill>
                <a:effectLst/>
              </a:rPr>
              <a:t> </a:t>
            </a:r>
            <a:r>
              <a:rPr lang="pl-PL" sz="4400" b="0" i="0" u="none" strike="noStrike" dirty="0" err="1">
                <a:solidFill>
                  <a:srgbClr val="000000"/>
                </a:solidFill>
                <a:effectLst/>
              </a:rPr>
              <a:t>means</a:t>
            </a:r>
            <a:r>
              <a:rPr lang="pl-PL" sz="4400" b="0" i="0" u="none" strike="noStrike" dirty="0">
                <a:solidFill>
                  <a:srgbClr val="000000"/>
                </a:solidFill>
                <a:effectLst/>
              </a:rPr>
              <a:t> </a:t>
            </a:r>
            <a:r>
              <a:rPr lang="pl-PL" sz="4400" b="0" i="0" u="none" strike="noStrike" dirty="0" err="1">
                <a:solidFill>
                  <a:srgbClr val="000000"/>
                </a:solidFill>
                <a:effectLst/>
              </a:rPr>
              <a:t>fostering</a:t>
            </a:r>
            <a:r>
              <a:rPr lang="pl-PL" sz="4400" b="0" i="0" u="none" strike="noStrike" dirty="0">
                <a:solidFill>
                  <a:srgbClr val="000000"/>
                </a:solidFill>
                <a:effectLst/>
              </a:rPr>
              <a:t> </a:t>
            </a:r>
            <a:r>
              <a:rPr lang="pl-PL" sz="4400" b="0" i="0" u="none" strike="noStrike" dirty="0" err="1">
                <a:solidFill>
                  <a:srgbClr val="000000"/>
                </a:solidFill>
                <a:effectLst/>
              </a:rPr>
              <a:t>interactions</a:t>
            </a:r>
            <a:r>
              <a:rPr lang="pl-PL" sz="4400" b="0" i="0" u="none" strike="noStrike" dirty="0">
                <a:solidFill>
                  <a:srgbClr val="000000"/>
                </a:solidFill>
                <a:effectLst/>
              </a:rPr>
              <a:t> </a:t>
            </a:r>
            <a:r>
              <a:rPr lang="pl-PL" sz="4400" b="0" i="0" u="none" strike="noStrike" dirty="0" err="1">
                <a:solidFill>
                  <a:srgbClr val="000000"/>
                </a:solidFill>
                <a:effectLst/>
              </a:rPr>
              <a:t>between</a:t>
            </a:r>
            <a:r>
              <a:rPr lang="pl-PL" sz="4400" b="0" i="0" u="none" strike="noStrike" dirty="0">
                <a:solidFill>
                  <a:srgbClr val="000000"/>
                </a:solidFill>
                <a:effectLst/>
              </a:rPr>
              <a:t> </a:t>
            </a:r>
            <a:r>
              <a:rPr lang="pl-PL" sz="4400" b="0" i="0" u="none" strike="noStrike" dirty="0" err="1">
                <a:solidFill>
                  <a:srgbClr val="000000"/>
                </a:solidFill>
                <a:effectLst/>
              </a:rPr>
              <a:t>children</a:t>
            </a:r>
            <a:r>
              <a:rPr lang="pl-PL" sz="4400" b="0" i="0" u="none" strike="noStrike" dirty="0">
                <a:solidFill>
                  <a:srgbClr val="000000"/>
                </a:solidFill>
                <a:effectLst/>
              </a:rPr>
              <a:t> and </a:t>
            </a:r>
            <a:r>
              <a:rPr lang="pl-PL" sz="4400" b="0" i="0" u="none" strike="noStrike" dirty="0" err="1">
                <a:solidFill>
                  <a:srgbClr val="000000"/>
                </a:solidFill>
                <a:effectLst/>
              </a:rPr>
              <a:t>their</a:t>
            </a:r>
            <a:r>
              <a:rPr lang="pl-PL" sz="4400" b="0" i="0" u="none" strike="noStrike" dirty="0">
                <a:solidFill>
                  <a:srgbClr val="000000"/>
                </a:solidFill>
                <a:effectLst/>
              </a:rPr>
              <a:t> </a:t>
            </a:r>
            <a:r>
              <a:rPr lang="pl-PL" sz="4400" b="0" i="0" u="none" strike="noStrike" dirty="0" err="1">
                <a:solidFill>
                  <a:srgbClr val="000000"/>
                </a:solidFill>
                <a:effectLst/>
              </a:rPr>
              <a:t>peers</a:t>
            </a:r>
            <a:r>
              <a:rPr lang="pl-PL" sz="4400" b="0" i="0" u="none" strike="noStrike" dirty="0">
                <a:solidFill>
                  <a:srgbClr val="000000"/>
                </a:solidFill>
                <a:effectLst/>
              </a:rPr>
              <a:t>, as </a:t>
            </a:r>
            <a:r>
              <a:rPr lang="pl-PL" sz="4400" b="0" i="0" u="none" strike="noStrike" dirty="0" err="1">
                <a:solidFill>
                  <a:srgbClr val="000000"/>
                </a:solidFill>
                <a:effectLst/>
              </a:rPr>
              <a:t>well</a:t>
            </a:r>
            <a:r>
              <a:rPr lang="pl-PL" sz="4400" b="0" i="0" u="none" strike="noStrike" dirty="0">
                <a:solidFill>
                  <a:srgbClr val="000000"/>
                </a:solidFill>
                <a:effectLst/>
              </a:rPr>
              <a:t> as </a:t>
            </a:r>
            <a:r>
              <a:rPr lang="pl-PL" sz="4400" b="0" i="0" u="none" strike="noStrike" dirty="0" err="1">
                <a:solidFill>
                  <a:srgbClr val="000000"/>
                </a:solidFill>
                <a:effectLst/>
              </a:rPr>
              <a:t>between</a:t>
            </a:r>
            <a:r>
              <a:rPr lang="pl-PL" sz="4400" b="0" i="0" u="none" strike="noStrike" dirty="0">
                <a:solidFill>
                  <a:srgbClr val="000000"/>
                </a:solidFill>
                <a:effectLst/>
              </a:rPr>
              <a:t> </a:t>
            </a:r>
            <a:r>
              <a:rPr lang="pl-PL" sz="4400" b="0" i="0" u="none" strike="noStrike" dirty="0" err="1">
                <a:solidFill>
                  <a:srgbClr val="000000"/>
                </a:solidFill>
                <a:effectLst/>
              </a:rPr>
              <a:t>children</a:t>
            </a:r>
            <a:r>
              <a:rPr lang="pl-PL" sz="4400" b="0" i="0" u="none" strike="noStrike" dirty="0">
                <a:solidFill>
                  <a:srgbClr val="000000"/>
                </a:solidFill>
                <a:effectLst/>
              </a:rPr>
              <a:t> and </a:t>
            </a:r>
            <a:r>
              <a:rPr lang="pl-PL" sz="4400" b="0" i="0" u="none" strike="noStrike" dirty="0" err="1">
                <a:solidFill>
                  <a:srgbClr val="000000"/>
                </a:solidFill>
                <a:effectLst/>
              </a:rPr>
              <a:t>adults</a:t>
            </a:r>
            <a:r>
              <a:rPr lang="pl-PL" sz="4400" b="0" i="0" u="none" strike="noStrike" dirty="0">
                <a:solidFill>
                  <a:srgbClr val="000000"/>
                </a:solidFill>
                <a:effectLst/>
              </a:rPr>
              <a:t>, </a:t>
            </a:r>
            <a:r>
              <a:rPr lang="pl-PL" sz="4400" b="0" i="0" u="none" strike="noStrike" dirty="0" err="1">
                <a:solidFill>
                  <a:srgbClr val="000000"/>
                </a:solidFill>
                <a:effectLst/>
              </a:rPr>
              <a:t>ensuring</a:t>
            </a:r>
            <a:r>
              <a:rPr lang="pl-PL" sz="4400" b="0" i="0" u="none" strike="noStrike" dirty="0">
                <a:solidFill>
                  <a:srgbClr val="000000"/>
                </a:solidFill>
                <a:effectLst/>
              </a:rPr>
              <a:t> </a:t>
            </a:r>
            <a:r>
              <a:rPr lang="pl-PL" sz="4400" b="0" i="0" u="none" strike="noStrike" dirty="0" err="1">
                <a:solidFill>
                  <a:srgbClr val="000000"/>
                </a:solidFill>
                <a:effectLst/>
              </a:rPr>
              <a:t>spaces</a:t>
            </a:r>
            <a:r>
              <a:rPr lang="pl-PL" sz="4400" b="0" i="0" u="none" strike="noStrike" dirty="0">
                <a:solidFill>
                  <a:srgbClr val="000000"/>
                </a:solidFill>
                <a:effectLst/>
              </a:rPr>
              <a:t> </a:t>
            </a:r>
            <a:r>
              <a:rPr lang="pl-PL" sz="4400" b="0" i="0" u="none" strike="noStrike" dirty="0" err="1">
                <a:solidFill>
                  <a:srgbClr val="000000"/>
                </a:solidFill>
                <a:effectLst/>
              </a:rPr>
              <a:t>feel</a:t>
            </a:r>
            <a:r>
              <a:rPr lang="pl-PL" sz="4400" b="0" i="0" u="none" strike="noStrike" dirty="0">
                <a:solidFill>
                  <a:srgbClr val="000000"/>
                </a:solidFill>
                <a:effectLst/>
              </a:rPr>
              <a:t> </a:t>
            </a:r>
            <a:r>
              <a:rPr lang="pl-PL" sz="4400" b="0" i="0" u="none" strike="noStrike" dirty="0" err="1">
                <a:solidFill>
                  <a:srgbClr val="000000"/>
                </a:solidFill>
                <a:effectLst/>
              </a:rPr>
              <a:t>welcoming</a:t>
            </a:r>
            <a:r>
              <a:rPr lang="pl-PL" sz="4400" b="0" i="0" u="none" strike="noStrike" dirty="0">
                <a:solidFill>
                  <a:srgbClr val="000000"/>
                </a:solidFill>
                <a:effectLst/>
              </a:rPr>
              <a:t> and inclusive.</a:t>
            </a:r>
          </a:p>
          <a:p>
            <a:pPr marL="742950" indent="-742950">
              <a:lnSpc>
                <a:spcPct val="170000"/>
              </a:lnSpc>
              <a:buFont typeface="+mj-lt"/>
              <a:buAutoNum type="arabicPeriod"/>
            </a:pPr>
            <a:r>
              <a:rPr lang="pl-PL" sz="8000" b="1" dirty="0" err="1">
                <a:solidFill>
                  <a:srgbClr val="002060"/>
                </a:solidFill>
              </a:rPr>
              <a:t>Agency</a:t>
            </a:r>
            <a:r>
              <a:rPr lang="pl-PL" sz="8000" b="0" i="0" u="none" strike="noStrike" dirty="0">
                <a:solidFill>
                  <a:srgbClr val="000000"/>
                </a:solidFill>
                <a:effectLst/>
              </a:rPr>
              <a:t> </a:t>
            </a:r>
            <a:r>
              <a:rPr lang="pl-PL" sz="4400" b="0" i="0" u="none" strike="noStrike" dirty="0">
                <a:solidFill>
                  <a:srgbClr val="000000"/>
                </a:solidFill>
                <a:effectLst/>
              </a:rPr>
              <a:t>– </a:t>
            </a:r>
            <a:r>
              <a:rPr lang="pl-PL" sz="4400" b="0" i="0" u="none" strike="noStrike" dirty="0" err="1">
                <a:solidFill>
                  <a:srgbClr val="000000"/>
                </a:solidFill>
                <a:effectLst/>
              </a:rPr>
              <a:t>Giving</a:t>
            </a:r>
            <a:r>
              <a:rPr lang="pl-PL" sz="4400" b="0" i="0" u="none" strike="noStrike" dirty="0">
                <a:solidFill>
                  <a:srgbClr val="000000"/>
                </a:solidFill>
                <a:effectLst/>
              </a:rPr>
              <a:t> </a:t>
            </a:r>
            <a:r>
              <a:rPr lang="pl-PL" sz="4400" b="0" i="0" u="none" strike="noStrike" dirty="0" err="1">
                <a:solidFill>
                  <a:srgbClr val="000000"/>
                </a:solidFill>
                <a:effectLst/>
              </a:rPr>
              <a:t>children</a:t>
            </a:r>
            <a:r>
              <a:rPr lang="pl-PL" sz="4400" b="0" i="0" u="none" strike="noStrike" dirty="0">
                <a:solidFill>
                  <a:srgbClr val="000000"/>
                </a:solidFill>
                <a:effectLst/>
              </a:rPr>
              <a:t> a </a:t>
            </a:r>
            <a:r>
              <a:rPr lang="pl-PL" sz="4400" b="0" i="0" u="none" strike="noStrike" dirty="0" err="1">
                <a:solidFill>
                  <a:srgbClr val="000000"/>
                </a:solidFill>
                <a:effectLst/>
              </a:rPr>
              <a:t>sense</a:t>
            </a:r>
            <a:r>
              <a:rPr lang="pl-PL" sz="4400" b="0" i="0" u="none" strike="noStrike" dirty="0">
                <a:solidFill>
                  <a:srgbClr val="000000"/>
                </a:solidFill>
                <a:effectLst/>
              </a:rPr>
              <a:t> of </a:t>
            </a:r>
            <a:r>
              <a:rPr lang="pl-PL" sz="4400" b="0" i="0" u="none" strike="noStrike" dirty="0" err="1">
                <a:solidFill>
                  <a:srgbClr val="000000"/>
                </a:solidFill>
                <a:effectLst/>
              </a:rPr>
              <a:t>control</a:t>
            </a:r>
            <a:r>
              <a:rPr lang="pl-PL" sz="4400" b="0" i="0" u="none" strike="noStrike" dirty="0">
                <a:solidFill>
                  <a:srgbClr val="000000"/>
                </a:solidFill>
                <a:effectLst/>
              </a:rPr>
              <a:t> </a:t>
            </a:r>
            <a:r>
              <a:rPr lang="pl-PL" sz="4400" b="0" i="0" u="none" strike="noStrike" dirty="0" err="1">
                <a:solidFill>
                  <a:srgbClr val="000000"/>
                </a:solidFill>
                <a:effectLst/>
              </a:rPr>
              <a:t>over</a:t>
            </a:r>
            <a:r>
              <a:rPr lang="pl-PL" sz="4400" b="0" i="0" u="none" strike="noStrike" dirty="0">
                <a:solidFill>
                  <a:srgbClr val="000000"/>
                </a:solidFill>
                <a:effectLst/>
              </a:rPr>
              <a:t> </a:t>
            </a:r>
            <a:r>
              <a:rPr lang="pl-PL" sz="4400" b="0" i="0" u="none" strike="noStrike" dirty="0" err="1">
                <a:solidFill>
                  <a:srgbClr val="000000"/>
                </a:solidFill>
                <a:effectLst/>
              </a:rPr>
              <a:t>their</a:t>
            </a:r>
            <a:r>
              <a:rPr lang="pl-PL" sz="4400" b="0" i="0" u="none" strike="noStrike" dirty="0">
                <a:solidFill>
                  <a:srgbClr val="000000"/>
                </a:solidFill>
                <a:effectLst/>
              </a:rPr>
              <a:t> environment </a:t>
            </a:r>
            <a:r>
              <a:rPr lang="pl-PL" sz="4400" b="0" i="0" u="none" strike="noStrike" dirty="0" err="1">
                <a:solidFill>
                  <a:srgbClr val="000000"/>
                </a:solidFill>
                <a:effectLst/>
              </a:rPr>
              <a:t>enhances</a:t>
            </a:r>
            <a:r>
              <a:rPr lang="pl-PL" sz="4400" b="0" i="0" u="none" strike="noStrike" dirty="0">
                <a:solidFill>
                  <a:srgbClr val="000000"/>
                </a:solidFill>
                <a:effectLst/>
              </a:rPr>
              <a:t> </a:t>
            </a:r>
            <a:r>
              <a:rPr lang="pl-PL" sz="4400" b="0" i="0" u="none" strike="noStrike" dirty="0" err="1">
                <a:solidFill>
                  <a:srgbClr val="000000"/>
                </a:solidFill>
                <a:effectLst/>
              </a:rPr>
              <a:t>their</a:t>
            </a:r>
            <a:r>
              <a:rPr lang="pl-PL" sz="4400" b="0" i="0" u="none" strike="noStrike" dirty="0">
                <a:solidFill>
                  <a:srgbClr val="000000"/>
                </a:solidFill>
                <a:effectLst/>
              </a:rPr>
              <a:t> </a:t>
            </a:r>
            <a:r>
              <a:rPr lang="pl-PL" sz="4400" b="0" i="0" u="none" strike="noStrike" dirty="0" err="1">
                <a:solidFill>
                  <a:srgbClr val="000000"/>
                </a:solidFill>
                <a:effectLst/>
              </a:rPr>
              <a:t>confidence</a:t>
            </a:r>
            <a:r>
              <a:rPr lang="pl-PL" sz="4400" b="0" i="0" u="none" strike="noStrike" dirty="0">
                <a:solidFill>
                  <a:srgbClr val="000000"/>
                </a:solidFill>
                <a:effectLst/>
              </a:rPr>
              <a:t> and </a:t>
            </a:r>
            <a:r>
              <a:rPr lang="pl-PL" sz="4400" b="0" i="0" u="none" strike="noStrike" dirty="0" err="1">
                <a:solidFill>
                  <a:srgbClr val="000000"/>
                </a:solidFill>
                <a:effectLst/>
              </a:rPr>
              <a:t>decision-making</a:t>
            </a:r>
            <a:r>
              <a:rPr lang="pl-PL" sz="4400" b="0" i="0" u="none" strike="noStrike" dirty="0">
                <a:solidFill>
                  <a:srgbClr val="000000"/>
                </a:solidFill>
                <a:effectLst/>
              </a:rPr>
              <a:t> </a:t>
            </a:r>
            <a:r>
              <a:rPr lang="pl-PL" sz="4400" b="0" i="0" u="none" strike="noStrike" dirty="0" err="1">
                <a:solidFill>
                  <a:srgbClr val="000000"/>
                </a:solidFill>
                <a:effectLst/>
              </a:rPr>
              <a:t>skills</a:t>
            </a:r>
            <a:r>
              <a:rPr lang="pl-PL" sz="4400" b="0" i="0" u="none" strike="noStrike" dirty="0">
                <a:solidFill>
                  <a:srgbClr val="000000"/>
                </a:solidFill>
                <a:effectLst/>
              </a:rPr>
              <a:t>. </a:t>
            </a:r>
            <a:r>
              <a:rPr lang="pl-PL" sz="4400" b="0" i="0" u="none" strike="noStrike" dirty="0" err="1">
                <a:solidFill>
                  <a:srgbClr val="000000"/>
                </a:solidFill>
                <a:effectLst/>
              </a:rPr>
              <a:t>Spaces</a:t>
            </a:r>
            <a:r>
              <a:rPr lang="pl-PL" sz="4400" b="0" i="0" u="none" strike="noStrike" dirty="0">
                <a:solidFill>
                  <a:srgbClr val="000000"/>
                </a:solidFill>
                <a:effectLst/>
              </a:rPr>
              <a:t> </a:t>
            </a:r>
            <a:r>
              <a:rPr lang="pl-PL" sz="4400" b="0" i="0" u="none" strike="noStrike" dirty="0" err="1">
                <a:solidFill>
                  <a:srgbClr val="000000"/>
                </a:solidFill>
                <a:effectLst/>
              </a:rPr>
              <a:t>that</a:t>
            </a:r>
            <a:r>
              <a:rPr lang="pl-PL" sz="4400" b="0" i="0" u="none" strike="noStrike" dirty="0">
                <a:solidFill>
                  <a:srgbClr val="000000"/>
                </a:solidFill>
                <a:effectLst/>
              </a:rPr>
              <a:t> </a:t>
            </a:r>
            <a:r>
              <a:rPr lang="pl-PL" sz="4400" b="0" i="0" u="none" strike="noStrike" dirty="0" err="1">
                <a:solidFill>
                  <a:srgbClr val="000000"/>
                </a:solidFill>
                <a:effectLst/>
              </a:rPr>
              <a:t>allow</a:t>
            </a:r>
            <a:r>
              <a:rPr lang="pl-PL" sz="4400" b="0" i="0" u="none" strike="noStrike" dirty="0">
                <a:solidFill>
                  <a:srgbClr val="000000"/>
                </a:solidFill>
                <a:effectLst/>
              </a:rPr>
              <a:t> </a:t>
            </a:r>
            <a:r>
              <a:rPr lang="pl-PL" sz="4400" b="0" i="0" u="none" strike="noStrike" dirty="0" err="1">
                <a:solidFill>
                  <a:srgbClr val="000000"/>
                </a:solidFill>
                <a:effectLst/>
              </a:rPr>
              <a:t>participation</a:t>
            </a:r>
            <a:r>
              <a:rPr lang="pl-PL" sz="4400" b="0" i="0" u="none" strike="noStrike" dirty="0">
                <a:solidFill>
                  <a:srgbClr val="000000"/>
                </a:solidFill>
                <a:effectLst/>
              </a:rPr>
              <a:t>, </a:t>
            </a:r>
            <a:r>
              <a:rPr lang="pl-PL" sz="4400" b="0" i="0" u="none" strike="noStrike" dirty="0" err="1">
                <a:solidFill>
                  <a:srgbClr val="000000"/>
                </a:solidFill>
                <a:effectLst/>
              </a:rPr>
              <a:t>adaptability</a:t>
            </a:r>
            <a:r>
              <a:rPr lang="pl-PL" sz="4400" b="0" i="0" u="none" strike="noStrike" dirty="0">
                <a:solidFill>
                  <a:srgbClr val="000000"/>
                </a:solidFill>
                <a:effectLst/>
              </a:rPr>
              <a:t>, and engagement </a:t>
            </a:r>
            <a:r>
              <a:rPr lang="pl-PL" sz="4400" b="0" i="0" u="none" strike="noStrike" dirty="0" err="1">
                <a:solidFill>
                  <a:srgbClr val="000000"/>
                </a:solidFill>
                <a:effectLst/>
              </a:rPr>
              <a:t>encourage</a:t>
            </a:r>
            <a:r>
              <a:rPr lang="pl-PL" sz="4400" b="0" i="0" u="none" strike="noStrike" dirty="0">
                <a:solidFill>
                  <a:srgbClr val="000000"/>
                </a:solidFill>
                <a:effectLst/>
              </a:rPr>
              <a:t> </a:t>
            </a:r>
            <a:r>
              <a:rPr lang="pl-PL" sz="4400" b="0" i="0" u="none" strike="noStrike" dirty="0" err="1">
                <a:solidFill>
                  <a:srgbClr val="000000"/>
                </a:solidFill>
                <a:effectLst/>
              </a:rPr>
              <a:t>children</a:t>
            </a:r>
            <a:r>
              <a:rPr lang="pl-PL" sz="4400" b="0" i="0" u="none" strike="noStrike" dirty="0">
                <a:solidFill>
                  <a:srgbClr val="000000"/>
                </a:solidFill>
                <a:effectLst/>
              </a:rPr>
              <a:t> to </a:t>
            </a:r>
            <a:r>
              <a:rPr lang="pl-PL" sz="4400" b="0" i="0" u="none" strike="noStrike" dirty="0" err="1">
                <a:solidFill>
                  <a:srgbClr val="000000"/>
                </a:solidFill>
                <a:effectLst/>
              </a:rPr>
              <a:t>take</a:t>
            </a:r>
            <a:r>
              <a:rPr lang="pl-PL" sz="4400" b="0" i="0" u="none" strike="noStrike" dirty="0">
                <a:solidFill>
                  <a:srgbClr val="000000"/>
                </a:solidFill>
                <a:effectLst/>
              </a:rPr>
              <a:t> </a:t>
            </a:r>
            <a:r>
              <a:rPr lang="pl-PL" sz="4400" b="0" i="0" u="none" strike="noStrike" dirty="0" err="1">
                <a:solidFill>
                  <a:srgbClr val="000000"/>
                </a:solidFill>
                <a:effectLst/>
              </a:rPr>
              <a:t>initiative</a:t>
            </a:r>
            <a:r>
              <a:rPr lang="pl-PL" sz="4400" b="0" i="0" u="none" strike="noStrike" dirty="0">
                <a:solidFill>
                  <a:srgbClr val="000000"/>
                </a:solidFill>
                <a:effectLst/>
              </a:rPr>
              <a:t> and </a:t>
            </a:r>
            <a:r>
              <a:rPr lang="pl-PL" sz="4400" b="0" i="0" u="none" strike="noStrike" dirty="0" err="1">
                <a:solidFill>
                  <a:srgbClr val="000000"/>
                </a:solidFill>
                <a:effectLst/>
              </a:rPr>
              <a:t>understand</a:t>
            </a:r>
            <a:r>
              <a:rPr lang="pl-PL" sz="4400" b="0" i="0" u="none" strike="noStrike" dirty="0">
                <a:solidFill>
                  <a:srgbClr val="000000"/>
                </a:solidFill>
                <a:effectLst/>
              </a:rPr>
              <a:t> the </a:t>
            </a:r>
            <a:r>
              <a:rPr lang="pl-PL" sz="4400" b="0" i="0" u="none" strike="noStrike" dirty="0" err="1">
                <a:solidFill>
                  <a:srgbClr val="000000"/>
                </a:solidFill>
                <a:effectLst/>
              </a:rPr>
              <a:t>impact</a:t>
            </a:r>
            <a:r>
              <a:rPr lang="pl-PL" sz="4400" b="0" i="0" u="none" strike="noStrike" dirty="0">
                <a:solidFill>
                  <a:srgbClr val="000000"/>
                </a:solidFill>
                <a:effectLst/>
              </a:rPr>
              <a:t> of </a:t>
            </a:r>
            <a:r>
              <a:rPr lang="pl-PL" sz="4400" b="0" i="0" u="none" strike="noStrike" dirty="0" err="1">
                <a:solidFill>
                  <a:srgbClr val="000000"/>
                </a:solidFill>
                <a:effectLst/>
              </a:rPr>
              <a:t>their</a:t>
            </a:r>
            <a:r>
              <a:rPr lang="pl-PL" sz="4400" b="0" i="0" u="none" strike="noStrike" dirty="0">
                <a:solidFill>
                  <a:srgbClr val="000000"/>
                </a:solidFill>
                <a:effectLst/>
              </a:rPr>
              <a:t> </a:t>
            </a:r>
            <a:r>
              <a:rPr lang="pl-PL" sz="4400" b="0" i="0" u="none" strike="noStrike" dirty="0" err="1">
                <a:solidFill>
                  <a:srgbClr val="000000"/>
                </a:solidFill>
                <a:effectLst/>
              </a:rPr>
              <a:t>choices</a:t>
            </a:r>
            <a:r>
              <a:rPr lang="pl-PL" sz="4400" b="0" i="0" u="none" strike="noStrike" dirty="0">
                <a:solidFill>
                  <a:srgbClr val="000000"/>
                </a:solidFill>
                <a:effectLst/>
              </a:rPr>
              <a:t>.</a:t>
            </a:r>
          </a:p>
          <a:p>
            <a:pPr marL="742950" indent="-742950">
              <a:lnSpc>
                <a:spcPct val="170000"/>
              </a:lnSpc>
              <a:buFont typeface="+mj-lt"/>
              <a:buAutoNum type="arabicPeriod"/>
            </a:pPr>
            <a:r>
              <a:rPr lang="pl-PL" sz="8000" b="1" dirty="0" err="1">
                <a:solidFill>
                  <a:srgbClr val="002060"/>
                </a:solidFill>
              </a:rPr>
              <a:t>Inclusion</a:t>
            </a:r>
            <a:r>
              <a:rPr lang="pl-PL" sz="4400" b="0" i="0" u="none" strike="noStrike" dirty="0">
                <a:solidFill>
                  <a:srgbClr val="000000"/>
                </a:solidFill>
                <a:effectLst/>
              </a:rPr>
              <a:t> – </a:t>
            </a:r>
            <a:r>
              <a:rPr lang="pl-PL" sz="4400" b="0" i="0" u="none" strike="noStrike" dirty="0" err="1">
                <a:solidFill>
                  <a:srgbClr val="000000"/>
                </a:solidFill>
                <a:effectLst/>
              </a:rPr>
              <a:t>Designing</a:t>
            </a:r>
            <a:r>
              <a:rPr lang="pl-PL" sz="4400" b="0" i="0" u="none" strike="noStrike" dirty="0">
                <a:solidFill>
                  <a:srgbClr val="000000"/>
                </a:solidFill>
                <a:effectLst/>
              </a:rPr>
              <a:t> for </a:t>
            </a:r>
            <a:r>
              <a:rPr lang="pl-PL" sz="4400" b="0" i="0" u="none" strike="noStrike" dirty="0" err="1">
                <a:solidFill>
                  <a:srgbClr val="000000"/>
                </a:solidFill>
                <a:effectLst/>
              </a:rPr>
              <a:t>all</a:t>
            </a:r>
            <a:r>
              <a:rPr lang="pl-PL" sz="4400" b="0" i="0" u="none" strike="noStrike" dirty="0">
                <a:solidFill>
                  <a:srgbClr val="000000"/>
                </a:solidFill>
                <a:effectLst/>
              </a:rPr>
              <a:t> </a:t>
            </a:r>
            <a:r>
              <a:rPr lang="pl-PL" sz="4400" b="0" i="0" u="none" strike="noStrike" dirty="0" err="1">
                <a:solidFill>
                  <a:srgbClr val="000000"/>
                </a:solidFill>
                <a:effectLst/>
              </a:rPr>
              <a:t>children</a:t>
            </a:r>
            <a:r>
              <a:rPr lang="pl-PL" sz="4400" b="0" i="0" u="none" strike="noStrike" dirty="0">
                <a:solidFill>
                  <a:srgbClr val="000000"/>
                </a:solidFill>
                <a:effectLst/>
              </a:rPr>
              <a:t> </a:t>
            </a:r>
            <a:r>
              <a:rPr lang="pl-PL" sz="4400" b="0" i="0" u="none" strike="noStrike" dirty="0" err="1">
                <a:solidFill>
                  <a:srgbClr val="000000"/>
                </a:solidFill>
                <a:effectLst/>
              </a:rPr>
              <a:t>means</a:t>
            </a:r>
            <a:r>
              <a:rPr lang="pl-PL" sz="4400" b="0" i="0" u="none" strike="noStrike" dirty="0">
                <a:solidFill>
                  <a:srgbClr val="000000"/>
                </a:solidFill>
                <a:effectLst/>
              </a:rPr>
              <a:t> </a:t>
            </a:r>
            <a:r>
              <a:rPr lang="pl-PL" sz="4400" b="0" i="0" u="none" strike="noStrike" dirty="0" err="1">
                <a:solidFill>
                  <a:srgbClr val="000000"/>
                </a:solidFill>
                <a:effectLst/>
              </a:rPr>
              <a:t>considering</a:t>
            </a:r>
            <a:r>
              <a:rPr lang="pl-PL" sz="4400" b="0" i="0" u="none" strike="noStrike" dirty="0">
                <a:solidFill>
                  <a:srgbClr val="000000"/>
                </a:solidFill>
                <a:effectLst/>
              </a:rPr>
              <a:t> </a:t>
            </a:r>
            <a:r>
              <a:rPr lang="pl-PL" sz="4400" b="0" i="0" u="none" strike="noStrike" dirty="0" err="1">
                <a:solidFill>
                  <a:srgbClr val="000000"/>
                </a:solidFill>
                <a:effectLst/>
              </a:rPr>
              <a:t>different</a:t>
            </a:r>
            <a:r>
              <a:rPr lang="pl-PL" sz="4400" b="0" i="0" u="none" strike="noStrike" dirty="0">
                <a:solidFill>
                  <a:srgbClr val="000000"/>
                </a:solidFill>
                <a:effectLst/>
              </a:rPr>
              <a:t> </a:t>
            </a:r>
            <a:r>
              <a:rPr lang="pl-PL" sz="4400" b="0" i="0" u="none" strike="noStrike" dirty="0" err="1">
                <a:solidFill>
                  <a:srgbClr val="000000"/>
                </a:solidFill>
                <a:effectLst/>
              </a:rPr>
              <a:t>needs</a:t>
            </a:r>
            <a:r>
              <a:rPr lang="pl-PL" sz="4400" b="0" i="0" u="none" strike="noStrike" dirty="0">
                <a:solidFill>
                  <a:srgbClr val="000000"/>
                </a:solidFill>
                <a:effectLst/>
              </a:rPr>
              <a:t>, </a:t>
            </a:r>
            <a:r>
              <a:rPr lang="pl-PL" sz="4400" b="0" i="0" u="none" strike="noStrike" dirty="0" err="1">
                <a:solidFill>
                  <a:srgbClr val="000000"/>
                </a:solidFill>
                <a:effectLst/>
              </a:rPr>
              <a:t>abilities</a:t>
            </a:r>
            <a:r>
              <a:rPr lang="pl-PL" sz="4400" b="0" i="0" u="none" strike="noStrike" dirty="0">
                <a:solidFill>
                  <a:srgbClr val="000000"/>
                </a:solidFill>
                <a:effectLst/>
              </a:rPr>
              <a:t>, and </a:t>
            </a:r>
            <a:r>
              <a:rPr lang="pl-PL" sz="4400" b="0" i="0" u="none" strike="noStrike" dirty="0" err="1">
                <a:solidFill>
                  <a:srgbClr val="000000"/>
                </a:solidFill>
                <a:effectLst/>
              </a:rPr>
              <a:t>backgrounds</a:t>
            </a:r>
            <a:r>
              <a:rPr lang="pl-PL" sz="4400" b="0" i="0" u="none" strike="noStrike" dirty="0">
                <a:solidFill>
                  <a:srgbClr val="000000"/>
                </a:solidFill>
                <a:effectLst/>
              </a:rPr>
              <a:t>. Universal and </a:t>
            </a:r>
            <a:r>
              <a:rPr lang="pl-PL" sz="4400" b="0" i="0" u="none" strike="noStrike" dirty="0" err="1">
                <a:solidFill>
                  <a:srgbClr val="000000"/>
                </a:solidFill>
                <a:effectLst/>
              </a:rPr>
              <a:t>ergonomic</a:t>
            </a:r>
            <a:r>
              <a:rPr lang="pl-PL" sz="4400" b="0" i="0" u="none" strike="noStrike" dirty="0">
                <a:solidFill>
                  <a:srgbClr val="000000"/>
                </a:solidFill>
                <a:effectLst/>
              </a:rPr>
              <a:t> design, </a:t>
            </a:r>
            <a:r>
              <a:rPr lang="pl-PL" sz="4400" b="0" i="0" u="none" strike="noStrike" dirty="0" err="1">
                <a:solidFill>
                  <a:srgbClr val="000000"/>
                </a:solidFill>
                <a:effectLst/>
              </a:rPr>
              <a:t>cultural</a:t>
            </a:r>
            <a:r>
              <a:rPr lang="pl-PL" sz="4400" b="0" i="0" u="none" strike="noStrike" dirty="0">
                <a:solidFill>
                  <a:srgbClr val="000000"/>
                </a:solidFill>
                <a:effectLst/>
              </a:rPr>
              <a:t> </a:t>
            </a:r>
            <a:r>
              <a:rPr lang="pl-PL" sz="4400" b="0" i="0" u="none" strike="noStrike" dirty="0" err="1">
                <a:solidFill>
                  <a:srgbClr val="000000"/>
                </a:solidFill>
                <a:effectLst/>
              </a:rPr>
              <a:t>sensitivity</a:t>
            </a:r>
            <a:r>
              <a:rPr lang="pl-PL" sz="4400" b="0" i="0" u="none" strike="noStrike" dirty="0">
                <a:solidFill>
                  <a:srgbClr val="000000"/>
                </a:solidFill>
                <a:effectLst/>
              </a:rPr>
              <a:t>, and </a:t>
            </a:r>
            <a:r>
              <a:rPr lang="pl-PL" sz="4400" b="0" i="0" u="none" strike="noStrike" dirty="0" err="1">
                <a:solidFill>
                  <a:srgbClr val="000000"/>
                </a:solidFill>
                <a:effectLst/>
              </a:rPr>
              <a:t>accessibility</a:t>
            </a:r>
            <a:r>
              <a:rPr lang="pl-PL" sz="4400" b="0" i="0" u="none" strike="noStrike" dirty="0">
                <a:solidFill>
                  <a:srgbClr val="000000"/>
                </a:solidFill>
                <a:effectLst/>
              </a:rPr>
              <a:t> </a:t>
            </a:r>
            <a:r>
              <a:rPr lang="pl-PL" sz="4400" b="0" i="0" u="none" strike="noStrike" dirty="0" err="1">
                <a:solidFill>
                  <a:srgbClr val="000000"/>
                </a:solidFill>
                <a:effectLst/>
              </a:rPr>
              <a:t>ensure</a:t>
            </a:r>
            <a:r>
              <a:rPr lang="pl-PL" sz="4400" b="0" i="0" u="none" strike="noStrike" dirty="0">
                <a:solidFill>
                  <a:srgbClr val="000000"/>
                </a:solidFill>
                <a:effectLst/>
              </a:rPr>
              <a:t> </a:t>
            </a:r>
            <a:r>
              <a:rPr lang="pl-PL" sz="4400" b="0" i="0" u="none" strike="noStrike" dirty="0" err="1">
                <a:solidFill>
                  <a:srgbClr val="000000"/>
                </a:solidFill>
                <a:effectLst/>
              </a:rPr>
              <a:t>that</a:t>
            </a:r>
            <a:r>
              <a:rPr lang="pl-PL" sz="4400" b="0" i="0" u="none" strike="noStrike" dirty="0">
                <a:solidFill>
                  <a:srgbClr val="000000"/>
                </a:solidFill>
                <a:effectLst/>
              </a:rPr>
              <a:t> </a:t>
            </a:r>
            <a:r>
              <a:rPr lang="pl-PL" sz="4400" b="0" i="0" u="none" strike="noStrike" dirty="0" err="1">
                <a:solidFill>
                  <a:srgbClr val="000000"/>
                </a:solidFill>
                <a:effectLst/>
              </a:rPr>
              <a:t>every</a:t>
            </a:r>
            <a:r>
              <a:rPr lang="pl-PL" sz="4400" b="0" i="0" u="none" strike="noStrike" dirty="0">
                <a:solidFill>
                  <a:srgbClr val="000000"/>
                </a:solidFill>
                <a:effectLst/>
              </a:rPr>
              <a:t> </a:t>
            </a:r>
            <a:r>
              <a:rPr lang="pl-PL" sz="4400" b="0" i="0" u="none" strike="noStrike" dirty="0" err="1">
                <a:solidFill>
                  <a:srgbClr val="000000"/>
                </a:solidFill>
                <a:effectLst/>
              </a:rPr>
              <a:t>child</a:t>
            </a:r>
            <a:r>
              <a:rPr lang="pl-PL" sz="4400" b="0" i="0" u="none" strike="noStrike" dirty="0">
                <a:solidFill>
                  <a:srgbClr val="000000"/>
                </a:solidFill>
                <a:effectLst/>
              </a:rPr>
              <a:t>, </a:t>
            </a:r>
            <a:r>
              <a:rPr lang="pl-PL" sz="4400" b="0" i="0" u="none" strike="noStrike" dirty="0" err="1">
                <a:solidFill>
                  <a:srgbClr val="000000"/>
                </a:solidFill>
                <a:effectLst/>
              </a:rPr>
              <a:t>regardless</a:t>
            </a:r>
            <a:r>
              <a:rPr lang="pl-PL" sz="4400" b="0" i="0" u="none" strike="noStrike" dirty="0">
                <a:solidFill>
                  <a:srgbClr val="000000"/>
                </a:solidFill>
                <a:effectLst/>
              </a:rPr>
              <a:t> of </a:t>
            </a:r>
            <a:r>
              <a:rPr lang="pl-PL" sz="4400" b="0" i="0" u="none" strike="noStrike" dirty="0" err="1">
                <a:solidFill>
                  <a:srgbClr val="000000"/>
                </a:solidFill>
                <a:effectLst/>
              </a:rPr>
              <a:t>ability</a:t>
            </a:r>
            <a:r>
              <a:rPr lang="pl-PL" sz="4400" b="0" i="0" u="none" strike="noStrike" dirty="0">
                <a:solidFill>
                  <a:srgbClr val="000000"/>
                </a:solidFill>
                <a:effectLst/>
              </a:rPr>
              <a:t> </a:t>
            </a:r>
            <a:r>
              <a:rPr lang="pl-PL" sz="4400" b="0" i="0" u="none" strike="noStrike" dirty="0" err="1">
                <a:solidFill>
                  <a:srgbClr val="000000"/>
                </a:solidFill>
                <a:effectLst/>
              </a:rPr>
              <a:t>or</a:t>
            </a:r>
            <a:r>
              <a:rPr lang="pl-PL" sz="4400" b="0" i="0" u="none" strike="noStrike" dirty="0">
                <a:solidFill>
                  <a:srgbClr val="000000"/>
                </a:solidFill>
                <a:effectLst/>
              </a:rPr>
              <a:t> </a:t>
            </a:r>
            <a:r>
              <a:rPr lang="pl-PL" sz="4400" b="0" i="0" u="none" strike="noStrike" dirty="0" err="1">
                <a:solidFill>
                  <a:srgbClr val="000000"/>
                </a:solidFill>
                <a:effectLst/>
              </a:rPr>
              <a:t>circumstance</a:t>
            </a:r>
            <a:r>
              <a:rPr lang="pl-PL" sz="4400" b="0" i="0" u="none" strike="noStrike" dirty="0">
                <a:solidFill>
                  <a:srgbClr val="000000"/>
                </a:solidFill>
                <a:effectLst/>
              </a:rPr>
              <a:t>, </a:t>
            </a:r>
            <a:r>
              <a:rPr lang="pl-PL" sz="4400" b="0" i="0" u="none" strike="noStrike" dirty="0" err="1">
                <a:solidFill>
                  <a:srgbClr val="000000"/>
                </a:solidFill>
                <a:effectLst/>
              </a:rPr>
              <a:t>feels</a:t>
            </a:r>
            <a:r>
              <a:rPr lang="pl-PL" sz="4400" b="0" i="0" u="none" strike="noStrike" dirty="0">
                <a:solidFill>
                  <a:srgbClr val="000000"/>
                </a:solidFill>
                <a:effectLst/>
              </a:rPr>
              <a:t> </a:t>
            </a:r>
            <a:r>
              <a:rPr lang="pl-PL" sz="4400" b="0" i="0" u="none" strike="noStrike" dirty="0" err="1">
                <a:solidFill>
                  <a:srgbClr val="000000"/>
                </a:solidFill>
                <a:effectLst/>
              </a:rPr>
              <a:t>seen</a:t>
            </a:r>
            <a:r>
              <a:rPr lang="pl-PL" sz="4400" b="0" i="0" u="none" strike="noStrike" dirty="0">
                <a:solidFill>
                  <a:srgbClr val="000000"/>
                </a:solidFill>
                <a:effectLst/>
              </a:rPr>
              <a:t> and </a:t>
            </a:r>
            <a:r>
              <a:rPr lang="pl-PL" sz="4400" b="0" i="0" u="none" strike="noStrike" dirty="0" err="1">
                <a:solidFill>
                  <a:srgbClr val="000000"/>
                </a:solidFill>
                <a:effectLst/>
              </a:rPr>
              <a:t>valued</a:t>
            </a:r>
            <a:r>
              <a:rPr lang="pl-PL" sz="4400" b="0" i="0" u="none" strike="noStrike" dirty="0">
                <a:solidFill>
                  <a:srgbClr val="000000"/>
                </a:solidFill>
                <a:effectLst/>
              </a:rPr>
              <a:t> in </a:t>
            </a:r>
            <a:r>
              <a:rPr lang="pl-PL" sz="4400" b="0" i="0" u="none" strike="noStrike" dirty="0" err="1">
                <a:solidFill>
                  <a:srgbClr val="000000"/>
                </a:solidFill>
                <a:effectLst/>
              </a:rPr>
              <a:t>their</a:t>
            </a:r>
            <a:r>
              <a:rPr lang="pl-PL" sz="4400" b="0" i="0" u="none" strike="noStrike" dirty="0">
                <a:solidFill>
                  <a:srgbClr val="000000"/>
                </a:solidFill>
                <a:effectLst/>
              </a:rPr>
              <a:t> environment.</a:t>
            </a:r>
          </a:p>
        </p:txBody>
      </p:sp>
      <p:sp>
        <p:nvSpPr>
          <p:cNvPr id="5" name="pole tekstowe 4">
            <a:extLst>
              <a:ext uri="{FF2B5EF4-FFF2-40B4-BE49-F238E27FC236}">
                <a16:creationId xmlns:a16="http://schemas.microsoft.com/office/drawing/2014/main" id="{C7EB36DC-AE24-CE49-BCAA-909E9100BDA5}"/>
              </a:ext>
            </a:extLst>
          </p:cNvPr>
          <p:cNvSpPr txBox="1"/>
          <p:nvPr/>
        </p:nvSpPr>
        <p:spPr>
          <a:xfrm>
            <a:off x="6772656" y="5659093"/>
            <a:ext cx="4581144" cy="600164"/>
          </a:xfrm>
          <a:prstGeom prst="rect">
            <a:avLst/>
          </a:prstGeom>
          <a:noFill/>
        </p:spPr>
        <p:txBody>
          <a:bodyPr wrap="square" rtlCol="0">
            <a:spAutoFit/>
          </a:bodyPr>
          <a:lstStyle/>
          <a:p>
            <a:r>
              <a:rPr lang="pl-PL" sz="1100" i="1" dirty="0">
                <a:solidFill>
                  <a:srgbClr val="000000"/>
                </a:solidFill>
              </a:rPr>
              <a:t>* „From </a:t>
            </a:r>
            <a:r>
              <a:rPr lang="pl-PL" sz="1100" i="1" dirty="0" err="1">
                <a:solidFill>
                  <a:srgbClr val="000000"/>
                </a:solidFill>
              </a:rPr>
              <a:t>Neuroscience</a:t>
            </a:r>
            <a:r>
              <a:rPr lang="pl-PL" sz="1100" i="1" dirty="0">
                <a:solidFill>
                  <a:srgbClr val="000000"/>
                </a:solidFill>
              </a:rPr>
              <a:t> to Design: </a:t>
            </a:r>
            <a:r>
              <a:rPr lang="pl-PL" sz="1100" i="1" dirty="0" err="1">
                <a:solidFill>
                  <a:srgbClr val="000000"/>
                </a:solidFill>
              </a:rPr>
              <a:t>Creating</a:t>
            </a:r>
            <a:r>
              <a:rPr lang="pl-PL" sz="1100" i="1" dirty="0">
                <a:solidFill>
                  <a:srgbClr val="000000"/>
                </a:solidFill>
              </a:rPr>
              <a:t> </a:t>
            </a:r>
            <a:r>
              <a:rPr lang="pl-PL" sz="1100" i="1" dirty="0" err="1">
                <a:solidFill>
                  <a:srgbClr val="000000"/>
                </a:solidFill>
              </a:rPr>
              <a:t>Spaces</a:t>
            </a:r>
            <a:r>
              <a:rPr lang="pl-PL" sz="1100" i="1" dirty="0">
                <a:solidFill>
                  <a:srgbClr val="000000"/>
                </a:solidFill>
              </a:rPr>
              <a:t> </a:t>
            </a:r>
            <a:r>
              <a:rPr lang="pl-PL" sz="1100" i="1" dirty="0" err="1">
                <a:solidFill>
                  <a:srgbClr val="000000"/>
                </a:solidFill>
              </a:rPr>
              <a:t>that</a:t>
            </a:r>
            <a:r>
              <a:rPr lang="pl-PL" sz="1100" i="1" dirty="0">
                <a:solidFill>
                  <a:srgbClr val="000000"/>
                </a:solidFill>
              </a:rPr>
              <a:t> </a:t>
            </a:r>
            <a:r>
              <a:rPr lang="pl-PL" sz="1100" i="1" dirty="0" err="1">
                <a:solidFill>
                  <a:srgbClr val="000000"/>
                </a:solidFill>
              </a:rPr>
              <a:t>Nurture</a:t>
            </a:r>
            <a:r>
              <a:rPr lang="pl-PL" sz="1100" i="1" dirty="0">
                <a:solidFill>
                  <a:srgbClr val="000000"/>
                </a:solidFill>
              </a:rPr>
              <a:t> </a:t>
            </a:r>
            <a:r>
              <a:rPr lang="pl-PL" sz="1100" i="1" dirty="0" err="1">
                <a:solidFill>
                  <a:srgbClr val="000000"/>
                </a:solidFill>
              </a:rPr>
              <a:t>Childhood</a:t>
            </a:r>
            <a:r>
              <a:rPr lang="pl-PL" sz="1100" i="1" dirty="0">
                <a:solidFill>
                  <a:srgbClr val="000000"/>
                </a:solidFill>
              </a:rPr>
              <a:t> Learning, 2025, </a:t>
            </a:r>
            <a:r>
              <a:rPr lang="pl-PL" sz="1100" i="1" dirty="0" err="1">
                <a:solidFill>
                  <a:srgbClr val="000000"/>
                </a:solidFill>
              </a:rPr>
              <a:t>Conscious</a:t>
            </a:r>
            <a:r>
              <a:rPr lang="pl-PL" sz="1100" i="1" dirty="0">
                <a:solidFill>
                  <a:srgbClr val="000000"/>
                </a:solidFill>
              </a:rPr>
              <a:t> </a:t>
            </a:r>
            <a:r>
              <a:rPr lang="pl-PL" sz="1100" i="1" dirty="0" err="1">
                <a:solidFill>
                  <a:srgbClr val="000000"/>
                </a:solidFill>
              </a:rPr>
              <a:t>Cities</a:t>
            </a:r>
            <a:r>
              <a:rPr lang="pl-PL" sz="1100" i="1" dirty="0">
                <a:solidFill>
                  <a:srgbClr val="000000"/>
                </a:solidFill>
              </a:rPr>
              <a:t> </a:t>
            </a:r>
            <a:r>
              <a:rPr lang="pl-PL" sz="1100" i="1" dirty="0" err="1">
                <a:solidFill>
                  <a:srgbClr val="000000"/>
                </a:solidFill>
              </a:rPr>
              <a:t>Journal</a:t>
            </a:r>
            <a:r>
              <a:rPr lang="pl-PL" sz="1100" i="1" dirty="0">
                <a:solidFill>
                  <a:srgbClr val="000000"/>
                </a:solidFill>
              </a:rPr>
              <a:t> No.7: Learning &amp; Exploration, </a:t>
            </a:r>
            <a:r>
              <a:rPr lang="pl-PL" sz="1100" i="1" dirty="0">
                <a:solidFill>
                  <a:srgbClr val="000000"/>
                </a:solidFill>
                <a:hlinkClick r:id="rId2"/>
              </a:rPr>
              <a:t>link</a:t>
            </a:r>
            <a:endParaRPr lang="pl-PL" sz="1100" i="1" dirty="0">
              <a:solidFill>
                <a:srgbClr val="000000"/>
              </a:solidFill>
            </a:endParaRPr>
          </a:p>
        </p:txBody>
      </p:sp>
    </p:spTree>
    <p:extLst>
      <p:ext uri="{BB962C8B-B14F-4D97-AF65-F5344CB8AC3E}">
        <p14:creationId xmlns:p14="http://schemas.microsoft.com/office/powerpoint/2010/main" val="6674295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899F565-C09F-9AF1-F896-D1C5A96BD2B4}"/>
              </a:ext>
            </a:extLst>
          </p:cNvPr>
          <p:cNvSpPr>
            <a:spLocks noGrp="1"/>
          </p:cNvSpPr>
          <p:nvPr>
            <p:ph type="title"/>
          </p:nvPr>
        </p:nvSpPr>
        <p:spPr/>
        <p:txBody>
          <a:bodyPr>
            <a:normAutofit/>
          </a:bodyPr>
          <a:lstStyle/>
          <a:p>
            <a:r>
              <a:rPr lang="pl-PL" sz="3600" b="0" i="0" u="none" strike="noStrike" dirty="0">
                <a:solidFill>
                  <a:srgbClr val="000000"/>
                </a:solidFill>
                <a:effectLst/>
              </a:rPr>
              <a:t>First, </a:t>
            </a:r>
            <a:r>
              <a:rPr lang="pl-PL" sz="3600" b="0" i="0" u="none" strike="noStrike" dirty="0" err="1">
                <a:solidFill>
                  <a:srgbClr val="000000"/>
                </a:solidFill>
                <a:effectLst/>
              </a:rPr>
              <a:t>let’s</a:t>
            </a:r>
            <a:r>
              <a:rPr lang="pl-PL" sz="3600" b="0" i="0" u="none" strike="noStrike" dirty="0">
                <a:solidFill>
                  <a:srgbClr val="000000"/>
                </a:solidFill>
                <a:effectLst/>
              </a:rPr>
              <a:t> go </a:t>
            </a:r>
            <a:r>
              <a:rPr lang="pl-PL" sz="3600" b="0" i="0" u="none" strike="noStrike" dirty="0" err="1">
                <a:solidFill>
                  <a:srgbClr val="000000"/>
                </a:solidFill>
                <a:effectLst/>
              </a:rPr>
              <a:t>back</a:t>
            </a:r>
            <a:r>
              <a:rPr lang="pl-PL" sz="3600" b="0" i="0" u="none" strike="noStrike" dirty="0">
                <a:solidFill>
                  <a:srgbClr val="000000"/>
                </a:solidFill>
                <a:effectLst/>
              </a:rPr>
              <a:t> to the </a:t>
            </a:r>
            <a:r>
              <a:rPr lang="pl-PL" sz="3600" b="0" i="0" u="none" strike="noStrike" dirty="0" err="1">
                <a:solidFill>
                  <a:srgbClr val="000000"/>
                </a:solidFill>
                <a:effectLst/>
              </a:rPr>
              <a:t>exercises</a:t>
            </a:r>
            <a:endParaRPr lang="pl-PL" sz="3600" dirty="0"/>
          </a:p>
        </p:txBody>
      </p:sp>
      <p:sp>
        <p:nvSpPr>
          <p:cNvPr id="3" name="Symbol zastępczy zawartości 2">
            <a:extLst>
              <a:ext uri="{FF2B5EF4-FFF2-40B4-BE49-F238E27FC236}">
                <a16:creationId xmlns:a16="http://schemas.microsoft.com/office/drawing/2014/main" id="{FC5BE437-158A-9A25-D357-466005338E9A}"/>
              </a:ext>
            </a:extLst>
          </p:cNvPr>
          <p:cNvSpPr>
            <a:spLocks noGrp="1"/>
          </p:cNvSpPr>
          <p:nvPr>
            <p:ph idx="1"/>
          </p:nvPr>
        </p:nvSpPr>
        <p:spPr>
          <a:xfrm>
            <a:off x="838200" y="1825625"/>
            <a:ext cx="7674864" cy="4351338"/>
          </a:xfrm>
        </p:spPr>
        <p:txBody>
          <a:bodyPr>
            <a:noAutofit/>
          </a:bodyPr>
          <a:lstStyle/>
          <a:p>
            <a:pPr marL="0" indent="0" algn="l">
              <a:lnSpc>
                <a:spcPct val="150000"/>
              </a:lnSpc>
              <a:buNone/>
            </a:pPr>
            <a:r>
              <a:rPr lang="pl-PL" sz="1600" b="0" i="0" u="none" strike="noStrike" dirty="0" err="1">
                <a:solidFill>
                  <a:srgbClr val="000000"/>
                </a:solidFill>
                <a:effectLst/>
              </a:rPr>
              <a:t>When</a:t>
            </a:r>
            <a:r>
              <a:rPr lang="pl-PL" sz="1600" b="0" i="0" u="none" strike="noStrike" dirty="0">
                <a:solidFill>
                  <a:srgbClr val="000000"/>
                </a:solidFill>
                <a:effectLst/>
              </a:rPr>
              <a:t> I </a:t>
            </a:r>
            <a:r>
              <a:rPr lang="pl-PL" sz="1600" b="0" i="0" u="none" strike="noStrike" dirty="0" err="1">
                <a:solidFill>
                  <a:srgbClr val="000000"/>
                </a:solidFill>
                <a:effectLst/>
              </a:rPr>
              <a:t>first</a:t>
            </a:r>
            <a:r>
              <a:rPr lang="pl-PL" sz="1600" b="0" i="0" u="none" strike="noStrike" dirty="0">
                <a:solidFill>
                  <a:srgbClr val="000000"/>
                </a:solidFill>
                <a:effectLst/>
              </a:rPr>
              <a:t> </a:t>
            </a:r>
            <a:r>
              <a:rPr lang="pl-PL" sz="1600" b="0" i="0" u="none" strike="noStrike" dirty="0" err="1">
                <a:solidFill>
                  <a:srgbClr val="000000"/>
                </a:solidFill>
                <a:effectLst/>
              </a:rPr>
              <a:t>did</a:t>
            </a:r>
            <a:r>
              <a:rPr lang="pl-PL" sz="1600" b="0" i="0" u="none" strike="noStrike" dirty="0">
                <a:solidFill>
                  <a:srgbClr val="000000"/>
                </a:solidFill>
                <a:effectLst/>
              </a:rPr>
              <a:t> </a:t>
            </a: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exercise</a:t>
            </a:r>
            <a:r>
              <a:rPr lang="pl-PL" sz="1600" b="0" i="0" u="none" strike="noStrike" dirty="0">
                <a:solidFill>
                  <a:srgbClr val="000000"/>
                </a:solidFill>
                <a:effectLst/>
              </a:rPr>
              <a:t> </a:t>
            </a:r>
            <a:r>
              <a:rPr lang="pl-PL" sz="1600" b="0" i="0" u="none" strike="noStrike" dirty="0" err="1">
                <a:solidFill>
                  <a:srgbClr val="000000"/>
                </a:solidFill>
                <a:effectLst/>
              </a:rPr>
              <a:t>myself</a:t>
            </a:r>
            <a:r>
              <a:rPr lang="pl-PL" sz="1600" b="0" i="0" u="none" strike="noStrike" dirty="0">
                <a:solidFill>
                  <a:srgbClr val="000000"/>
                </a:solidFill>
                <a:effectLst/>
              </a:rPr>
              <a:t>, I was </a:t>
            </a:r>
            <a:r>
              <a:rPr lang="pl-PL" sz="1600" b="0" i="0" u="none" strike="noStrike" dirty="0" err="1">
                <a:solidFill>
                  <a:srgbClr val="000000"/>
                </a:solidFill>
                <a:effectLst/>
              </a:rPr>
              <a:t>surprised</a:t>
            </a:r>
            <a:r>
              <a:rPr lang="pl-PL" sz="1600" b="0" i="0" u="none" strike="noStrike" dirty="0">
                <a:solidFill>
                  <a:srgbClr val="000000"/>
                </a:solidFill>
                <a:effectLst/>
              </a:rPr>
              <a:t> by </a:t>
            </a:r>
            <a:r>
              <a:rPr lang="pl-PL" sz="1600" b="0" i="0" u="none" strike="noStrike" dirty="0" err="1">
                <a:solidFill>
                  <a:srgbClr val="000000"/>
                </a:solidFill>
                <a:effectLst/>
              </a:rPr>
              <a:t>how</a:t>
            </a:r>
            <a:r>
              <a:rPr lang="pl-PL" sz="1600" b="0" i="0" u="none" strike="noStrike" dirty="0">
                <a:solidFill>
                  <a:srgbClr val="000000"/>
                </a:solidFill>
                <a:effectLst/>
              </a:rPr>
              <a:t> </a:t>
            </a:r>
            <a:r>
              <a:rPr lang="pl-PL" sz="1600" b="0" i="0" u="none" strike="noStrike" dirty="0" err="1">
                <a:solidFill>
                  <a:srgbClr val="000000"/>
                </a:solidFill>
                <a:effectLst/>
              </a:rPr>
              <a:t>different</a:t>
            </a:r>
            <a:r>
              <a:rPr lang="pl-PL" sz="1600" b="0" i="0" u="none" strike="noStrike" dirty="0">
                <a:solidFill>
                  <a:srgbClr val="000000"/>
                </a:solidFill>
                <a:effectLst/>
              </a:rPr>
              <a:t> the </a:t>
            </a:r>
            <a:r>
              <a:rPr lang="pl-PL" sz="1600" b="0" i="0" u="none" strike="noStrike" dirty="0" err="1">
                <a:solidFill>
                  <a:srgbClr val="000000"/>
                </a:solidFill>
                <a:effectLst/>
              </a:rPr>
              <a:t>world</a:t>
            </a:r>
            <a:r>
              <a:rPr lang="pl-PL" sz="1600" b="0" i="0" u="none" strike="noStrike" dirty="0">
                <a:solidFill>
                  <a:srgbClr val="000000"/>
                </a:solidFill>
                <a:effectLst/>
              </a:rPr>
              <a:t> </a:t>
            </a:r>
            <a:r>
              <a:rPr lang="pl-PL" sz="1600" b="0" i="0" u="none" strike="noStrike" dirty="0" err="1">
                <a:solidFill>
                  <a:srgbClr val="000000"/>
                </a:solidFill>
                <a:effectLst/>
              </a:rPr>
              <a:t>looks</a:t>
            </a:r>
            <a:r>
              <a:rPr lang="pl-PL" sz="1600" b="0" i="0" u="none" strike="noStrike" dirty="0">
                <a:solidFill>
                  <a:srgbClr val="000000"/>
                </a:solidFill>
                <a:effectLst/>
              </a:rPr>
              <a:t> from a </a:t>
            </a:r>
            <a:r>
              <a:rPr lang="pl-PL" sz="1600" b="1" i="0" u="none" strike="noStrike" dirty="0" err="1">
                <a:solidFill>
                  <a:srgbClr val="000000"/>
                </a:solidFill>
                <a:effectLst/>
              </a:rPr>
              <a:t>child’s</a:t>
            </a:r>
            <a:r>
              <a:rPr lang="pl-PL" sz="1600" b="1" i="0" u="none" strike="noStrike" dirty="0">
                <a:solidFill>
                  <a:srgbClr val="000000"/>
                </a:solidFill>
                <a:effectLst/>
              </a:rPr>
              <a:t> </a:t>
            </a:r>
            <a:r>
              <a:rPr lang="pl-PL" sz="1600" b="1" i="0" u="none" strike="noStrike" dirty="0" err="1">
                <a:solidFill>
                  <a:srgbClr val="000000"/>
                </a:solidFill>
                <a:effectLst/>
              </a:rPr>
              <a:t>perspective</a:t>
            </a:r>
            <a:r>
              <a:rPr lang="pl-PL" sz="1600" dirty="0">
                <a:solidFill>
                  <a:srgbClr val="000000"/>
                </a:solidFill>
              </a:rPr>
              <a:t> – </a:t>
            </a:r>
            <a:r>
              <a:rPr lang="pl-PL" sz="1600" b="0" i="0" u="none" strike="noStrike" dirty="0" err="1">
                <a:solidFill>
                  <a:srgbClr val="000000"/>
                </a:solidFill>
                <a:effectLst/>
              </a:rPr>
              <a:t>how</a:t>
            </a:r>
            <a:r>
              <a:rPr lang="pl-PL" sz="1600" b="0" i="0" u="none" strike="noStrike" dirty="0">
                <a:solidFill>
                  <a:srgbClr val="000000"/>
                </a:solidFill>
                <a:effectLst/>
              </a:rPr>
              <a:t> </a:t>
            </a:r>
            <a:r>
              <a:rPr lang="pl-PL" sz="1600" b="1" i="0" u="none" strike="noStrike" dirty="0" err="1">
                <a:solidFill>
                  <a:srgbClr val="000000"/>
                </a:solidFill>
                <a:effectLst/>
              </a:rPr>
              <a:t>frightening</a:t>
            </a:r>
            <a:r>
              <a:rPr lang="pl-PL" sz="1600" b="0" i="0" u="none" strike="noStrike" dirty="0">
                <a:solidFill>
                  <a:srgbClr val="000000"/>
                </a:solidFill>
                <a:effectLst/>
              </a:rPr>
              <a:t> a </a:t>
            </a:r>
            <a:r>
              <a:rPr lang="pl-PL" sz="1600" b="0" i="0" u="none" strike="noStrike" dirty="0" err="1">
                <a:solidFill>
                  <a:srgbClr val="000000"/>
                </a:solidFill>
                <a:effectLst/>
              </a:rPr>
              <a:t>group</a:t>
            </a:r>
            <a:r>
              <a:rPr lang="pl-PL" sz="1600" b="0" i="0" u="none" strike="noStrike" dirty="0">
                <a:solidFill>
                  <a:srgbClr val="000000"/>
                </a:solidFill>
                <a:effectLst/>
              </a:rPr>
              <a:t> of </a:t>
            </a:r>
            <a:r>
              <a:rPr lang="pl-PL" sz="1600" b="1" i="0" u="none" strike="noStrike" dirty="0" err="1">
                <a:solidFill>
                  <a:srgbClr val="000000"/>
                </a:solidFill>
                <a:effectLst/>
              </a:rPr>
              <a:t>loud</a:t>
            </a:r>
            <a:r>
              <a:rPr lang="pl-PL" sz="1600" b="1" i="0" u="none" strike="noStrike" dirty="0">
                <a:solidFill>
                  <a:srgbClr val="000000"/>
                </a:solidFill>
                <a:effectLst/>
              </a:rPr>
              <a:t> </a:t>
            </a:r>
            <a:r>
              <a:rPr lang="pl-PL" sz="1600" b="1" i="0" u="none" strike="noStrike" dirty="0" err="1">
                <a:solidFill>
                  <a:srgbClr val="000000"/>
                </a:solidFill>
                <a:effectLst/>
              </a:rPr>
              <a:t>adults</a:t>
            </a:r>
            <a:r>
              <a:rPr lang="pl-PL" sz="1600" b="0" i="0" u="none" strike="noStrike" dirty="0">
                <a:solidFill>
                  <a:srgbClr val="000000"/>
                </a:solidFill>
                <a:effectLst/>
              </a:rPr>
              <a:t> </a:t>
            </a:r>
            <a:r>
              <a:rPr lang="pl-PL" sz="1600" b="0" i="0" u="none" strike="noStrike" dirty="0" err="1">
                <a:solidFill>
                  <a:srgbClr val="000000"/>
                </a:solidFill>
                <a:effectLst/>
              </a:rPr>
              <a:t>can</a:t>
            </a:r>
            <a:r>
              <a:rPr lang="pl-PL" sz="1600" b="0" i="0" u="none" strike="noStrike" dirty="0">
                <a:solidFill>
                  <a:srgbClr val="000000"/>
                </a:solidFill>
                <a:effectLst/>
              </a:rPr>
              <a:t> be, </a:t>
            </a:r>
            <a:r>
              <a:rPr lang="pl-PL" sz="1600" b="0" i="0" u="none" strike="noStrike" dirty="0" err="1">
                <a:solidFill>
                  <a:srgbClr val="000000"/>
                </a:solidFill>
                <a:effectLst/>
              </a:rPr>
              <a:t>how</a:t>
            </a:r>
            <a:r>
              <a:rPr lang="pl-PL" sz="1600" b="0" i="0" u="none" strike="noStrike" dirty="0">
                <a:solidFill>
                  <a:srgbClr val="000000"/>
                </a:solidFill>
                <a:effectLst/>
              </a:rPr>
              <a:t> </a:t>
            </a:r>
            <a:r>
              <a:rPr lang="pl-PL" sz="1600" b="1" i="0" u="none" strike="noStrike" dirty="0" err="1">
                <a:solidFill>
                  <a:srgbClr val="000000"/>
                </a:solidFill>
                <a:effectLst/>
              </a:rPr>
              <a:t>intensely</a:t>
            </a:r>
            <a:r>
              <a:rPr lang="pl-PL" sz="1600" b="0" i="0" u="none" strike="noStrike" dirty="0">
                <a:solidFill>
                  <a:srgbClr val="000000"/>
                </a:solidFill>
                <a:effectLst/>
              </a:rPr>
              <a:t> one </a:t>
            </a:r>
            <a:r>
              <a:rPr lang="pl-PL" sz="1600" b="0" i="0" u="none" strike="noStrike" dirty="0" err="1">
                <a:solidFill>
                  <a:srgbClr val="000000"/>
                </a:solidFill>
                <a:effectLst/>
              </a:rPr>
              <a:t>can</a:t>
            </a:r>
            <a:r>
              <a:rPr lang="pl-PL" sz="1600" b="0" i="0" u="none" strike="noStrike" dirty="0">
                <a:solidFill>
                  <a:srgbClr val="000000"/>
                </a:solidFill>
                <a:effectLst/>
              </a:rPr>
              <a:t> </a:t>
            </a:r>
            <a:r>
              <a:rPr lang="pl-PL" sz="1600" b="0" i="0" u="none" strike="noStrike" dirty="0" err="1">
                <a:solidFill>
                  <a:srgbClr val="000000"/>
                </a:solidFill>
                <a:effectLst/>
              </a:rPr>
              <a:t>feel</a:t>
            </a:r>
            <a:r>
              <a:rPr lang="pl-PL" sz="1600" b="0" i="0" u="none" strike="noStrike" dirty="0">
                <a:solidFill>
                  <a:srgbClr val="000000"/>
                </a:solidFill>
                <a:effectLst/>
              </a:rPr>
              <a:t> the </a:t>
            </a:r>
            <a:r>
              <a:rPr lang="pl-PL" sz="1600" b="1" i="0" u="none" strike="noStrike" dirty="0" err="1">
                <a:solidFill>
                  <a:srgbClr val="000000"/>
                </a:solidFill>
                <a:effectLst/>
              </a:rPr>
              <a:t>exhaust</a:t>
            </a:r>
            <a:r>
              <a:rPr lang="pl-PL" sz="1600" b="1" i="0" u="none" strike="noStrike" dirty="0">
                <a:solidFill>
                  <a:srgbClr val="000000"/>
                </a:solidFill>
                <a:effectLst/>
              </a:rPr>
              <a:t> </a:t>
            </a:r>
            <a:r>
              <a:rPr lang="pl-PL" sz="1600" b="1" i="0" u="none" strike="noStrike" dirty="0" err="1">
                <a:solidFill>
                  <a:srgbClr val="000000"/>
                </a:solidFill>
                <a:effectLst/>
              </a:rPr>
              <a:t>fumes</a:t>
            </a:r>
            <a:r>
              <a:rPr lang="pl-PL" sz="1600" b="0" i="0" u="none" strike="noStrike" dirty="0">
                <a:solidFill>
                  <a:srgbClr val="000000"/>
                </a:solidFill>
                <a:effectLst/>
              </a:rPr>
              <a:t>, and </a:t>
            </a:r>
            <a:r>
              <a:rPr lang="pl-PL" sz="1600" b="0" i="0" u="none" strike="noStrike" dirty="0" err="1">
                <a:solidFill>
                  <a:srgbClr val="000000"/>
                </a:solidFill>
                <a:effectLst/>
              </a:rPr>
              <a:t>how</a:t>
            </a:r>
            <a:r>
              <a:rPr lang="pl-PL" sz="1600" b="0" i="0" u="none" strike="noStrike" dirty="0">
                <a:solidFill>
                  <a:srgbClr val="000000"/>
                </a:solidFill>
                <a:effectLst/>
              </a:rPr>
              <a:t> </a:t>
            </a:r>
            <a:r>
              <a:rPr lang="pl-PL" sz="1600" b="0" i="0" u="none" strike="noStrike" dirty="0" err="1">
                <a:solidFill>
                  <a:srgbClr val="000000"/>
                </a:solidFill>
                <a:effectLst/>
              </a:rPr>
              <a:t>many</a:t>
            </a:r>
            <a:r>
              <a:rPr lang="pl-PL" sz="1600" b="0" i="0" u="none" strike="noStrike" dirty="0">
                <a:solidFill>
                  <a:srgbClr val="000000"/>
                </a:solidFill>
                <a:effectLst/>
              </a:rPr>
              <a:t> </a:t>
            </a:r>
            <a:r>
              <a:rPr lang="pl-PL" sz="1600" b="1" i="0" u="none" strike="noStrike" dirty="0" err="1">
                <a:solidFill>
                  <a:srgbClr val="000000"/>
                </a:solidFill>
                <a:effectLst/>
              </a:rPr>
              <a:t>disgusting</a:t>
            </a:r>
            <a:r>
              <a:rPr lang="pl-PL" sz="1600" b="1" i="0" u="none" strike="noStrike" dirty="0">
                <a:solidFill>
                  <a:srgbClr val="000000"/>
                </a:solidFill>
                <a:effectLst/>
              </a:rPr>
              <a:t> </a:t>
            </a:r>
            <a:r>
              <a:rPr lang="pl-PL" sz="1600" b="1" i="0" u="none" strike="noStrike" dirty="0" err="1">
                <a:solidFill>
                  <a:srgbClr val="000000"/>
                </a:solidFill>
                <a:effectLst/>
              </a:rPr>
              <a:t>things</a:t>
            </a:r>
            <a:r>
              <a:rPr lang="pl-PL" sz="1600" b="0" i="0" u="none" strike="noStrike" dirty="0">
                <a:solidFill>
                  <a:srgbClr val="000000"/>
                </a:solidFill>
                <a:effectLst/>
              </a:rPr>
              <a:t> </a:t>
            </a:r>
            <a:r>
              <a:rPr lang="pl-PL" sz="1600" b="0" i="0" u="none" strike="noStrike" dirty="0" err="1">
                <a:solidFill>
                  <a:srgbClr val="000000"/>
                </a:solidFill>
                <a:effectLst/>
              </a:rPr>
              <a:t>can</a:t>
            </a:r>
            <a:r>
              <a:rPr lang="pl-PL" sz="1600" b="0" i="0" u="none" strike="noStrike" dirty="0">
                <a:solidFill>
                  <a:srgbClr val="000000"/>
                </a:solidFill>
                <a:effectLst/>
              </a:rPr>
              <a:t> be </a:t>
            </a:r>
            <a:r>
              <a:rPr lang="pl-PL" sz="1600" b="0" i="0" u="none" strike="noStrike" dirty="0" err="1">
                <a:solidFill>
                  <a:srgbClr val="000000"/>
                </a:solidFill>
                <a:effectLst/>
              </a:rPr>
              <a:t>found</a:t>
            </a:r>
            <a:r>
              <a:rPr lang="pl-PL" sz="1600" b="0" i="0" u="none" strike="noStrike" dirty="0">
                <a:solidFill>
                  <a:srgbClr val="000000"/>
                </a:solidFill>
                <a:effectLst/>
              </a:rPr>
              <a:t> on the </a:t>
            </a:r>
            <a:r>
              <a:rPr lang="pl-PL" sz="1600" b="1" i="0" u="none" strike="noStrike" dirty="0" err="1">
                <a:solidFill>
                  <a:srgbClr val="000000"/>
                </a:solidFill>
                <a:effectLst/>
              </a:rPr>
              <a:t>pavement</a:t>
            </a:r>
            <a:r>
              <a:rPr lang="pl-PL" sz="1600" b="0" i="0" u="none" strike="noStrike" dirty="0">
                <a:solidFill>
                  <a:srgbClr val="000000"/>
                </a:solidFill>
                <a:effectLst/>
              </a:rPr>
              <a:t>.</a:t>
            </a:r>
          </a:p>
          <a:p>
            <a:pPr marL="0" indent="0" algn="l">
              <a:lnSpc>
                <a:spcPct val="150000"/>
              </a:lnSpc>
              <a:buNone/>
            </a:pPr>
            <a:r>
              <a:rPr lang="pl-PL" sz="1600" b="0" i="0" u="none" strike="noStrike" dirty="0" err="1">
                <a:solidFill>
                  <a:srgbClr val="000000"/>
                </a:solidFill>
                <a:effectLst/>
              </a:rPr>
              <a:t>Keeping</a:t>
            </a:r>
            <a:r>
              <a:rPr lang="pl-PL" sz="1600" b="0" i="0" u="none" strike="noStrike" dirty="0">
                <a:solidFill>
                  <a:srgbClr val="000000"/>
                </a:solidFill>
                <a:effectLst/>
              </a:rPr>
              <a:t> in </a:t>
            </a:r>
            <a:r>
              <a:rPr lang="pl-PL" sz="1600" b="0" i="0" u="none" strike="noStrike" dirty="0" err="1">
                <a:solidFill>
                  <a:srgbClr val="000000"/>
                </a:solidFill>
                <a:effectLst/>
              </a:rPr>
              <a:t>mind</a:t>
            </a:r>
            <a:r>
              <a:rPr lang="pl-PL" sz="1600" b="0" i="0" u="none" strike="noStrike" dirty="0">
                <a:solidFill>
                  <a:srgbClr val="000000"/>
                </a:solidFill>
                <a:effectLst/>
              </a:rPr>
              <a:t> the </a:t>
            </a:r>
            <a:r>
              <a:rPr lang="pl-PL" sz="1600" b="1" i="0" u="none" strike="noStrike" dirty="0" err="1">
                <a:solidFill>
                  <a:srgbClr val="000000"/>
                </a:solidFill>
                <a:effectLst/>
              </a:rPr>
              <a:t>Convention</a:t>
            </a:r>
            <a:r>
              <a:rPr lang="pl-PL" sz="1600" b="1" i="0" u="none" strike="noStrike" dirty="0">
                <a:solidFill>
                  <a:srgbClr val="000000"/>
                </a:solidFill>
                <a:effectLst/>
              </a:rPr>
              <a:t> on the </a:t>
            </a:r>
            <a:r>
              <a:rPr lang="pl-PL" sz="1600" b="1" i="0" u="none" strike="noStrike" dirty="0" err="1">
                <a:solidFill>
                  <a:srgbClr val="000000"/>
                </a:solidFill>
                <a:effectLst/>
              </a:rPr>
              <a:t>Rights</a:t>
            </a:r>
            <a:r>
              <a:rPr lang="pl-PL" sz="1600" b="1" i="0" u="none" strike="noStrike" dirty="0">
                <a:solidFill>
                  <a:srgbClr val="000000"/>
                </a:solidFill>
                <a:effectLst/>
              </a:rPr>
              <a:t> of the Child</a:t>
            </a:r>
            <a:r>
              <a:rPr lang="pl-PL" sz="1600" b="0" i="0" u="none" strike="noStrike" dirty="0">
                <a:solidFill>
                  <a:srgbClr val="000000"/>
                </a:solidFill>
                <a:effectLst/>
              </a:rPr>
              <a:t>, </a:t>
            </a:r>
            <a:r>
              <a:rPr lang="pl-PL" sz="1600" b="0" i="0" u="none" strike="noStrike" dirty="0" err="1">
                <a:solidFill>
                  <a:srgbClr val="000000"/>
                </a:solidFill>
                <a:effectLst/>
              </a:rPr>
              <a:t>which</a:t>
            </a:r>
            <a:r>
              <a:rPr lang="pl-PL" sz="1600" b="0" i="0" u="none" strike="noStrike" dirty="0">
                <a:solidFill>
                  <a:srgbClr val="000000"/>
                </a:solidFill>
                <a:effectLst/>
              </a:rPr>
              <a:t> </a:t>
            </a:r>
            <a:r>
              <a:rPr lang="pl-PL" sz="1600" b="0" i="0" u="none" strike="noStrike" dirty="0" err="1">
                <a:solidFill>
                  <a:srgbClr val="000000"/>
                </a:solidFill>
                <a:effectLst/>
              </a:rPr>
              <a:t>obliges</a:t>
            </a:r>
            <a:r>
              <a:rPr lang="pl-PL" sz="1600" b="0" i="0" u="none" strike="noStrike" dirty="0">
                <a:solidFill>
                  <a:srgbClr val="000000"/>
                </a:solidFill>
                <a:effectLst/>
              </a:rPr>
              <a:t> </a:t>
            </a:r>
            <a:r>
              <a:rPr lang="pl-PL" sz="1600" b="0" i="0" u="none" strike="noStrike" dirty="0" err="1">
                <a:solidFill>
                  <a:srgbClr val="000000"/>
                </a:solidFill>
                <a:effectLst/>
              </a:rPr>
              <a:t>us</a:t>
            </a:r>
            <a:r>
              <a:rPr lang="pl-PL" sz="1600" b="0" i="0" u="none" strike="noStrike" dirty="0">
                <a:solidFill>
                  <a:srgbClr val="000000"/>
                </a:solidFill>
                <a:effectLst/>
              </a:rPr>
              <a:t> to </a:t>
            </a:r>
            <a:r>
              <a:rPr lang="pl-PL" sz="1600" b="0" i="0" u="none" strike="noStrike" dirty="0" err="1">
                <a:solidFill>
                  <a:srgbClr val="000000"/>
                </a:solidFill>
                <a:effectLst/>
              </a:rPr>
              <a:t>ensure</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in </a:t>
            </a:r>
            <a:r>
              <a:rPr lang="pl-PL" sz="1600" b="0" i="0" u="none" strike="noStrike" dirty="0" err="1">
                <a:solidFill>
                  <a:srgbClr val="000000"/>
                </a:solidFill>
                <a:effectLst/>
              </a:rPr>
              <a:t>all</a:t>
            </a:r>
            <a:r>
              <a:rPr lang="pl-PL" sz="1600" b="0" i="0" u="none" strike="noStrike" dirty="0">
                <a:solidFill>
                  <a:srgbClr val="000000"/>
                </a:solidFill>
                <a:effectLst/>
              </a:rPr>
              <a:t> </a:t>
            </a:r>
            <a:r>
              <a:rPr lang="pl-PL" sz="1600" b="0" i="0" u="none" strike="noStrike" dirty="0" err="1">
                <a:solidFill>
                  <a:srgbClr val="000000"/>
                </a:solidFill>
                <a:effectLst/>
              </a:rPr>
              <a:t>actions</a:t>
            </a:r>
            <a:r>
              <a:rPr lang="pl-PL" sz="1600" b="0" i="0" u="none" strike="noStrike" dirty="0">
                <a:solidFill>
                  <a:srgbClr val="000000"/>
                </a:solidFill>
                <a:effectLst/>
              </a:rPr>
              <a:t> </a:t>
            </a:r>
            <a:r>
              <a:rPr lang="pl-PL" sz="1600" b="0" i="0" u="none" strike="noStrike" dirty="0" err="1">
                <a:solidFill>
                  <a:srgbClr val="000000"/>
                </a:solidFill>
                <a:effectLst/>
              </a:rPr>
              <a:t>concerning</a:t>
            </a:r>
            <a:r>
              <a:rPr lang="pl-PL" sz="1600" b="0" i="0" u="none" strike="noStrike" dirty="0">
                <a:solidFill>
                  <a:srgbClr val="000000"/>
                </a:solidFill>
                <a:effectLst/>
              </a:rPr>
              <a:t> </a:t>
            </a:r>
            <a:r>
              <a:rPr lang="pl-PL" sz="1600" b="0" i="0" u="none" strike="noStrike" dirty="0" err="1">
                <a:solidFill>
                  <a:srgbClr val="000000"/>
                </a:solidFill>
                <a:effectLst/>
              </a:rPr>
              <a:t>children</a:t>
            </a:r>
            <a:r>
              <a:rPr lang="pl-PL" sz="1600" b="0" i="0" u="none" strike="noStrike" dirty="0">
                <a:solidFill>
                  <a:srgbClr val="000000"/>
                </a:solidFill>
                <a:effectLst/>
              </a:rPr>
              <a:t> – </a:t>
            </a:r>
            <a:r>
              <a:rPr lang="pl-PL" sz="1600" dirty="0" err="1">
                <a:solidFill>
                  <a:srgbClr val="000000"/>
                </a:solidFill>
              </a:rPr>
              <a:t>i</a:t>
            </a:r>
            <a:r>
              <a:rPr lang="pl-PL" sz="1600" b="0" i="0" u="none" strike="noStrike" dirty="0" err="1">
                <a:solidFill>
                  <a:srgbClr val="000000"/>
                </a:solidFill>
                <a:effectLst/>
              </a:rPr>
              <a:t>ncluding</a:t>
            </a:r>
            <a:r>
              <a:rPr lang="pl-PL" sz="1600" b="0" i="0" u="none" strike="noStrike" dirty="0">
                <a:solidFill>
                  <a:srgbClr val="000000"/>
                </a:solidFill>
                <a:effectLst/>
              </a:rPr>
              <a:t> </a:t>
            </a:r>
            <a:r>
              <a:rPr lang="pl-PL" sz="1600" b="1" i="0" u="none" strike="noStrike" dirty="0" err="1">
                <a:solidFill>
                  <a:srgbClr val="000000"/>
                </a:solidFill>
                <a:effectLst/>
              </a:rPr>
              <a:t>urban</a:t>
            </a:r>
            <a:r>
              <a:rPr lang="pl-PL" sz="1600" b="1" i="0" u="none" strike="noStrike" dirty="0">
                <a:solidFill>
                  <a:srgbClr val="000000"/>
                </a:solidFill>
                <a:effectLst/>
              </a:rPr>
              <a:t> design</a:t>
            </a:r>
            <a:r>
              <a:rPr lang="pl-PL" sz="1600" b="0" i="0" u="none" strike="noStrike" dirty="0">
                <a:solidFill>
                  <a:srgbClr val="000000"/>
                </a:solidFill>
                <a:effectLst/>
              </a:rPr>
              <a:t> – </a:t>
            </a:r>
            <a:r>
              <a:rPr lang="pl-PL" sz="1600" b="0" i="0" u="none" strike="noStrike" dirty="0" err="1">
                <a:solidFill>
                  <a:srgbClr val="000000"/>
                </a:solidFill>
                <a:effectLst/>
              </a:rPr>
              <a:t>their</a:t>
            </a:r>
            <a:r>
              <a:rPr lang="pl-PL" sz="1600" b="0" i="0" u="none" strike="noStrike" dirty="0">
                <a:solidFill>
                  <a:srgbClr val="000000"/>
                </a:solidFill>
                <a:effectLst/>
              </a:rPr>
              <a:t> </a:t>
            </a:r>
            <a:r>
              <a:rPr lang="pl-PL" sz="1600" b="1" i="0" u="none" strike="noStrike" dirty="0" err="1">
                <a:solidFill>
                  <a:srgbClr val="000000"/>
                </a:solidFill>
                <a:effectLst/>
              </a:rPr>
              <a:t>best</a:t>
            </a:r>
            <a:r>
              <a:rPr lang="pl-PL" sz="1600" b="1" i="0" u="none" strike="noStrike" dirty="0">
                <a:solidFill>
                  <a:srgbClr val="000000"/>
                </a:solidFill>
                <a:effectLst/>
              </a:rPr>
              <a:t> </a:t>
            </a:r>
            <a:r>
              <a:rPr lang="pl-PL" sz="1600" b="1" i="0" u="none" strike="noStrike" dirty="0" err="1">
                <a:solidFill>
                  <a:srgbClr val="000000"/>
                </a:solidFill>
                <a:effectLst/>
              </a:rPr>
              <a:t>interests</a:t>
            </a:r>
            <a:r>
              <a:rPr lang="pl-PL" sz="1600" b="0" i="0" u="none" strike="noStrike" dirty="0">
                <a:solidFill>
                  <a:srgbClr val="000000"/>
                </a:solidFill>
                <a:effectLst/>
              </a:rPr>
              <a:t> </a:t>
            </a:r>
            <a:r>
              <a:rPr lang="pl-PL" sz="1600" b="0" i="0" u="none" strike="noStrike" dirty="0" err="1">
                <a:solidFill>
                  <a:srgbClr val="000000"/>
                </a:solidFill>
                <a:effectLst/>
              </a:rPr>
              <a:t>come</a:t>
            </a:r>
            <a:r>
              <a:rPr lang="pl-PL" sz="1600" b="0" i="0" u="none" strike="noStrike" dirty="0">
                <a:solidFill>
                  <a:srgbClr val="000000"/>
                </a:solidFill>
                <a:effectLst/>
              </a:rPr>
              <a:t> </a:t>
            </a:r>
            <a:r>
              <a:rPr lang="pl-PL" sz="1600" b="0" i="0" u="none" strike="noStrike" dirty="0" err="1">
                <a:solidFill>
                  <a:srgbClr val="000000"/>
                </a:solidFill>
                <a:effectLst/>
              </a:rPr>
              <a:t>first</a:t>
            </a:r>
            <a:r>
              <a:rPr lang="pl-PL" sz="1600" b="0" i="0" u="none" strike="noStrike" dirty="0">
                <a:solidFill>
                  <a:srgbClr val="000000"/>
                </a:solidFill>
                <a:effectLst/>
              </a:rPr>
              <a:t>, </a:t>
            </a:r>
            <a:r>
              <a:rPr lang="pl-PL" sz="1600" b="0" i="0" u="none" strike="noStrike" dirty="0" err="1">
                <a:solidFill>
                  <a:srgbClr val="000000"/>
                </a:solidFill>
                <a:effectLst/>
              </a:rPr>
              <a:t>let’s</a:t>
            </a:r>
            <a:r>
              <a:rPr lang="pl-PL" sz="1600" b="0" i="0" u="none" strike="noStrike" dirty="0">
                <a:solidFill>
                  <a:srgbClr val="000000"/>
                </a:solidFill>
                <a:effectLst/>
              </a:rPr>
              <a:t> </a:t>
            </a:r>
            <a:r>
              <a:rPr lang="pl-PL" sz="1600" b="0" i="0" u="none" strike="noStrike" dirty="0" err="1">
                <a:solidFill>
                  <a:srgbClr val="000000"/>
                </a:solidFill>
                <a:effectLst/>
              </a:rPr>
              <a:t>try</a:t>
            </a:r>
            <a:r>
              <a:rPr lang="pl-PL" sz="1600" b="0" i="0" u="none" strike="noStrike" dirty="0">
                <a:solidFill>
                  <a:srgbClr val="000000"/>
                </a:solidFill>
                <a:effectLst/>
              </a:rPr>
              <a:t> to </a:t>
            </a:r>
            <a:r>
              <a:rPr lang="pl-PL" sz="1600" b="0" i="0" u="none" strike="noStrike" dirty="0" err="1">
                <a:solidFill>
                  <a:srgbClr val="000000"/>
                </a:solidFill>
                <a:effectLst/>
              </a:rPr>
              <a:t>answer</a:t>
            </a:r>
            <a:r>
              <a:rPr lang="pl-PL" sz="1600" b="0" i="0" u="none" strike="noStrike" dirty="0">
                <a:solidFill>
                  <a:srgbClr val="000000"/>
                </a:solidFill>
                <a:effectLst/>
              </a:rPr>
              <a:t> for </a:t>
            </a:r>
            <a:r>
              <a:rPr lang="pl-PL" sz="1600" b="0" i="0" u="none" strike="noStrike" dirty="0" err="1">
                <a:solidFill>
                  <a:srgbClr val="000000"/>
                </a:solidFill>
                <a:effectLst/>
              </a:rPr>
              <a:t>ourselves</a:t>
            </a:r>
            <a:r>
              <a:rPr lang="pl-PL" sz="1600" b="0" i="0" u="none" strike="noStrike" dirty="0">
                <a:solidFill>
                  <a:srgbClr val="000000"/>
                </a:solidFill>
                <a:effectLst/>
              </a:rPr>
              <a:t>:</a:t>
            </a:r>
          </a:p>
          <a:p>
            <a:pPr algn="l">
              <a:lnSpc>
                <a:spcPct val="150000"/>
              </a:lnSpc>
              <a:buFont typeface="Wingdings" pitchFamily="2" charset="2"/>
              <a:buChar char="§"/>
            </a:pPr>
            <a:r>
              <a:rPr lang="pl-PL" sz="1600" b="0" i="0" u="none" strike="noStrike" dirty="0" err="1">
                <a:solidFill>
                  <a:srgbClr val="000000"/>
                </a:solidFill>
                <a:effectLst/>
              </a:rPr>
              <a:t>Are</a:t>
            </a:r>
            <a:r>
              <a:rPr lang="pl-PL" sz="1600" b="0" i="0" u="none" strike="noStrike" dirty="0">
                <a:solidFill>
                  <a:srgbClr val="000000"/>
                </a:solidFill>
                <a:effectLst/>
              </a:rPr>
              <a:t> we, </a:t>
            </a:r>
            <a:r>
              <a:rPr lang="pl-PL" sz="1600" b="0" i="0" u="none" strike="noStrike" dirty="0" err="1">
                <a:solidFill>
                  <a:srgbClr val="000000"/>
                </a:solidFill>
                <a:effectLst/>
              </a:rPr>
              <a:t>adults</a:t>
            </a:r>
            <a:r>
              <a:rPr lang="pl-PL" sz="1600" b="0" i="0" u="none" strike="noStrike" dirty="0">
                <a:solidFill>
                  <a:srgbClr val="000000"/>
                </a:solidFill>
                <a:effectLst/>
              </a:rPr>
              <a:t>, </a:t>
            </a:r>
            <a:r>
              <a:rPr lang="pl-PL" sz="1600" b="0" i="0" u="none" strike="noStrike" dirty="0" err="1">
                <a:solidFill>
                  <a:srgbClr val="000000"/>
                </a:solidFill>
                <a:effectLst/>
              </a:rPr>
              <a:t>truly</a:t>
            </a:r>
            <a:r>
              <a:rPr lang="pl-PL" sz="1600" b="0" i="0" u="none" strike="noStrike" dirty="0">
                <a:solidFill>
                  <a:srgbClr val="000000"/>
                </a:solidFill>
                <a:effectLst/>
              </a:rPr>
              <a:t> the </a:t>
            </a:r>
            <a:r>
              <a:rPr lang="pl-PL" sz="1600" b="1" i="0" u="none" strike="noStrike" dirty="0" err="1">
                <a:solidFill>
                  <a:srgbClr val="000000"/>
                </a:solidFill>
                <a:effectLst/>
              </a:rPr>
              <a:t>guardians</a:t>
            </a:r>
            <a:r>
              <a:rPr lang="pl-PL" sz="1600" b="1" i="0" u="none" strike="noStrike" dirty="0">
                <a:solidFill>
                  <a:srgbClr val="000000"/>
                </a:solidFill>
                <a:effectLst/>
              </a:rPr>
              <a:t> of </a:t>
            </a:r>
            <a:r>
              <a:rPr lang="pl-PL" sz="1600" b="1" i="0" u="none" strike="noStrike" dirty="0" err="1">
                <a:solidFill>
                  <a:srgbClr val="000000"/>
                </a:solidFill>
                <a:effectLst/>
              </a:rPr>
              <a:t>children’s</a:t>
            </a:r>
            <a:r>
              <a:rPr lang="pl-PL" sz="1600" b="1" i="0" u="none" strike="noStrike" dirty="0">
                <a:solidFill>
                  <a:srgbClr val="000000"/>
                </a:solidFill>
                <a:effectLst/>
              </a:rPr>
              <a:t> </a:t>
            </a:r>
            <a:r>
              <a:rPr lang="pl-PL" sz="1600" b="1" i="0" u="none" strike="noStrike" dirty="0" err="1">
                <a:solidFill>
                  <a:srgbClr val="000000"/>
                </a:solidFill>
                <a:effectLst/>
              </a:rPr>
              <a:t>rights</a:t>
            </a:r>
            <a:r>
              <a:rPr lang="pl-PL" sz="1600" b="1" i="0" u="none" strike="noStrike" dirty="0">
                <a:solidFill>
                  <a:srgbClr val="000000"/>
                </a:solidFill>
                <a:effectLst/>
              </a:rPr>
              <a:t> in the </a:t>
            </a:r>
            <a:r>
              <a:rPr lang="pl-PL" sz="1600" b="1" i="0" u="none" strike="noStrike" dirty="0" err="1">
                <a:solidFill>
                  <a:srgbClr val="000000"/>
                </a:solidFill>
                <a:effectLst/>
              </a:rPr>
              <a:t>city</a:t>
            </a:r>
            <a:r>
              <a:rPr lang="pl-PL" sz="1600" b="0" i="0" u="none" strike="noStrike" dirty="0">
                <a:solidFill>
                  <a:srgbClr val="000000"/>
                </a:solidFill>
                <a:effectLst/>
              </a:rPr>
              <a:t>?</a:t>
            </a:r>
          </a:p>
          <a:p>
            <a:pPr algn="l">
              <a:lnSpc>
                <a:spcPct val="150000"/>
              </a:lnSpc>
              <a:buFont typeface="Wingdings" pitchFamily="2" charset="2"/>
              <a:buChar char="§"/>
            </a:pPr>
            <a:r>
              <a:rPr lang="pl-PL" sz="1600" b="0" i="0" u="none" strike="noStrike" dirty="0">
                <a:solidFill>
                  <a:srgbClr val="000000"/>
                </a:solidFill>
                <a:effectLst/>
              </a:rPr>
              <a:t>Do </a:t>
            </a:r>
            <a:r>
              <a:rPr lang="pl-PL" sz="1600" b="0" i="0" u="none" strike="noStrike" dirty="0" err="1">
                <a:solidFill>
                  <a:srgbClr val="000000"/>
                </a:solidFill>
                <a:effectLst/>
              </a:rPr>
              <a:t>any</a:t>
            </a:r>
            <a:r>
              <a:rPr lang="pl-PL" sz="1600" b="0" i="0" u="none" strike="noStrike" dirty="0">
                <a:solidFill>
                  <a:srgbClr val="000000"/>
                </a:solidFill>
                <a:effectLst/>
              </a:rPr>
              <a:t> of the </a:t>
            </a:r>
            <a:r>
              <a:rPr lang="pl-PL" sz="1600" b="0" i="0" u="none" strike="noStrike" dirty="0" err="1">
                <a:solidFill>
                  <a:srgbClr val="000000"/>
                </a:solidFill>
                <a:effectLst/>
              </a:rPr>
              <a:t>elements</a:t>
            </a:r>
            <a:r>
              <a:rPr lang="pl-PL" sz="1600" dirty="0">
                <a:solidFill>
                  <a:srgbClr val="000000"/>
                </a:solidFill>
              </a:rPr>
              <a:t> – </a:t>
            </a:r>
            <a:r>
              <a:rPr lang="pl-PL" sz="1600" b="1" i="0" u="none" strike="noStrike" dirty="0" err="1">
                <a:solidFill>
                  <a:srgbClr val="000000"/>
                </a:solidFill>
                <a:effectLst/>
              </a:rPr>
              <a:t>play</a:t>
            </a:r>
            <a:r>
              <a:rPr lang="pl-PL" sz="1600" b="0" i="0" u="none" strike="noStrike" dirty="0">
                <a:solidFill>
                  <a:srgbClr val="000000"/>
                </a:solidFill>
                <a:effectLst/>
              </a:rPr>
              <a:t>, </a:t>
            </a:r>
            <a:r>
              <a:rPr lang="pl-PL" sz="1600" b="1" i="0" u="none" strike="noStrike" dirty="0" err="1">
                <a:solidFill>
                  <a:srgbClr val="000000"/>
                </a:solidFill>
                <a:effectLst/>
              </a:rPr>
              <a:t>safety</a:t>
            </a:r>
            <a:r>
              <a:rPr lang="pl-PL" sz="1600" b="0" i="0" u="none" strike="noStrike" dirty="0">
                <a:solidFill>
                  <a:srgbClr val="000000"/>
                </a:solidFill>
                <a:effectLst/>
              </a:rPr>
              <a:t>, </a:t>
            </a:r>
            <a:r>
              <a:rPr lang="pl-PL" sz="1600" b="1" i="0" u="none" strike="noStrike" dirty="0" err="1">
                <a:solidFill>
                  <a:srgbClr val="000000"/>
                </a:solidFill>
                <a:effectLst/>
              </a:rPr>
              <a:t>sense</a:t>
            </a:r>
            <a:r>
              <a:rPr lang="pl-PL" sz="1600" b="1" i="0" u="none" strike="noStrike" dirty="0">
                <a:solidFill>
                  <a:srgbClr val="000000"/>
                </a:solidFill>
                <a:effectLst/>
              </a:rPr>
              <a:t> of </a:t>
            </a:r>
            <a:r>
              <a:rPr lang="pl-PL" sz="1600" b="1" i="0" u="none" strike="noStrike" dirty="0" err="1">
                <a:solidFill>
                  <a:srgbClr val="000000"/>
                </a:solidFill>
                <a:effectLst/>
              </a:rPr>
              <a:t>belonging</a:t>
            </a:r>
            <a:r>
              <a:rPr lang="pl-PL" sz="1600" b="0" i="0" u="none" strike="noStrike" dirty="0">
                <a:solidFill>
                  <a:srgbClr val="000000"/>
                </a:solidFill>
                <a:effectLst/>
              </a:rPr>
              <a:t>, </a:t>
            </a:r>
            <a:r>
              <a:rPr lang="pl-PL" sz="1600" b="1" i="0" u="none" strike="noStrike" dirty="0" err="1">
                <a:solidFill>
                  <a:srgbClr val="000000"/>
                </a:solidFill>
                <a:effectLst/>
              </a:rPr>
              <a:t>agency</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1" i="0" u="none" strike="noStrike" dirty="0" err="1">
                <a:solidFill>
                  <a:srgbClr val="000000"/>
                </a:solidFill>
                <a:effectLst/>
              </a:rPr>
              <a:t>inclusion</a:t>
            </a:r>
            <a:r>
              <a:rPr lang="pl-PL" sz="1600" dirty="0">
                <a:solidFill>
                  <a:srgbClr val="000000"/>
                </a:solidFill>
              </a:rPr>
              <a:t> - </a:t>
            </a:r>
            <a:r>
              <a:rPr lang="pl-PL" sz="1600" b="0" i="0" u="none" strike="noStrike" dirty="0">
                <a:solidFill>
                  <a:srgbClr val="000000"/>
                </a:solidFill>
                <a:effectLst/>
              </a:rPr>
              <a:t> </a:t>
            </a:r>
            <a:r>
              <a:rPr lang="pl-PL" sz="1600" b="0" i="0" u="none" strike="noStrike" dirty="0" err="1">
                <a:solidFill>
                  <a:srgbClr val="000000"/>
                </a:solidFill>
                <a:effectLst/>
              </a:rPr>
              <a:t>actually</a:t>
            </a:r>
            <a:r>
              <a:rPr lang="pl-PL" sz="1600" b="0" i="0" u="none" strike="noStrike" dirty="0">
                <a:solidFill>
                  <a:srgbClr val="000000"/>
                </a:solidFill>
                <a:effectLst/>
              </a:rPr>
              <a:t> </a:t>
            </a:r>
            <a:r>
              <a:rPr lang="pl-PL" sz="1600" b="0" i="0" u="none" strike="noStrike" dirty="0" err="1">
                <a:solidFill>
                  <a:srgbClr val="000000"/>
                </a:solidFill>
                <a:effectLst/>
              </a:rPr>
              <a:t>get</a:t>
            </a:r>
            <a:r>
              <a:rPr lang="pl-PL" sz="1600" b="0" i="0" u="none" strike="noStrike" dirty="0">
                <a:solidFill>
                  <a:srgbClr val="000000"/>
                </a:solidFill>
                <a:effectLst/>
              </a:rPr>
              <a:t> </a:t>
            </a:r>
            <a:r>
              <a:rPr lang="pl-PL" sz="1600" b="0" i="0" u="none" strike="noStrike" dirty="0" err="1">
                <a:solidFill>
                  <a:srgbClr val="000000"/>
                </a:solidFill>
                <a:effectLst/>
              </a:rPr>
              <a:t>fulfilled</a:t>
            </a:r>
            <a:r>
              <a:rPr lang="pl-PL" sz="1600" b="0" i="0" u="none" strike="noStrike" dirty="0">
                <a:solidFill>
                  <a:srgbClr val="000000"/>
                </a:solidFill>
                <a:effectLst/>
              </a:rPr>
              <a:t> by </a:t>
            </a:r>
            <a:r>
              <a:rPr lang="pl-PL" sz="1600" b="0" i="0" u="none" strike="noStrike" dirty="0" err="1">
                <a:solidFill>
                  <a:srgbClr val="000000"/>
                </a:solidFill>
                <a:effectLst/>
              </a:rPr>
              <a:t>urban</a:t>
            </a:r>
            <a:r>
              <a:rPr lang="pl-PL" sz="1600" b="0" i="0" u="none" strike="noStrike" dirty="0">
                <a:solidFill>
                  <a:srgbClr val="000000"/>
                </a:solidFill>
                <a:effectLst/>
              </a:rPr>
              <a:t> </a:t>
            </a:r>
            <a:r>
              <a:rPr lang="pl-PL" sz="1600" b="0" i="0" u="none" strike="noStrike" dirty="0" err="1">
                <a:solidFill>
                  <a:srgbClr val="000000"/>
                </a:solidFill>
                <a:effectLst/>
              </a:rPr>
              <a:t>spaces</a:t>
            </a:r>
            <a:r>
              <a:rPr lang="pl-PL" sz="1600" b="0" i="0" u="none" strike="noStrike" dirty="0">
                <a:solidFill>
                  <a:srgbClr val="000000"/>
                </a:solidFill>
                <a:effectLst/>
              </a:rPr>
              <a:t> </a:t>
            </a:r>
            <a:r>
              <a:rPr lang="pl-PL" sz="1600" b="0" i="0" u="none" strike="noStrike" dirty="0" err="1">
                <a:solidFill>
                  <a:srgbClr val="000000"/>
                </a:solidFill>
                <a:effectLst/>
              </a:rPr>
              <a:t>designed</a:t>
            </a:r>
            <a:r>
              <a:rPr lang="pl-PL" sz="1600" b="0" i="0" u="none" strike="noStrike" dirty="0">
                <a:solidFill>
                  <a:srgbClr val="000000"/>
                </a:solidFill>
                <a:effectLst/>
              </a:rPr>
              <a:t> by </a:t>
            </a:r>
            <a:r>
              <a:rPr lang="pl-PL" sz="1600" b="0" i="0" u="none" strike="noStrike" dirty="0" err="1">
                <a:solidFill>
                  <a:srgbClr val="000000"/>
                </a:solidFill>
                <a:effectLst/>
              </a:rPr>
              <a:t>adults</a:t>
            </a:r>
            <a:r>
              <a:rPr lang="pl-PL" sz="1600" b="0" i="0" u="none" strike="noStrike" dirty="0">
                <a:solidFill>
                  <a:srgbClr val="000000"/>
                </a:solidFill>
                <a:effectLst/>
              </a:rPr>
              <a:t>?</a:t>
            </a:r>
          </a:p>
        </p:txBody>
      </p:sp>
      <p:pic>
        <p:nvPicPr>
          <p:cNvPr id="5" name="Obraz 4" descr="Obraz zawierający ubrania, obuwie, rysowanie, obraz&#10;&#10;Zawartość wygenerowana przez sztuczną inteligencję może być niepoprawna.">
            <a:extLst>
              <a:ext uri="{FF2B5EF4-FFF2-40B4-BE49-F238E27FC236}">
                <a16:creationId xmlns:a16="http://schemas.microsoft.com/office/drawing/2014/main" id="{A5EFC145-0B8A-46EF-51F4-8E1B396C5A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665848" y="2301498"/>
            <a:ext cx="3526152" cy="2494721"/>
          </a:xfrm>
          <a:prstGeom prst="rect">
            <a:avLst/>
          </a:prstGeom>
        </p:spPr>
      </p:pic>
      <p:sp>
        <p:nvSpPr>
          <p:cNvPr id="4" name="pole tekstowe 3">
            <a:extLst>
              <a:ext uri="{FF2B5EF4-FFF2-40B4-BE49-F238E27FC236}">
                <a16:creationId xmlns:a16="http://schemas.microsoft.com/office/drawing/2014/main" id="{5FFADCF8-7F4F-59DB-67E7-1033F3EE2031}"/>
              </a:ext>
            </a:extLst>
          </p:cNvPr>
          <p:cNvSpPr txBox="1"/>
          <p:nvPr/>
        </p:nvSpPr>
        <p:spPr>
          <a:xfrm>
            <a:off x="9072563" y="5495835"/>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33011466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078BA60-755B-7956-C3B8-EBDA84DCC4E6}"/>
              </a:ext>
            </a:extLst>
          </p:cNvPr>
          <p:cNvSpPr>
            <a:spLocks noGrp="1"/>
          </p:cNvSpPr>
          <p:nvPr>
            <p:ph type="title"/>
          </p:nvPr>
        </p:nvSpPr>
        <p:spPr/>
        <p:txBody>
          <a:bodyPr>
            <a:normAutofit/>
          </a:bodyPr>
          <a:lstStyle/>
          <a:p>
            <a:r>
              <a:rPr lang="pl-PL" sz="3600" b="0" i="0" u="none" strike="noStrike" dirty="0" err="1">
                <a:solidFill>
                  <a:srgbClr val="000000"/>
                </a:solidFill>
                <a:effectLst/>
              </a:rPr>
              <a:t>Un-safe</a:t>
            </a:r>
            <a:r>
              <a:rPr lang="pl-PL" sz="3600" b="0" i="0" u="none" strike="noStrike" dirty="0">
                <a:solidFill>
                  <a:srgbClr val="000000"/>
                </a:solidFill>
                <a:effectLst/>
              </a:rPr>
              <a:t> </a:t>
            </a:r>
            <a:r>
              <a:rPr lang="pl-PL" sz="3600" b="0" i="0" u="none" strike="noStrike" dirty="0" err="1">
                <a:solidFill>
                  <a:srgbClr val="000000"/>
                </a:solidFill>
                <a:effectLst/>
              </a:rPr>
              <a:t>city</a:t>
            </a:r>
            <a:endParaRPr lang="pl-PL" sz="3600" dirty="0"/>
          </a:p>
        </p:txBody>
      </p:sp>
      <p:sp>
        <p:nvSpPr>
          <p:cNvPr id="3" name="Symbol zastępczy zawartości 2">
            <a:extLst>
              <a:ext uri="{FF2B5EF4-FFF2-40B4-BE49-F238E27FC236}">
                <a16:creationId xmlns:a16="http://schemas.microsoft.com/office/drawing/2014/main" id="{AABE65E6-B465-F6FD-8302-16599496B8C2}"/>
              </a:ext>
            </a:extLst>
          </p:cNvPr>
          <p:cNvSpPr>
            <a:spLocks noGrp="1"/>
          </p:cNvSpPr>
          <p:nvPr>
            <p:ph idx="1"/>
          </p:nvPr>
        </p:nvSpPr>
        <p:spPr/>
        <p:txBody>
          <a:bodyPr>
            <a:normAutofit/>
          </a:bodyPr>
          <a:lstStyle/>
          <a:p>
            <a:pPr marL="0" indent="0" algn="l">
              <a:lnSpc>
                <a:spcPct val="150000"/>
              </a:lnSpc>
              <a:buNone/>
            </a:pPr>
            <a:r>
              <a:rPr lang="pl-PL" sz="1400" b="0" i="0" u="none" strike="noStrike" dirty="0">
                <a:solidFill>
                  <a:srgbClr val="000000"/>
                </a:solidFill>
                <a:effectLst/>
              </a:rPr>
              <a:t>To the </a:t>
            </a:r>
            <a:r>
              <a:rPr lang="pl-PL" sz="1400" b="1" i="0" u="none" strike="noStrike" dirty="0" err="1">
                <a:solidFill>
                  <a:srgbClr val="000000"/>
                </a:solidFill>
                <a:effectLst/>
              </a:rPr>
              <a:t>previously</a:t>
            </a:r>
            <a:r>
              <a:rPr lang="pl-PL" sz="1400" b="1" i="0" u="none" strike="noStrike" dirty="0">
                <a:solidFill>
                  <a:srgbClr val="000000"/>
                </a:solidFill>
                <a:effectLst/>
              </a:rPr>
              <a:t> </a:t>
            </a:r>
            <a:r>
              <a:rPr lang="pl-PL" sz="1400" b="1" i="0" u="none" strike="noStrike" dirty="0" err="1">
                <a:solidFill>
                  <a:srgbClr val="000000"/>
                </a:solidFill>
                <a:effectLst/>
              </a:rPr>
              <a:t>mentioned</a:t>
            </a:r>
            <a:r>
              <a:rPr lang="pl-PL" sz="1400" b="1" i="0" u="none" strike="noStrike" dirty="0">
                <a:solidFill>
                  <a:srgbClr val="000000"/>
                </a:solidFill>
                <a:effectLst/>
              </a:rPr>
              <a:t> </a:t>
            </a:r>
            <a:r>
              <a:rPr lang="pl-PL" sz="1400" b="1" i="0" u="none" strike="noStrike" dirty="0" err="1">
                <a:solidFill>
                  <a:srgbClr val="000000"/>
                </a:solidFill>
                <a:effectLst/>
              </a:rPr>
              <a:t>factors</a:t>
            </a:r>
            <a:r>
              <a:rPr lang="pl-PL" sz="1400" b="0" i="0" u="none" strike="noStrike" dirty="0">
                <a:solidFill>
                  <a:srgbClr val="000000"/>
                </a:solidFill>
                <a:effectLst/>
              </a:rPr>
              <a:t> </a:t>
            </a:r>
            <a:r>
              <a:rPr lang="pl-PL" sz="1400" b="0" i="0" u="none" strike="noStrike" dirty="0" err="1">
                <a:solidFill>
                  <a:srgbClr val="000000"/>
                </a:solidFill>
                <a:effectLst/>
              </a:rPr>
              <a:t>affecting</a:t>
            </a:r>
            <a:r>
              <a:rPr lang="pl-PL" sz="1400" b="0" i="0" u="none" strike="noStrike" dirty="0">
                <a:solidFill>
                  <a:srgbClr val="000000"/>
                </a:solidFill>
                <a:effectLst/>
              </a:rPr>
              <a:t> the </a:t>
            </a:r>
            <a:r>
              <a:rPr lang="pl-PL" sz="1400" b="0" i="0" u="none" strike="noStrike" dirty="0" err="1">
                <a:solidFill>
                  <a:srgbClr val="000000"/>
                </a:solidFill>
                <a:effectLst/>
              </a:rPr>
              <a:t>lack</a:t>
            </a:r>
            <a:r>
              <a:rPr lang="pl-PL" sz="1400" b="0" i="0" u="none" strike="noStrike" dirty="0">
                <a:solidFill>
                  <a:srgbClr val="000000"/>
                </a:solidFill>
                <a:effectLst/>
              </a:rPr>
              <a:t> of a </a:t>
            </a:r>
            <a:r>
              <a:rPr lang="pl-PL" sz="1400" b="0" i="0" u="none" strike="noStrike" dirty="0" err="1">
                <a:solidFill>
                  <a:srgbClr val="000000"/>
                </a:solidFill>
                <a:effectLst/>
              </a:rPr>
              <a:t>sense</a:t>
            </a:r>
            <a:r>
              <a:rPr lang="pl-PL" sz="1400" b="0" i="0" u="none" strike="noStrike" dirty="0">
                <a:solidFill>
                  <a:srgbClr val="000000"/>
                </a:solidFill>
                <a:effectLst/>
              </a:rPr>
              <a:t> of </a:t>
            </a:r>
            <a:r>
              <a:rPr lang="pl-PL" sz="1400" b="0" i="0" u="none" strike="noStrike" dirty="0" err="1">
                <a:solidFill>
                  <a:srgbClr val="000000"/>
                </a:solidFill>
                <a:effectLst/>
              </a:rPr>
              <a:t>safety</a:t>
            </a:r>
            <a:r>
              <a:rPr lang="pl-PL" sz="1400" b="0" i="0" u="none" strike="noStrike" dirty="0">
                <a:solidFill>
                  <a:srgbClr val="000000"/>
                </a:solidFill>
                <a:effectLst/>
              </a:rPr>
              <a:t> — </a:t>
            </a:r>
            <a:r>
              <a:rPr lang="pl-PL" sz="1400" b="0" i="0" u="none" strike="noStrike" dirty="0" err="1">
                <a:solidFill>
                  <a:srgbClr val="000000"/>
                </a:solidFill>
                <a:effectLst/>
              </a:rPr>
              <a:t>such</a:t>
            </a:r>
            <a:r>
              <a:rPr lang="pl-PL" sz="1400" b="0" i="0" u="none" strike="noStrike" dirty="0">
                <a:solidFill>
                  <a:srgbClr val="000000"/>
                </a:solidFill>
                <a:effectLst/>
              </a:rPr>
              <a:t> as </a:t>
            </a:r>
            <a:r>
              <a:rPr lang="pl-PL" sz="1400" b="1" i="0" u="none" strike="noStrike" dirty="0" err="1">
                <a:solidFill>
                  <a:srgbClr val="000000"/>
                </a:solidFill>
                <a:effectLst/>
              </a:rPr>
              <a:t>unfriendly</a:t>
            </a:r>
            <a:r>
              <a:rPr lang="pl-PL" sz="1400" b="1" i="0" u="none" strike="noStrike" dirty="0">
                <a:solidFill>
                  <a:srgbClr val="000000"/>
                </a:solidFill>
                <a:effectLst/>
              </a:rPr>
              <a:t> </a:t>
            </a:r>
            <a:r>
              <a:rPr lang="pl-PL" sz="1400" b="1" i="0" u="none" strike="noStrike" dirty="0" err="1">
                <a:solidFill>
                  <a:srgbClr val="000000"/>
                </a:solidFill>
                <a:effectLst/>
              </a:rPr>
              <a:t>infrastructure</a:t>
            </a:r>
            <a:r>
              <a:rPr lang="pl-PL" sz="1400" b="0" i="0" u="none" strike="noStrike" dirty="0">
                <a:solidFill>
                  <a:srgbClr val="000000"/>
                </a:solidFill>
                <a:effectLst/>
              </a:rPr>
              <a:t> </a:t>
            </a: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1" i="0" u="none" strike="noStrike" dirty="0" err="1">
                <a:solidFill>
                  <a:srgbClr val="000000"/>
                </a:solidFill>
                <a:effectLst/>
              </a:rPr>
              <a:t>unpredictable</a:t>
            </a:r>
            <a:r>
              <a:rPr lang="pl-PL" sz="1400" b="1" i="0" u="none" strike="noStrike" dirty="0">
                <a:solidFill>
                  <a:srgbClr val="000000"/>
                </a:solidFill>
                <a:effectLst/>
              </a:rPr>
              <a:t> </a:t>
            </a:r>
            <a:r>
              <a:rPr lang="pl-PL" sz="1400" b="1" i="0" u="none" strike="noStrike" dirty="0" err="1">
                <a:solidFill>
                  <a:srgbClr val="000000"/>
                </a:solidFill>
                <a:effectLst/>
              </a:rPr>
              <a:t>behavior</a:t>
            </a:r>
            <a:r>
              <a:rPr lang="pl-PL" sz="1400" b="1" i="0" u="none" strike="noStrike" dirty="0">
                <a:solidFill>
                  <a:srgbClr val="000000"/>
                </a:solidFill>
                <a:effectLst/>
              </a:rPr>
              <a:t> of </a:t>
            </a:r>
            <a:r>
              <a:rPr lang="pl-PL" sz="1400" b="1" i="0" u="none" strike="noStrike" dirty="0" err="1">
                <a:solidFill>
                  <a:srgbClr val="000000"/>
                </a:solidFill>
                <a:effectLst/>
              </a:rPr>
              <a:t>adults</a:t>
            </a:r>
            <a:r>
              <a:rPr lang="pl-PL" sz="1400" b="0" i="0" u="none" strike="noStrike" dirty="0">
                <a:solidFill>
                  <a:srgbClr val="000000"/>
                </a:solidFill>
                <a:effectLst/>
              </a:rPr>
              <a:t> —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worth</a:t>
            </a:r>
            <a:r>
              <a:rPr lang="pl-PL" sz="1400" b="0" i="0" u="none" strike="noStrike" dirty="0">
                <a:solidFill>
                  <a:srgbClr val="000000"/>
                </a:solidFill>
                <a:effectLst/>
              </a:rPr>
              <a:t> </a:t>
            </a:r>
            <a:r>
              <a:rPr lang="pl-PL" sz="1400" b="0" i="0" u="none" strike="noStrike" dirty="0" err="1">
                <a:solidFill>
                  <a:srgbClr val="000000"/>
                </a:solidFill>
                <a:effectLst/>
              </a:rPr>
              <a:t>adding</a:t>
            </a:r>
            <a:r>
              <a:rPr lang="pl-PL" sz="1400" b="0" i="0" u="none" strike="noStrike" dirty="0">
                <a:solidFill>
                  <a:srgbClr val="000000"/>
                </a:solidFill>
                <a:effectLst/>
              </a:rPr>
              <a:t> one </a:t>
            </a:r>
            <a:r>
              <a:rPr lang="pl-PL" sz="1400" b="0" i="0" u="none" strike="noStrike" dirty="0" err="1">
                <a:solidFill>
                  <a:srgbClr val="000000"/>
                </a:solidFill>
                <a:effectLst/>
              </a:rPr>
              <a:t>more</a:t>
            </a:r>
            <a:r>
              <a:rPr lang="pl-PL" sz="1400" b="0" i="0" u="none" strike="noStrike" dirty="0">
                <a:solidFill>
                  <a:srgbClr val="000000"/>
                </a:solidFill>
                <a:effectLst/>
              </a:rPr>
              <a:t> </a:t>
            </a:r>
            <a:r>
              <a:rPr lang="pl-PL" sz="1400" b="0" i="0" u="none" strike="noStrike" dirty="0" err="1">
                <a:solidFill>
                  <a:srgbClr val="000000"/>
                </a:solidFill>
                <a:effectLst/>
              </a:rPr>
              <a:t>significant</a:t>
            </a:r>
            <a:r>
              <a:rPr lang="pl-PL" sz="1400" b="0" i="0" u="none" strike="noStrike" dirty="0">
                <a:solidFill>
                  <a:srgbClr val="000000"/>
                </a:solidFill>
                <a:effectLst/>
              </a:rPr>
              <a:t> </a:t>
            </a:r>
            <a:r>
              <a:rPr lang="pl-PL" sz="1400" b="0" i="0" u="none" strike="noStrike" dirty="0" err="1">
                <a:solidFill>
                  <a:srgbClr val="000000"/>
                </a:solidFill>
                <a:effectLst/>
              </a:rPr>
              <a:t>threat</a:t>
            </a:r>
            <a:r>
              <a:rPr lang="pl-PL" sz="1400" b="0" i="0" u="none" strike="noStrike" dirty="0">
                <a:solidFill>
                  <a:srgbClr val="000000"/>
                </a:solidFill>
                <a:effectLst/>
              </a:rPr>
              <a:t>: </a:t>
            </a:r>
            <a:r>
              <a:rPr lang="pl-PL" sz="1400" b="1" i="0" u="none" strike="noStrike" dirty="0" err="1">
                <a:solidFill>
                  <a:srgbClr val="000000"/>
                </a:solidFill>
                <a:effectLst/>
              </a:rPr>
              <a:t>extreme</a:t>
            </a:r>
            <a:r>
              <a:rPr lang="pl-PL" sz="1400" b="1" i="0" u="none" strike="noStrike" dirty="0">
                <a:solidFill>
                  <a:srgbClr val="000000"/>
                </a:solidFill>
                <a:effectLst/>
              </a:rPr>
              <a:t> </a:t>
            </a:r>
            <a:r>
              <a:rPr lang="pl-PL" sz="1400" b="1" i="0" u="none" strike="noStrike" dirty="0" err="1">
                <a:solidFill>
                  <a:srgbClr val="000000"/>
                </a:solidFill>
                <a:effectLst/>
              </a:rPr>
              <a:t>weather</a:t>
            </a:r>
            <a:r>
              <a:rPr lang="pl-PL" sz="1400" b="1" i="0" u="none" strike="noStrike" dirty="0">
                <a:solidFill>
                  <a:srgbClr val="000000"/>
                </a:solidFill>
                <a:effectLst/>
              </a:rPr>
              <a:t> </a:t>
            </a:r>
            <a:r>
              <a:rPr lang="pl-PL" sz="1400" b="1" i="0" u="none" strike="noStrike" dirty="0" err="1">
                <a:solidFill>
                  <a:srgbClr val="000000"/>
                </a:solidFill>
                <a:effectLst/>
              </a:rPr>
              <a:t>events</a:t>
            </a:r>
            <a:r>
              <a:rPr lang="pl-PL" sz="1400" b="0" i="0" u="none" strike="noStrike" dirty="0">
                <a:solidFill>
                  <a:srgbClr val="000000"/>
                </a:solidFill>
                <a:effectLst/>
              </a:rPr>
              <a:t> </a:t>
            </a:r>
            <a:r>
              <a:rPr lang="pl-PL" sz="1400" b="0" i="0" u="none" strike="noStrike" dirty="0" err="1">
                <a:solidFill>
                  <a:srgbClr val="000000"/>
                </a:solidFill>
                <a:effectLst/>
              </a:rPr>
              <a:t>resulting</a:t>
            </a:r>
            <a:r>
              <a:rPr lang="pl-PL" sz="1400" b="0" i="0" u="none" strike="noStrike" dirty="0">
                <a:solidFill>
                  <a:srgbClr val="000000"/>
                </a:solidFill>
                <a:effectLst/>
              </a:rPr>
              <a:t> from </a:t>
            </a:r>
            <a:r>
              <a:rPr lang="pl-PL" sz="1400" b="1" i="0" u="none" strike="noStrike" dirty="0" err="1">
                <a:solidFill>
                  <a:srgbClr val="000000"/>
                </a:solidFill>
                <a:effectLst/>
              </a:rPr>
              <a:t>climate</a:t>
            </a:r>
            <a:r>
              <a:rPr lang="pl-PL" sz="1400" b="1" i="0" u="none" strike="noStrike" dirty="0">
                <a:solidFill>
                  <a:srgbClr val="000000"/>
                </a:solidFill>
                <a:effectLst/>
              </a:rPr>
              <a:t> </a:t>
            </a:r>
            <a:r>
              <a:rPr lang="pl-PL" sz="1400" b="1" i="0" u="none" strike="noStrike" dirty="0" err="1">
                <a:solidFill>
                  <a:srgbClr val="000000"/>
                </a:solidFill>
                <a:effectLst/>
              </a:rPr>
              <a:t>change</a:t>
            </a:r>
            <a:r>
              <a:rPr lang="pl-PL" sz="1400" b="0" i="0" u="none" strike="noStrike" dirty="0">
                <a:solidFill>
                  <a:srgbClr val="000000"/>
                </a:solidFill>
                <a:effectLst/>
              </a:rPr>
              <a:t>.</a:t>
            </a:r>
          </a:p>
          <a:p>
            <a:pPr marL="0" indent="0" algn="l">
              <a:lnSpc>
                <a:spcPct val="150000"/>
              </a:lnSpc>
              <a:buNone/>
            </a:pPr>
            <a:r>
              <a:rPr lang="pl-PL" sz="1400" b="0" i="0" u="none" strike="noStrike" dirty="0">
                <a:solidFill>
                  <a:srgbClr val="000000"/>
                </a:solidFill>
                <a:effectLst/>
              </a:rPr>
              <a:t>In the </a:t>
            </a:r>
            <a:r>
              <a:rPr lang="pl-PL" sz="1400" b="0" i="0" u="none" strike="noStrike" dirty="0" err="1">
                <a:solidFill>
                  <a:srgbClr val="000000"/>
                </a:solidFill>
                <a:effectLst/>
              </a:rPr>
              <a:t>first</a:t>
            </a:r>
            <a:r>
              <a:rPr lang="pl-PL" sz="1400" b="0" i="0" u="none" strike="noStrike" dirty="0">
                <a:solidFill>
                  <a:srgbClr val="000000"/>
                </a:solidFill>
                <a:effectLst/>
              </a:rPr>
              <a:t> part, I </a:t>
            </a:r>
            <a:r>
              <a:rPr lang="pl-PL" sz="1400" b="0" i="0" u="none" strike="noStrike" dirty="0" err="1">
                <a:solidFill>
                  <a:srgbClr val="000000"/>
                </a:solidFill>
                <a:effectLst/>
              </a:rPr>
              <a:t>spoke</a:t>
            </a:r>
            <a:r>
              <a:rPr lang="pl-PL" sz="1400" b="0" i="0" u="none" strike="noStrike" dirty="0">
                <a:solidFill>
                  <a:srgbClr val="000000"/>
                </a:solidFill>
                <a:effectLst/>
              </a:rPr>
              <a:t> </a:t>
            </a:r>
            <a:r>
              <a:rPr lang="pl-PL" sz="1400" b="0" i="0" u="none" strike="noStrike" dirty="0" err="1">
                <a:solidFill>
                  <a:srgbClr val="000000"/>
                </a:solidFill>
                <a:effectLst/>
              </a:rPr>
              <a:t>about</a:t>
            </a:r>
            <a:r>
              <a:rPr lang="pl-PL" sz="1400" b="0" i="0" u="none" strike="noStrike" dirty="0">
                <a:solidFill>
                  <a:srgbClr val="000000"/>
                </a:solidFill>
                <a:effectLst/>
              </a:rPr>
              <a:t> the </a:t>
            </a:r>
            <a:r>
              <a:rPr lang="pl-PL" sz="1400" b="1" i="0" u="none" strike="noStrike" dirty="0" err="1">
                <a:solidFill>
                  <a:srgbClr val="000000"/>
                </a:solidFill>
                <a:effectLst/>
              </a:rPr>
              <a:t>harmful</a:t>
            </a:r>
            <a:r>
              <a:rPr lang="pl-PL" sz="1400" b="1" i="0" u="none" strike="noStrike" dirty="0">
                <a:solidFill>
                  <a:srgbClr val="000000"/>
                </a:solidFill>
                <a:effectLst/>
              </a:rPr>
              <a:t> </a:t>
            </a:r>
            <a:r>
              <a:rPr lang="pl-PL" sz="1400" b="1" i="0" u="none" strike="noStrike" dirty="0" err="1">
                <a:solidFill>
                  <a:srgbClr val="000000"/>
                </a:solidFill>
                <a:effectLst/>
              </a:rPr>
              <a:t>effects</a:t>
            </a:r>
            <a:r>
              <a:rPr lang="pl-PL" sz="1400" b="1" i="0" u="none" strike="noStrike" dirty="0">
                <a:solidFill>
                  <a:srgbClr val="000000"/>
                </a:solidFill>
                <a:effectLst/>
              </a:rPr>
              <a:t> of smog</a:t>
            </a:r>
            <a:r>
              <a:rPr lang="pl-PL" sz="1400" b="0" i="0" u="none" strike="noStrike" dirty="0">
                <a:solidFill>
                  <a:srgbClr val="000000"/>
                </a:solidFill>
                <a:effectLst/>
              </a:rPr>
              <a:t> on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Now</a:t>
            </a:r>
            <a:r>
              <a:rPr lang="pl-PL" sz="1400" b="0" i="0" u="none" strike="noStrike" dirty="0">
                <a:solidFill>
                  <a:srgbClr val="000000"/>
                </a:solidFill>
                <a:effectLst/>
              </a:rPr>
              <a:t>, in the </a:t>
            </a:r>
            <a:r>
              <a:rPr lang="pl-PL" sz="1400" b="0" i="0" u="none" strike="noStrike" dirty="0" err="1">
                <a:solidFill>
                  <a:srgbClr val="000000"/>
                </a:solidFill>
                <a:effectLst/>
              </a:rPr>
              <a:t>context</a:t>
            </a:r>
            <a:r>
              <a:rPr lang="pl-PL" sz="1400" b="0" i="0" u="none" strike="noStrike" dirty="0">
                <a:solidFill>
                  <a:srgbClr val="000000"/>
                </a:solidFill>
                <a:effectLst/>
              </a:rPr>
              <a:t> of </a:t>
            </a:r>
            <a:r>
              <a:rPr lang="pl-PL" sz="1400" b="0" i="0" u="none" strike="noStrike" dirty="0" err="1">
                <a:solidFill>
                  <a:srgbClr val="000000"/>
                </a:solidFill>
                <a:effectLst/>
              </a:rPr>
              <a:t>safety</a:t>
            </a:r>
            <a:r>
              <a:rPr lang="pl-PL" sz="1400" b="0" i="0" u="none" strike="noStrike" dirty="0">
                <a:solidFill>
                  <a:srgbClr val="000000"/>
                </a:solidFill>
                <a:effectLst/>
              </a:rPr>
              <a:t>, we </a:t>
            </a:r>
            <a:r>
              <a:rPr lang="pl-PL" sz="1400" b="0" i="0" u="none" strike="noStrike" dirty="0" err="1">
                <a:solidFill>
                  <a:srgbClr val="000000"/>
                </a:solidFill>
                <a:effectLst/>
              </a:rPr>
              <a:t>should</a:t>
            </a:r>
            <a:r>
              <a:rPr lang="pl-PL" sz="1400" b="0" i="0" u="none" strike="noStrike" dirty="0">
                <a:solidFill>
                  <a:srgbClr val="000000"/>
                </a:solidFill>
                <a:effectLst/>
              </a:rPr>
              <a:t> </a:t>
            </a:r>
            <a:r>
              <a:rPr lang="pl-PL" sz="1400" b="0" i="0" u="none" strike="noStrike" dirty="0" err="1">
                <a:solidFill>
                  <a:srgbClr val="000000"/>
                </a:solidFill>
                <a:effectLst/>
              </a:rPr>
              <a:t>also</a:t>
            </a:r>
            <a:r>
              <a:rPr lang="pl-PL" sz="1400" b="0" i="0" u="none" strike="noStrike" dirty="0">
                <a:solidFill>
                  <a:srgbClr val="000000"/>
                </a:solidFill>
                <a:effectLst/>
              </a:rPr>
              <a:t> </a:t>
            </a:r>
            <a:r>
              <a:rPr lang="pl-PL" sz="1400" b="0" i="0" u="none" strike="noStrike" dirty="0" err="1">
                <a:solidFill>
                  <a:srgbClr val="000000"/>
                </a:solidFill>
                <a:effectLst/>
              </a:rPr>
              <a:t>ask</a:t>
            </a:r>
            <a:r>
              <a:rPr lang="pl-PL" sz="1400" b="0" i="0" u="none" strike="noStrike" dirty="0">
                <a:solidFill>
                  <a:srgbClr val="000000"/>
                </a:solidFill>
                <a:effectLst/>
              </a:rPr>
              <a:t> </a:t>
            </a:r>
            <a:r>
              <a:rPr lang="pl-PL" sz="1400" b="0" i="0" u="none" strike="noStrike" dirty="0" err="1">
                <a:solidFill>
                  <a:srgbClr val="000000"/>
                </a:solidFill>
                <a:effectLst/>
              </a:rPr>
              <a:t>ourselves</a:t>
            </a:r>
            <a:r>
              <a:rPr lang="pl-PL" sz="1400" b="0" i="0" u="none" strike="noStrike" dirty="0">
                <a:solidFill>
                  <a:srgbClr val="000000"/>
                </a:solidFill>
                <a:effectLst/>
              </a:rPr>
              <a:t>: </a:t>
            </a:r>
            <a:r>
              <a:rPr lang="pl-PL" sz="1400" b="1" i="0" u="none" strike="noStrike" dirty="0" err="1">
                <a:solidFill>
                  <a:srgbClr val="000000"/>
                </a:solidFill>
                <a:effectLst/>
              </a:rPr>
              <a:t>what</a:t>
            </a:r>
            <a:r>
              <a:rPr lang="pl-PL" sz="1400" b="1" i="0" u="none" strike="noStrike" dirty="0">
                <a:solidFill>
                  <a:srgbClr val="000000"/>
                </a:solidFill>
                <a:effectLst/>
              </a:rPr>
              <a:t> </a:t>
            </a:r>
            <a:r>
              <a:rPr lang="pl-PL" sz="1400" b="1" i="0" u="none" strike="noStrike" dirty="0" err="1">
                <a:solidFill>
                  <a:srgbClr val="000000"/>
                </a:solidFill>
                <a:effectLst/>
              </a:rPr>
              <a:t>kind</a:t>
            </a:r>
            <a:r>
              <a:rPr lang="pl-PL" sz="1400" b="1" i="0" u="none" strike="noStrike" dirty="0">
                <a:solidFill>
                  <a:srgbClr val="000000"/>
                </a:solidFill>
                <a:effectLst/>
              </a:rPr>
              <a:t> of </a:t>
            </a:r>
            <a:r>
              <a:rPr lang="pl-PL" sz="1400" b="1" i="0" u="none" strike="noStrike" dirty="0" err="1">
                <a:solidFill>
                  <a:srgbClr val="000000"/>
                </a:solidFill>
                <a:effectLst/>
              </a:rPr>
              <a:t>city</a:t>
            </a:r>
            <a:r>
              <a:rPr lang="pl-PL" sz="1400" b="1" i="0" u="none" strike="noStrike" dirty="0">
                <a:solidFill>
                  <a:srgbClr val="000000"/>
                </a:solidFill>
                <a:effectLst/>
              </a:rPr>
              <a:t> </a:t>
            </a:r>
            <a:r>
              <a:rPr lang="pl-PL" sz="1400" b="1" i="0" u="none" strike="noStrike" dirty="0" err="1">
                <a:solidFill>
                  <a:srgbClr val="000000"/>
                </a:solidFill>
                <a:effectLst/>
              </a:rPr>
              <a:t>will</a:t>
            </a:r>
            <a:r>
              <a:rPr lang="pl-PL" sz="1400" b="1" i="0" u="none" strike="noStrike" dirty="0">
                <a:solidFill>
                  <a:srgbClr val="000000"/>
                </a:solidFill>
                <a:effectLst/>
              </a:rPr>
              <a:t> we </a:t>
            </a:r>
            <a:r>
              <a:rPr lang="pl-PL" sz="1400" b="1" i="0" u="none" strike="noStrike" dirty="0" err="1">
                <a:solidFill>
                  <a:srgbClr val="000000"/>
                </a:solidFill>
                <a:effectLst/>
              </a:rPr>
              <a:t>leave</a:t>
            </a:r>
            <a:r>
              <a:rPr lang="pl-PL" sz="1400" b="1" i="0" u="none" strike="noStrike" dirty="0">
                <a:solidFill>
                  <a:srgbClr val="000000"/>
                </a:solidFill>
                <a:effectLst/>
              </a:rPr>
              <a:t> </a:t>
            </a:r>
            <a:r>
              <a:rPr lang="pl-PL" sz="1400" b="1" i="0" u="none" strike="noStrike" dirty="0" err="1">
                <a:solidFill>
                  <a:srgbClr val="000000"/>
                </a:solidFill>
                <a:effectLst/>
              </a:rPr>
              <a:t>them</a:t>
            </a:r>
            <a:r>
              <a:rPr lang="pl-PL" sz="1400" b="1" i="0" u="none" strike="noStrike" dirty="0">
                <a:solidFill>
                  <a:srgbClr val="000000"/>
                </a:solidFill>
                <a:effectLst/>
              </a:rPr>
              <a:t>?</a:t>
            </a:r>
            <a:endParaRPr lang="pl-PL" sz="1400" b="0" i="0" u="none" strike="noStrike" dirty="0">
              <a:solidFill>
                <a:srgbClr val="000000"/>
              </a:solidFill>
              <a:effectLst/>
            </a:endParaRPr>
          </a:p>
          <a:p>
            <a:pPr marL="0" indent="0" algn="l">
              <a:lnSpc>
                <a:spcPct val="150000"/>
              </a:lnSpc>
              <a:buNone/>
            </a:pPr>
            <a:r>
              <a:rPr lang="pl-PL" sz="1400" b="0" i="0" u="none" strike="noStrike" dirty="0" err="1">
                <a:solidFill>
                  <a:srgbClr val="000000"/>
                </a:solidFill>
                <a:effectLst/>
              </a:rPr>
              <a:t>Our</a:t>
            </a:r>
            <a:r>
              <a:rPr lang="pl-PL" sz="1400" b="0" i="0" u="none" strike="noStrike" dirty="0">
                <a:solidFill>
                  <a:srgbClr val="000000"/>
                </a:solidFill>
                <a:effectLst/>
              </a:rPr>
              <a:t> </a:t>
            </a:r>
            <a:r>
              <a:rPr lang="pl-PL" sz="1400" b="0" i="0" u="none" strike="noStrike" dirty="0" err="1">
                <a:solidFill>
                  <a:srgbClr val="000000"/>
                </a:solidFill>
                <a:effectLst/>
              </a:rPr>
              <a:t>new</a:t>
            </a:r>
            <a:r>
              <a:rPr lang="pl-PL" sz="1400" b="0" i="0" u="none" strike="noStrike" dirty="0">
                <a:solidFill>
                  <a:srgbClr val="000000"/>
                </a:solidFill>
                <a:effectLst/>
              </a:rPr>
              <a:t> </a:t>
            </a:r>
            <a:r>
              <a:rPr lang="pl-PL" sz="1400" b="0" i="0" u="none" strike="noStrike" dirty="0" err="1">
                <a:solidFill>
                  <a:srgbClr val="000000"/>
                </a:solidFill>
                <a:effectLst/>
              </a:rPr>
              <a:t>urban</a:t>
            </a:r>
            <a:r>
              <a:rPr lang="pl-PL" sz="1400" b="0" i="0" u="none" strike="noStrike" dirty="0">
                <a:solidFill>
                  <a:srgbClr val="000000"/>
                </a:solidFill>
                <a:effectLst/>
              </a:rPr>
              <a:t> </a:t>
            </a:r>
            <a:r>
              <a:rPr lang="pl-PL" sz="1400" b="0" i="0" u="none" strike="noStrike" dirty="0" err="1">
                <a:solidFill>
                  <a:srgbClr val="000000"/>
                </a:solidFill>
                <a:effectLst/>
              </a:rPr>
              <a:t>everyday</a:t>
            </a:r>
            <a:r>
              <a:rPr lang="pl-PL" sz="1400" b="0" i="0" u="none" strike="noStrike" dirty="0">
                <a:solidFill>
                  <a:srgbClr val="000000"/>
                </a:solidFill>
                <a:effectLst/>
              </a:rPr>
              <a:t> </a:t>
            </a:r>
            <a:r>
              <a:rPr lang="pl-PL" sz="1400" b="0" i="0" u="none" strike="noStrike" dirty="0" err="1">
                <a:solidFill>
                  <a:srgbClr val="000000"/>
                </a:solidFill>
                <a:effectLst/>
              </a:rPr>
              <a:t>reality</a:t>
            </a:r>
            <a:r>
              <a:rPr lang="pl-PL" sz="1400" b="0" i="0" u="none" strike="noStrike" dirty="0">
                <a:solidFill>
                  <a:srgbClr val="000000"/>
                </a:solidFill>
                <a:effectLst/>
              </a:rPr>
              <a:t> </a:t>
            </a:r>
            <a:r>
              <a:rPr lang="pl-PL" sz="1400" b="0" i="0" u="none" strike="noStrike" dirty="0" err="1">
                <a:solidFill>
                  <a:srgbClr val="000000"/>
                </a:solidFill>
                <a:effectLst/>
              </a:rPr>
              <a:t>includes</a:t>
            </a:r>
            <a:r>
              <a:rPr lang="pl-PL" sz="1400" b="0" i="0" u="none" strike="noStrike" dirty="0">
                <a:solidFill>
                  <a:srgbClr val="000000"/>
                </a:solidFill>
                <a:effectLst/>
              </a:rPr>
              <a:t> </a:t>
            </a:r>
            <a:r>
              <a:rPr lang="pl-PL" sz="1400" b="0" i="0" u="none" strike="noStrike" dirty="0" err="1">
                <a:solidFill>
                  <a:srgbClr val="000000"/>
                </a:solidFill>
                <a:effectLst/>
              </a:rPr>
              <a:t>such</a:t>
            </a:r>
            <a:r>
              <a:rPr lang="pl-PL" sz="1400" b="0" i="0" u="none" strike="noStrike" dirty="0">
                <a:solidFill>
                  <a:srgbClr val="000000"/>
                </a:solidFill>
                <a:effectLst/>
              </a:rPr>
              <a:t> </a:t>
            </a:r>
            <a:r>
              <a:rPr lang="pl-PL" sz="1400" b="0" i="0" u="none" strike="noStrike" dirty="0" err="1">
                <a:solidFill>
                  <a:srgbClr val="000000"/>
                </a:solidFill>
                <a:effectLst/>
              </a:rPr>
              <a:t>phenomena</a:t>
            </a:r>
            <a:r>
              <a:rPr lang="pl-PL" sz="1400" b="0" i="0" u="none" strike="noStrike" dirty="0">
                <a:solidFill>
                  <a:srgbClr val="000000"/>
                </a:solidFill>
                <a:effectLst/>
              </a:rPr>
              <a:t> as </a:t>
            </a:r>
            <a:r>
              <a:rPr lang="en-GB" sz="1400" b="1" i="0" u="none" strike="noStrike" dirty="0">
                <a:solidFill>
                  <a:srgbClr val="000000"/>
                </a:solidFill>
                <a:effectLst/>
                <a:hlinkClick r:id="rId2" action="ppaction://hlinksldjump"/>
              </a:rPr>
              <a:t>unbearable heat</a:t>
            </a:r>
            <a:r>
              <a:rPr lang="pl-PL" sz="1400" b="0" i="0" u="none" strike="noStrike" dirty="0">
                <a:solidFill>
                  <a:srgbClr val="000000"/>
                </a:solidFill>
                <a:effectLst/>
              </a:rPr>
              <a:t>, </a:t>
            </a:r>
            <a:r>
              <a:rPr lang="pl-PL" sz="1400" b="1" i="0" u="none" strike="noStrike" dirty="0">
                <a:solidFill>
                  <a:srgbClr val="000000"/>
                </a:solidFill>
                <a:effectLst/>
              </a:rPr>
              <a:t>heavy </a:t>
            </a:r>
            <a:r>
              <a:rPr lang="pl-PL" sz="1400" b="1" i="0" u="none" strike="noStrike" dirty="0" err="1">
                <a:solidFill>
                  <a:srgbClr val="000000"/>
                </a:solidFill>
                <a:effectLst/>
              </a:rPr>
              <a:t>downpours</a:t>
            </a:r>
            <a:r>
              <a:rPr lang="pl-PL" sz="1400" b="0" i="0" u="none" strike="noStrike" dirty="0">
                <a:solidFill>
                  <a:srgbClr val="000000"/>
                </a:solidFill>
                <a:effectLst/>
              </a:rPr>
              <a:t>, </a:t>
            </a:r>
            <a:r>
              <a:rPr lang="pl-PL" sz="1400" b="1" i="0" u="none" strike="noStrike" dirty="0" err="1">
                <a:solidFill>
                  <a:srgbClr val="000000"/>
                </a:solidFill>
                <a:effectLst/>
              </a:rPr>
              <a:t>flooding</a:t>
            </a:r>
            <a:r>
              <a:rPr lang="pl-PL" sz="1400" b="0" i="0" u="none" strike="noStrike" dirty="0">
                <a:solidFill>
                  <a:srgbClr val="000000"/>
                </a:solidFill>
                <a:effectLst/>
              </a:rPr>
              <a:t>, and </a:t>
            </a:r>
            <a:r>
              <a:rPr lang="pl-PL" sz="1400" b="1" i="0" u="none" strike="noStrike" dirty="0" err="1">
                <a:solidFill>
                  <a:srgbClr val="000000"/>
                </a:solidFill>
                <a:effectLst/>
              </a:rPr>
              <a:t>strong</a:t>
            </a:r>
            <a:r>
              <a:rPr lang="pl-PL" sz="1400" b="1" i="0" u="none" strike="noStrike" dirty="0">
                <a:solidFill>
                  <a:srgbClr val="000000"/>
                </a:solidFill>
                <a:effectLst/>
              </a:rPr>
              <a:t> </a:t>
            </a:r>
            <a:r>
              <a:rPr lang="pl-PL" sz="1400" b="1" i="0" u="none" strike="noStrike" dirty="0" err="1">
                <a:solidFill>
                  <a:srgbClr val="000000"/>
                </a:solidFill>
                <a:effectLst/>
              </a:rPr>
              <a:t>winds</a:t>
            </a:r>
            <a:r>
              <a:rPr lang="pl-PL" sz="1400" b="0" i="0" u="none" strike="noStrike" dirty="0">
                <a:solidFill>
                  <a:srgbClr val="000000"/>
                </a:solidFill>
                <a:effectLst/>
              </a:rPr>
              <a:t>.</a:t>
            </a:r>
          </a:p>
          <a:p>
            <a:pPr marL="0" indent="0" algn="l">
              <a:lnSpc>
                <a:spcPct val="150000"/>
              </a:lnSpc>
              <a:buNone/>
            </a:pPr>
            <a:r>
              <a:rPr lang="pl-PL" sz="1400" b="0" i="0" u="none" strike="noStrike" dirty="0">
                <a:solidFill>
                  <a:srgbClr val="000000"/>
                </a:solidFill>
                <a:effectLst/>
              </a:rPr>
              <a:t>For </a:t>
            </a:r>
            <a:r>
              <a:rPr lang="pl-PL" sz="1400" b="0" i="0" u="none" strike="noStrike" dirty="0" err="1">
                <a:solidFill>
                  <a:srgbClr val="000000"/>
                </a:solidFill>
                <a:effectLst/>
              </a:rPr>
              <a:t>all</a:t>
            </a:r>
            <a:r>
              <a:rPr lang="pl-PL" sz="1400" b="0" i="0" u="none" strike="noStrike" dirty="0">
                <a:solidFill>
                  <a:srgbClr val="000000"/>
                </a:solidFill>
                <a:effectLst/>
              </a:rPr>
              <a:t> of </a:t>
            </a:r>
            <a:r>
              <a:rPr lang="pl-PL" sz="1400" b="0" i="0" u="none" strike="noStrike" dirty="0" err="1">
                <a:solidFill>
                  <a:srgbClr val="000000"/>
                </a:solidFill>
                <a:effectLst/>
              </a:rPr>
              <a:t>these</a:t>
            </a:r>
            <a:r>
              <a:rPr lang="pl-PL" sz="1400" b="0" i="0" u="none" strike="noStrike" dirty="0">
                <a:solidFill>
                  <a:srgbClr val="000000"/>
                </a:solidFill>
                <a:effectLst/>
              </a:rPr>
              <a:t>, </a:t>
            </a:r>
            <a:r>
              <a:rPr lang="pl-PL" sz="1400" b="1" i="0" u="none" strike="noStrike" dirty="0">
                <a:solidFill>
                  <a:srgbClr val="000000"/>
                </a:solidFill>
                <a:effectLst/>
              </a:rPr>
              <a:t>we – the </a:t>
            </a:r>
            <a:r>
              <a:rPr lang="pl-PL" sz="1400" b="1" i="0" u="none" strike="noStrike" dirty="0" err="1">
                <a:solidFill>
                  <a:srgbClr val="000000"/>
                </a:solidFill>
                <a:effectLst/>
              </a:rPr>
              <a:t>adults</a:t>
            </a:r>
            <a:r>
              <a:rPr lang="pl-PL" sz="1400" b="1" i="0" u="none" strike="noStrike" dirty="0">
                <a:solidFill>
                  <a:srgbClr val="000000"/>
                </a:solidFill>
                <a:effectLst/>
              </a:rPr>
              <a:t> – </a:t>
            </a:r>
            <a:r>
              <a:rPr lang="pl-PL" sz="1400" b="1" i="0" u="none" strike="noStrike" dirty="0" err="1">
                <a:solidFill>
                  <a:srgbClr val="000000"/>
                </a:solidFill>
                <a:effectLst/>
              </a:rPr>
              <a:t>are</a:t>
            </a:r>
            <a:r>
              <a:rPr lang="pl-PL" sz="1400" b="1" i="0" u="none" strike="noStrike" dirty="0">
                <a:solidFill>
                  <a:srgbClr val="000000"/>
                </a:solidFill>
                <a:effectLst/>
              </a:rPr>
              <a:t> </a:t>
            </a:r>
            <a:r>
              <a:rPr lang="pl-PL" sz="1400" b="1" i="0" u="none" strike="noStrike" dirty="0" err="1">
                <a:solidFill>
                  <a:srgbClr val="000000"/>
                </a:solidFill>
                <a:effectLst/>
              </a:rPr>
              <a:t>responsible</a:t>
            </a:r>
            <a:r>
              <a:rPr lang="pl-PL" sz="1400" b="0" i="0" u="none" strike="noStrike" dirty="0">
                <a:solidFill>
                  <a:srgbClr val="000000"/>
                </a:solidFill>
                <a:effectLst/>
              </a:rPr>
              <a:t>. </a:t>
            </a:r>
            <a:r>
              <a:rPr lang="pl-PL" sz="1400" b="0" i="0" u="none" strike="noStrike" dirty="0" err="1">
                <a:solidFill>
                  <a:srgbClr val="000000"/>
                </a:solidFill>
                <a:effectLst/>
              </a:rPr>
              <a:t>Providing</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with </a:t>
            </a:r>
            <a:r>
              <a:rPr lang="pl-PL" sz="1400" b="0" i="0" u="none" strike="noStrike" dirty="0" err="1">
                <a:solidFill>
                  <a:srgbClr val="000000"/>
                </a:solidFill>
                <a:effectLst/>
              </a:rPr>
              <a:t>safety</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our</a:t>
            </a:r>
            <a:r>
              <a:rPr lang="pl-PL" sz="1400" b="0" i="0" u="none" strike="noStrike" dirty="0">
                <a:solidFill>
                  <a:srgbClr val="000000"/>
                </a:solidFill>
                <a:effectLst/>
              </a:rPr>
              <a:t> </a:t>
            </a:r>
            <a:r>
              <a:rPr lang="pl-PL" sz="1400" b="1" i="0" u="none" strike="noStrike" dirty="0" err="1">
                <a:solidFill>
                  <a:srgbClr val="000000"/>
                </a:solidFill>
                <a:effectLst/>
              </a:rPr>
              <a:t>absolute</a:t>
            </a:r>
            <a:r>
              <a:rPr lang="pl-PL" sz="1400" b="1" i="0" u="none" strike="noStrike" dirty="0">
                <a:solidFill>
                  <a:srgbClr val="000000"/>
                </a:solidFill>
                <a:effectLst/>
              </a:rPr>
              <a:t> </a:t>
            </a:r>
            <a:r>
              <a:rPr lang="pl-PL" sz="1400" b="1" i="0" u="none" strike="noStrike" dirty="0" err="1">
                <a:solidFill>
                  <a:srgbClr val="000000"/>
                </a:solidFill>
                <a:effectLst/>
              </a:rPr>
              <a:t>duty</a:t>
            </a:r>
            <a:r>
              <a:rPr lang="pl-PL" sz="1400" b="0" i="0" u="none" strike="noStrike" dirty="0">
                <a:solidFill>
                  <a:srgbClr val="000000"/>
                </a:solidFill>
                <a:effectLst/>
              </a:rPr>
              <a:t>.</a:t>
            </a:r>
          </a:p>
        </p:txBody>
      </p:sp>
    </p:spTree>
    <p:extLst>
      <p:ext uri="{BB962C8B-B14F-4D97-AF65-F5344CB8AC3E}">
        <p14:creationId xmlns:p14="http://schemas.microsoft.com/office/powerpoint/2010/main" val="5031984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1BA3E3B-9442-8B3B-C884-E349D09CDD16}"/>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ED9E0499-5A7A-5C60-BF95-D14BDAB826EC}"/>
              </a:ext>
            </a:extLst>
          </p:cNvPr>
          <p:cNvSpPr>
            <a:spLocks noGrp="1"/>
          </p:cNvSpPr>
          <p:nvPr>
            <p:ph type="title"/>
          </p:nvPr>
        </p:nvSpPr>
        <p:spPr/>
        <p:txBody>
          <a:bodyPr>
            <a:normAutofit/>
          </a:bodyPr>
          <a:lstStyle/>
          <a:p>
            <a:r>
              <a:rPr lang="pl-PL" sz="3600" dirty="0" err="1"/>
              <a:t>Heat</a:t>
            </a:r>
            <a:r>
              <a:rPr lang="pl-PL" sz="3600" dirty="0"/>
              <a:t> in the </a:t>
            </a:r>
            <a:r>
              <a:rPr lang="pl-PL" sz="3600" dirty="0" err="1"/>
              <a:t>city</a:t>
            </a:r>
            <a:r>
              <a:rPr lang="pl-PL" sz="3600" dirty="0"/>
              <a:t> – </a:t>
            </a:r>
            <a:r>
              <a:rPr lang="pl-PL" sz="3600" dirty="0" err="1"/>
              <a:t>how</a:t>
            </a:r>
            <a:r>
              <a:rPr lang="pl-PL" sz="3600" dirty="0"/>
              <a:t> </a:t>
            </a:r>
            <a:r>
              <a:rPr lang="pl-PL" sz="3600" dirty="0" err="1"/>
              <a:t>children</a:t>
            </a:r>
            <a:r>
              <a:rPr lang="pl-PL" sz="3600" dirty="0"/>
              <a:t> </a:t>
            </a:r>
            <a:r>
              <a:rPr lang="pl-PL" sz="3600" dirty="0" err="1"/>
              <a:t>experience</a:t>
            </a:r>
            <a:r>
              <a:rPr lang="pl-PL" sz="3600" dirty="0"/>
              <a:t> </a:t>
            </a:r>
            <a:r>
              <a:rPr lang="pl-PL" sz="3600" dirty="0" err="1"/>
              <a:t>heat</a:t>
            </a:r>
            <a:endParaRPr lang="pl-PL" sz="3600" dirty="0"/>
          </a:p>
        </p:txBody>
      </p:sp>
      <p:sp>
        <p:nvSpPr>
          <p:cNvPr id="3" name="Symbol zastępczy zawartości 2">
            <a:extLst>
              <a:ext uri="{FF2B5EF4-FFF2-40B4-BE49-F238E27FC236}">
                <a16:creationId xmlns:a16="http://schemas.microsoft.com/office/drawing/2014/main" id="{8586CA71-6E3F-A04A-29D9-079D796AD4A1}"/>
              </a:ext>
            </a:extLst>
          </p:cNvPr>
          <p:cNvSpPr>
            <a:spLocks noGrp="1"/>
          </p:cNvSpPr>
          <p:nvPr>
            <p:ph idx="1"/>
          </p:nvPr>
        </p:nvSpPr>
        <p:spPr>
          <a:xfrm>
            <a:off x="838199" y="1825625"/>
            <a:ext cx="6806185" cy="4351338"/>
          </a:xfrm>
        </p:spPr>
        <p:txBody>
          <a:bodyPr>
            <a:normAutofit/>
          </a:bodyPr>
          <a:lstStyle/>
          <a:p>
            <a:pPr algn="l">
              <a:lnSpc>
                <a:spcPct val="150000"/>
              </a:lnSpc>
              <a:buFont typeface="Wingdings" pitchFamily="2" charset="2"/>
              <a:buChar char="§"/>
            </a:pPr>
            <a:r>
              <a:rPr lang="pl-PL" sz="1400" b="0" i="0" u="none" strike="noStrike" dirty="0">
                <a:solidFill>
                  <a:srgbClr val="000000"/>
                </a:solidFill>
                <a:effectLst/>
              </a:rPr>
              <a:t>The </a:t>
            </a:r>
            <a:r>
              <a:rPr lang="pl-PL" sz="1400" b="1" i="0" u="none" strike="noStrike" dirty="0" err="1">
                <a:solidFill>
                  <a:srgbClr val="000000"/>
                </a:solidFill>
                <a:effectLst/>
              </a:rPr>
              <a:t>official</a:t>
            </a:r>
            <a:r>
              <a:rPr lang="pl-PL" sz="1400" b="1" i="0" u="none" strike="noStrike" dirty="0">
                <a:solidFill>
                  <a:srgbClr val="000000"/>
                </a:solidFill>
                <a:effectLst/>
              </a:rPr>
              <a:t> </a:t>
            </a:r>
            <a:r>
              <a:rPr lang="pl-PL" sz="1400" b="1" i="0" u="none" strike="noStrike" dirty="0" err="1">
                <a:solidFill>
                  <a:srgbClr val="000000"/>
                </a:solidFill>
                <a:effectLst/>
              </a:rPr>
              <a:t>air</a:t>
            </a:r>
            <a:r>
              <a:rPr lang="pl-PL" sz="1400" b="1" i="0" u="none" strike="noStrike" dirty="0">
                <a:solidFill>
                  <a:srgbClr val="000000"/>
                </a:solidFill>
                <a:effectLst/>
              </a:rPr>
              <a:t> </a:t>
            </a:r>
            <a:r>
              <a:rPr lang="pl-PL" sz="1400" b="1" i="0" u="none" strike="noStrike" dirty="0" err="1">
                <a:solidFill>
                  <a:srgbClr val="000000"/>
                </a:solidFill>
                <a:effectLst/>
              </a:rPr>
              <a:t>temperature</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measured</a:t>
            </a:r>
            <a:r>
              <a:rPr lang="pl-PL" sz="1400" b="0" i="0" u="none" strike="noStrike" dirty="0">
                <a:solidFill>
                  <a:srgbClr val="000000"/>
                </a:solidFill>
                <a:effectLst/>
              </a:rPr>
              <a:t> </a:t>
            </a:r>
            <a:r>
              <a:rPr lang="pl-PL" sz="1400" b="0" i="0" u="none" strike="noStrike" dirty="0" err="1">
                <a:solidFill>
                  <a:srgbClr val="000000"/>
                </a:solidFill>
                <a:effectLst/>
              </a:rPr>
              <a:t>at</a:t>
            </a:r>
            <a:r>
              <a:rPr lang="pl-PL" sz="1400" b="0" i="0" u="none" strike="noStrike" dirty="0">
                <a:solidFill>
                  <a:srgbClr val="000000"/>
                </a:solidFill>
                <a:effectLst/>
              </a:rPr>
              <a:t> a </a:t>
            </a:r>
            <a:r>
              <a:rPr lang="pl-PL" sz="1400" b="0" i="0" u="none" strike="noStrike" dirty="0" err="1">
                <a:solidFill>
                  <a:srgbClr val="000000"/>
                </a:solidFill>
                <a:effectLst/>
              </a:rPr>
              <a:t>height</a:t>
            </a:r>
            <a:r>
              <a:rPr lang="pl-PL" sz="1400" b="0" i="0" u="none" strike="noStrike" dirty="0">
                <a:solidFill>
                  <a:srgbClr val="000000"/>
                </a:solidFill>
                <a:effectLst/>
              </a:rPr>
              <a:t> of </a:t>
            </a:r>
            <a:r>
              <a:rPr lang="pl-PL" sz="1400" b="1" i="0" u="none" strike="noStrike" dirty="0">
                <a:solidFill>
                  <a:srgbClr val="000000"/>
                </a:solidFill>
                <a:effectLst/>
              </a:rPr>
              <a:t>2 </a:t>
            </a:r>
            <a:r>
              <a:rPr lang="pl-PL" sz="1400" b="1" i="0" u="none" strike="noStrike" dirty="0" err="1">
                <a:solidFill>
                  <a:srgbClr val="000000"/>
                </a:solidFill>
                <a:effectLst/>
              </a:rPr>
              <a:t>meters</a:t>
            </a:r>
            <a:r>
              <a:rPr lang="pl-PL" sz="1400" b="0" i="0" u="none" strike="noStrike" dirty="0">
                <a:solidFill>
                  <a:srgbClr val="000000"/>
                </a:solidFill>
                <a:effectLst/>
              </a:rPr>
              <a:t>, but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breathe</a:t>
            </a:r>
            <a:r>
              <a:rPr lang="pl-PL" sz="1400" b="0" i="0" u="none" strike="noStrike" dirty="0">
                <a:solidFill>
                  <a:srgbClr val="000000"/>
                </a:solidFill>
                <a:effectLst/>
              </a:rPr>
              <a:t> much </a:t>
            </a:r>
            <a:r>
              <a:rPr lang="pl-PL" sz="1400" b="0" i="0" u="none" strike="noStrike" dirty="0" err="1">
                <a:solidFill>
                  <a:srgbClr val="000000"/>
                </a:solidFill>
                <a:effectLst/>
              </a:rPr>
              <a:t>closer</a:t>
            </a:r>
            <a:r>
              <a:rPr lang="pl-PL" sz="1400" b="0" i="0" u="none" strike="noStrike" dirty="0">
                <a:solidFill>
                  <a:srgbClr val="000000"/>
                </a:solidFill>
                <a:effectLst/>
              </a:rPr>
              <a:t> to the </a:t>
            </a:r>
            <a:r>
              <a:rPr lang="pl-PL" sz="1400" b="1" i="0" u="none" strike="noStrike" dirty="0" err="1">
                <a:solidFill>
                  <a:srgbClr val="000000"/>
                </a:solidFill>
                <a:effectLst/>
              </a:rPr>
              <a:t>heated</a:t>
            </a:r>
            <a:r>
              <a:rPr lang="pl-PL" sz="1400" b="1" i="0" u="none" strike="noStrike" dirty="0">
                <a:solidFill>
                  <a:srgbClr val="000000"/>
                </a:solidFill>
                <a:effectLst/>
              </a:rPr>
              <a:t> </a:t>
            </a:r>
            <a:r>
              <a:rPr lang="pl-PL" sz="1400" b="1" i="0" u="none" strike="noStrike" dirty="0" err="1">
                <a:solidFill>
                  <a:srgbClr val="000000"/>
                </a:solidFill>
                <a:effectLst/>
              </a:rPr>
              <a:t>ground</a:t>
            </a:r>
            <a:r>
              <a:rPr lang="pl-PL" sz="1400" b="1" i="0" u="none" strike="noStrike" dirty="0">
                <a:solidFill>
                  <a:srgbClr val="000000"/>
                </a:solidFill>
                <a:effectLst/>
              </a:rPr>
              <a:t> </a:t>
            </a:r>
            <a:r>
              <a:rPr lang="pl-PL" sz="1400" b="1" i="0" u="none" strike="noStrike" dirty="0" err="1">
                <a:solidFill>
                  <a:srgbClr val="000000"/>
                </a:solidFill>
                <a:effectLst/>
              </a:rPr>
              <a:t>surface</a:t>
            </a:r>
            <a:r>
              <a:rPr lang="pl-PL" sz="1400" b="0" i="0" u="none" strike="noStrike" dirty="0">
                <a:solidFill>
                  <a:srgbClr val="000000"/>
                </a:solidFill>
                <a:effectLst/>
              </a:rPr>
              <a:t>.</a:t>
            </a:r>
          </a:p>
          <a:p>
            <a:pPr algn="l">
              <a:lnSpc>
                <a:spcPct val="150000"/>
              </a:lnSpc>
              <a:buFont typeface="Wingdings" pitchFamily="2" charset="2"/>
              <a:buChar char="§"/>
            </a:pPr>
            <a:r>
              <a:rPr lang="pl-PL" sz="1400" b="1" i="0" u="none" strike="noStrike" dirty="0" err="1">
                <a:solidFill>
                  <a:srgbClr val="000000"/>
                </a:solidFill>
                <a:effectLst/>
              </a:rPr>
              <a:t>Sunlit</a:t>
            </a:r>
            <a:r>
              <a:rPr lang="pl-PL" sz="1400" b="1" i="0" u="none" strike="noStrike" dirty="0">
                <a:solidFill>
                  <a:srgbClr val="000000"/>
                </a:solidFill>
                <a:effectLst/>
              </a:rPr>
              <a:t> </a:t>
            </a:r>
            <a:r>
              <a:rPr lang="pl-PL" sz="1400" b="1" i="0" u="none" strike="noStrike" dirty="0" err="1">
                <a:solidFill>
                  <a:srgbClr val="000000"/>
                </a:solidFill>
                <a:effectLst/>
              </a:rPr>
              <a:t>surfaces</a:t>
            </a:r>
            <a:r>
              <a:rPr lang="pl-PL" sz="1400" b="0" i="0" u="none" strike="noStrike" dirty="0">
                <a:solidFill>
                  <a:srgbClr val="000000"/>
                </a:solidFill>
                <a:effectLst/>
              </a:rPr>
              <a:t> (</a:t>
            </a:r>
            <a:r>
              <a:rPr lang="pl-PL" sz="1400" b="0" i="0" u="none" strike="noStrike" dirty="0" err="1">
                <a:solidFill>
                  <a:srgbClr val="000000"/>
                </a:solidFill>
                <a:effectLst/>
              </a:rPr>
              <a:t>asphalt</a:t>
            </a:r>
            <a:r>
              <a:rPr lang="pl-PL" sz="1400" b="0" i="0" u="none" strike="noStrike" dirty="0">
                <a:solidFill>
                  <a:srgbClr val="000000"/>
                </a:solidFill>
                <a:effectLst/>
              </a:rPr>
              <a:t>, </a:t>
            </a:r>
            <a:r>
              <a:rPr lang="pl-PL" sz="1400" b="0" i="0" u="none" strike="noStrike" dirty="0" err="1">
                <a:solidFill>
                  <a:srgbClr val="000000"/>
                </a:solidFill>
                <a:effectLst/>
              </a:rPr>
              <a:t>concrete</a:t>
            </a:r>
            <a:r>
              <a:rPr lang="pl-PL" sz="1400" b="0" i="0" u="none" strike="noStrike" dirty="0">
                <a:solidFill>
                  <a:srgbClr val="000000"/>
                </a:solidFill>
                <a:effectLst/>
              </a:rPr>
              <a:t>) </a:t>
            </a:r>
            <a:r>
              <a:rPr lang="pl-PL" sz="1400" b="0" i="0" u="none" strike="noStrike" dirty="0" err="1">
                <a:solidFill>
                  <a:srgbClr val="000000"/>
                </a:solidFill>
                <a:effectLst/>
              </a:rPr>
              <a:t>heat</a:t>
            </a:r>
            <a:r>
              <a:rPr lang="pl-PL" sz="1400" b="0" i="0" u="none" strike="noStrike" dirty="0">
                <a:solidFill>
                  <a:srgbClr val="000000"/>
                </a:solidFill>
                <a:effectLst/>
              </a:rPr>
              <a:t> </a:t>
            </a:r>
            <a:r>
              <a:rPr lang="pl-PL" sz="1400" b="0" i="0" u="none" strike="noStrike" dirty="0" err="1">
                <a:solidFill>
                  <a:srgbClr val="000000"/>
                </a:solidFill>
                <a:effectLst/>
              </a:rPr>
              <a:t>up</a:t>
            </a:r>
            <a:r>
              <a:rPr lang="pl-PL" sz="1400" b="0" i="0" u="none" strike="noStrike" dirty="0">
                <a:solidFill>
                  <a:srgbClr val="000000"/>
                </a:solidFill>
                <a:effectLst/>
              </a:rPr>
              <a:t> much </a:t>
            </a:r>
            <a:r>
              <a:rPr lang="pl-PL" sz="1400" b="0" i="0" u="none" strike="noStrike" dirty="0" err="1">
                <a:solidFill>
                  <a:srgbClr val="000000"/>
                </a:solidFill>
                <a:effectLst/>
              </a:rPr>
              <a:t>more</a:t>
            </a:r>
            <a:r>
              <a:rPr lang="pl-PL" sz="1400" b="0" i="0" u="none" strike="noStrike" dirty="0">
                <a:solidFill>
                  <a:srgbClr val="000000"/>
                </a:solidFill>
                <a:effectLst/>
              </a:rPr>
              <a:t> — </a:t>
            </a:r>
            <a:r>
              <a:rPr lang="pl-PL" sz="1400" b="0" i="0" u="none" strike="noStrike" dirty="0" err="1">
                <a:solidFill>
                  <a:srgbClr val="000000"/>
                </a:solidFill>
                <a:effectLst/>
              </a:rPr>
              <a:t>where</a:t>
            </a:r>
            <a:r>
              <a:rPr lang="pl-PL" sz="1400" b="0" i="0" u="none" strike="noStrike" dirty="0">
                <a:solidFill>
                  <a:srgbClr val="000000"/>
                </a:solidFill>
                <a:effectLst/>
              </a:rPr>
              <a:t> </a:t>
            </a:r>
            <a:r>
              <a:rPr lang="pl-PL" sz="1400" b="0" i="0" u="none" strike="noStrike" dirty="0" err="1">
                <a:solidFill>
                  <a:srgbClr val="000000"/>
                </a:solidFill>
                <a:effectLst/>
              </a:rPr>
              <a:t>there</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no </a:t>
            </a:r>
            <a:r>
              <a:rPr lang="pl-PL" sz="1400" b="1" i="0" u="none" strike="noStrike" dirty="0" err="1">
                <a:solidFill>
                  <a:srgbClr val="000000"/>
                </a:solidFill>
                <a:effectLst/>
              </a:rPr>
              <a:t>trees</a:t>
            </a:r>
            <a:r>
              <a:rPr lang="pl-PL" sz="1400" b="1" i="0" u="none" strike="noStrike" dirty="0">
                <a:solidFill>
                  <a:srgbClr val="000000"/>
                </a:solidFill>
                <a:effectLst/>
              </a:rPr>
              <a:t> </a:t>
            </a:r>
            <a:r>
              <a:rPr lang="pl-PL" sz="1400" b="1" i="0" u="none" strike="noStrike" dirty="0" err="1">
                <a:solidFill>
                  <a:srgbClr val="000000"/>
                </a:solidFill>
                <a:effectLst/>
              </a:rPr>
              <a:t>or</a:t>
            </a:r>
            <a:r>
              <a:rPr lang="pl-PL" sz="1400" b="1" i="0" u="none" strike="noStrike" dirty="0">
                <a:solidFill>
                  <a:srgbClr val="000000"/>
                </a:solidFill>
                <a:effectLst/>
              </a:rPr>
              <a:t> </a:t>
            </a:r>
            <a:r>
              <a:rPr lang="pl-PL" sz="1400" b="1" i="0" u="none" strike="noStrike" dirty="0" err="1">
                <a:solidFill>
                  <a:srgbClr val="000000"/>
                </a:solidFill>
                <a:effectLst/>
              </a:rPr>
              <a:t>vegetation</a:t>
            </a:r>
            <a:r>
              <a:rPr lang="pl-PL" sz="1400" b="0" i="0" u="none" strike="noStrike" dirty="0">
                <a:solidFill>
                  <a:srgbClr val="000000"/>
                </a:solidFill>
                <a:effectLst/>
              </a:rPr>
              <a:t>, the </a:t>
            </a:r>
            <a:r>
              <a:rPr lang="pl-PL" sz="1400" b="1" i="0" u="none" strike="noStrike" dirty="0" err="1">
                <a:solidFill>
                  <a:srgbClr val="000000"/>
                </a:solidFill>
                <a:effectLst/>
              </a:rPr>
              <a:t>temperature</a:t>
            </a:r>
            <a:r>
              <a:rPr lang="pl-PL" sz="1400" b="1" i="0" u="none" strike="noStrike" dirty="0">
                <a:solidFill>
                  <a:srgbClr val="000000"/>
                </a:solidFill>
                <a:effectLst/>
              </a:rPr>
              <a:t> </a:t>
            </a:r>
            <a:r>
              <a:rPr lang="pl-PL" sz="1400" b="1" i="0" u="none" strike="noStrike" dirty="0" err="1">
                <a:solidFill>
                  <a:srgbClr val="000000"/>
                </a:solidFill>
                <a:effectLst/>
              </a:rPr>
              <a:t>difference</a:t>
            </a:r>
            <a:r>
              <a:rPr lang="pl-PL" sz="1400" b="0" i="0" u="none" strike="noStrike" dirty="0">
                <a:solidFill>
                  <a:srgbClr val="000000"/>
                </a:solidFill>
                <a:effectLst/>
              </a:rPr>
              <a:t> </a:t>
            </a:r>
            <a:r>
              <a:rPr lang="pl-PL" sz="1400" b="0" i="0" u="none" strike="noStrike" dirty="0" err="1">
                <a:solidFill>
                  <a:srgbClr val="000000"/>
                </a:solidFill>
                <a:effectLst/>
              </a:rPr>
              <a:t>between</a:t>
            </a:r>
            <a:r>
              <a:rPr lang="pl-PL" sz="1400" b="0" i="0" u="none" strike="noStrike" dirty="0">
                <a:solidFill>
                  <a:srgbClr val="000000"/>
                </a:solidFill>
                <a:effectLst/>
              </a:rPr>
              <a:t> a sunny spot and </a:t>
            </a:r>
            <a:r>
              <a:rPr lang="pl-PL" sz="1400" b="0" i="0" u="none" strike="noStrike" dirty="0" err="1">
                <a:solidFill>
                  <a:srgbClr val="000000"/>
                </a:solidFill>
                <a:effectLst/>
              </a:rPr>
              <a:t>shade</a:t>
            </a:r>
            <a:r>
              <a:rPr lang="pl-PL" sz="1400" b="0" i="0" u="none" strike="noStrike" dirty="0">
                <a:solidFill>
                  <a:srgbClr val="000000"/>
                </a:solidFill>
                <a:effectLst/>
              </a:rPr>
              <a:t>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0" i="0" u="none" strike="noStrike" dirty="0" err="1">
                <a:solidFill>
                  <a:srgbClr val="000000"/>
                </a:solidFill>
                <a:effectLst/>
              </a:rPr>
              <a:t>reach</a:t>
            </a:r>
            <a:r>
              <a:rPr lang="pl-PL" sz="1400" b="0" i="0" u="none" strike="noStrike" dirty="0">
                <a:solidFill>
                  <a:srgbClr val="000000"/>
                </a:solidFill>
                <a:effectLst/>
              </a:rPr>
              <a:t> </a:t>
            </a:r>
            <a:r>
              <a:rPr lang="pl-PL" sz="1400" b="1" i="0" u="none" strike="noStrike" dirty="0">
                <a:solidFill>
                  <a:srgbClr val="000000"/>
                </a:solidFill>
                <a:effectLst/>
              </a:rPr>
              <a:t>as much as 20°C</a:t>
            </a:r>
            <a:r>
              <a:rPr lang="pl-PL" sz="1400" b="0" i="0" u="none" strike="noStrike" dirty="0">
                <a:solidFill>
                  <a:srgbClr val="000000"/>
                </a:solidFill>
                <a:effectLst/>
              </a:rPr>
              <a:t>.</a:t>
            </a:r>
          </a:p>
          <a:p>
            <a:pPr algn="l">
              <a:lnSpc>
                <a:spcPct val="150000"/>
              </a:lnSpc>
              <a:buFont typeface="Wingdings" pitchFamily="2" charset="2"/>
              <a:buChar char="§"/>
            </a:pPr>
            <a:r>
              <a:rPr lang="pl-PL" sz="1400" b="0" i="0" u="none" strike="noStrike" dirty="0">
                <a:solidFill>
                  <a:srgbClr val="000000"/>
                </a:solidFill>
                <a:effectLst/>
              </a:rPr>
              <a:t>In </a:t>
            </a:r>
            <a:r>
              <a:rPr lang="pl-PL" sz="1400" b="0" i="0" u="none" strike="noStrike" dirty="0" err="1">
                <a:solidFill>
                  <a:srgbClr val="000000"/>
                </a:solidFill>
                <a:effectLst/>
              </a:rPr>
              <a:t>cities</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on </a:t>
            </a:r>
            <a:r>
              <a:rPr lang="pl-PL" sz="1400" b="0" i="0" u="none" strike="noStrike" dirty="0" err="1">
                <a:solidFill>
                  <a:srgbClr val="000000"/>
                </a:solidFill>
                <a:effectLst/>
              </a:rPr>
              <a:t>average</a:t>
            </a:r>
            <a:r>
              <a:rPr lang="pl-PL" sz="1400" b="0" i="0" u="none" strike="noStrike" dirty="0">
                <a:solidFill>
                  <a:srgbClr val="000000"/>
                </a:solidFill>
                <a:effectLst/>
              </a:rPr>
              <a:t> </a:t>
            </a:r>
            <a:r>
              <a:rPr lang="pl-PL" sz="1400" b="1" i="0" u="none" strike="noStrike" dirty="0">
                <a:solidFill>
                  <a:srgbClr val="000000"/>
                </a:solidFill>
                <a:effectLst/>
              </a:rPr>
              <a:t>10–15°C </a:t>
            </a:r>
            <a:r>
              <a:rPr lang="pl-PL" sz="1400" b="1" i="0" u="none" strike="noStrike" dirty="0" err="1">
                <a:solidFill>
                  <a:srgbClr val="000000"/>
                </a:solidFill>
                <a:effectLst/>
              </a:rPr>
              <a:t>warmer</a:t>
            </a:r>
            <a:r>
              <a:rPr lang="pl-PL" sz="1400" b="0" i="0" u="none" strike="noStrike" dirty="0">
                <a:solidFill>
                  <a:srgbClr val="000000"/>
                </a:solidFill>
                <a:effectLst/>
              </a:rPr>
              <a:t> </a:t>
            </a:r>
            <a:r>
              <a:rPr lang="pl-PL" sz="1400" b="0" i="0" u="none" strike="noStrike" dirty="0" err="1">
                <a:solidFill>
                  <a:srgbClr val="000000"/>
                </a:solidFill>
                <a:effectLst/>
              </a:rPr>
              <a:t>than</a:t>
            </a:r>
            <a:r>
              <a:rPr lang="pl-PL" sz="1400" b="0" i="0" u="none" strike="noStrike" dirty="0">
                <a:solidFill>
                  <a:srgbClr val="000000"/>
                </a:solidFill>
                <a:effectLst/>
              </a:rPr>
              <a:t> </a:t>
            </a:r>
            <a:r>
              <a:rPr lang="pl-PL" sz="1400" b="0" i="0" u="none" strike="noStrike" dirty="0" err="1">
                <a:solidFill>
                  <a:srgbClr val="000000"/>
                </a:solidFill>
                <a:effectLst/>
              </a:rPr>
              <a:t>outside</a:t>
            </a:r>
            <a:r>
              <a:rPr lang="pl-PL" sz="1400" b="0" i="0" u="none" strike="noStrike" dirty="0">
                <a:solidFill>
                  <a:srgbClr val="000000"/>
                </a:solidFill>
                <a:effectLst/>
              </a:rPr>
              <a:t> </a:t>
            </a:r>
            <a:r>
              <a:rPr lang="pl-PL" sz="1400" b="0" i="0" u="none" strike="noStrike" dirty="0" err="1">
                <a:solidFill>
                  <a:srgbClr val="000000"/>
                </a:solidFill>
                <a:effectLst/>
              </a:rPr>
              <a:t>them</a:t>
            </a:r>
            <a:r>
              <a:rPr lang="pl-PL" sz="1400" b="0" i="0" u="none" strike="noStrike" dirty="0">
                <a:solidFill>
                  <a:srgbClr val="000000"/>
                </a:solidFill>
                <a:effectLst/>
              </a:rPr>
              <a:t>.</a:t>
            </a:r>
          </a:p>
          <a:p>
            <a:pPr algn="l">
              <a:lnSpc>
                <a:spcPct val="150000"/>
              </a:lnSpc>
              <a:buFont typeface="Wingdings" pitchFamily="2" charset="2"/>
              <a:buChar char="§"/>
            </a:pPr>
            <a:r>
              <a:rPr lang="pl-PL" sz="1400" b="1" i="0" u="none" strike="noStrike" dirty="0" err="1">
                <a:solidFill>
                  <a:srgbClr val="000000"/>
                </a:solidFill>
                <a:effectLst/>
              </a:rPr>
              <a:t>Activists</a:t>
            </a:r>
            <a:r>
              <a:rPr lang="pl-PL" sz="1400" b="0" i="0" u="none" strike="noStrike" dirty="0">
                <a:solidFill>
                  <a:srgbClr val="000000"/>
                </a:solidFill>
                <a:effectLst/>
              </a:rPr>
              <a:t>, to </a:t>
            </a:r>
            <a:r>
              <a:rPr lang="pl-PL" sz="1400" b="0" i="0" u="none" strike="noStrike" dirty="0" err="1">
                <a:solidFill>
                  <a:srgbClr val="000000"/>
                </a:solidFill>
                <a:effectLst/>
              </a:rPr>
              <a:t>draw</a:t>
            </a:r>
            <a:r>
              <a:rPr lang="pl-PL" sz="1400" b="0" i="0" u="none" strike="noStrike" dirty="0">
                <a:solidFill>
                  <a:srgbClr val="000000"/>
                </a:solidFill>
                <a:effectLst/>
              </a:rPr>
              <a:t> </a:t>
            </a:r>
            <a:r>
              <a:rPr lang="pl-PL" sz="1400" b="0" i="0" u="none" strike="noStrike" dirty="0" err="1">
                <a:solidFill>
                  <a:srgbClr val="000000"/>
                </a:solidFill>
                <a:effectLst/>
              </a:rPr>
              <a:t>attention</a:t>
            </a:r>
            <a:r>
              <a:rPr lang="pl-PL" sz="1400" b="0" i="0" u="none" strike="noStrike" dirty="0">
                <a:solidFill>
                  <a:srgbClr val="000000"/>
                </a:solidFill>
                <a:effectLst/>
              </a:rPr>
              <a:t> to the problem of </a:t>
            </a:r>
            <a:r>
              <a:rPr lang="pl-PL" sz="1400" b="0" i="0" u="none" strike="noStrike" dirty="0" err="1">
                <a:solidFill>
                  <a:srgbClr val="000000"/>
                </a:solidFill>
                <a:effectLst/>
              </a:rPr>
              <a:t>overheating</a:t>
            </a:r>
            <a:r>
              <a:rPr lang="pl-PL" sz="1400" b="0" i="0" u="none" strike="noStrike" dirty="0">
                <a:solidFill>
                  <a:srgbClr val="000000"/>
                </a:solidFill>
                <a:effectLst/>
              </a:rPr>
              <a:t>, </a:t>
            </a:r>
            <a:r>
              <a:rPr lang="pl-PL" sz="1400" b="0" i="0" u="none" strike="noStrike" dirty="0" err="1">
                <a:solidFill>
                  <a:srgbClr val="000000"/>
                </a:solidFill>
                <a:effectLst/>
              </a:rPr>
              <a:t>sometimes</a:t>
            </a:r>
            <a:r>
              <a:rPr lang="pl-PL" sz="1400" b="0" i="0" u="none" strike="noStrike" dirty="0">
                <a:solidFill>
                  <a:srgbClr val="000000"/>
                </a:solidFill>
                <a:effectLst/>
              </a:rPr>
              <a:t> </a:t>
            </a:r>
            <a:r>
              <a:rPr lang="pl-PL" sz="1400" b="1" i="0" u="none" strike="noStrike" dirty="0" err="1">
                <a:solidFill>
                  <a:srgbClr val="000000"/>
                </a:solidFill>
                <a:effectLst/>
              </a:rPr>
              <a:t>fry</a:t>
            </a:r>
            <a:r>
              <a:rPr lang="pl-PL" sz="1400" b="1" i="0" u="none" strike="noStrike" dirty="0">
                <a:solidFill>
                  <a:srgbClr val="000000"/>
                </a:solidFill>
                <a:effectLst/>
              </a:rPr>
              <a:t> </a:t>
            </a:r>
            <a:r>
              <a:rPr lang="pl-PL" sz="1400" b="1" i="0" u="none" strike="noStrike" dirty="0" err="1">
                <a:solidFill>
                  <a:srgbClr val="000000"/>
                </a:solidFill>
                <a:effectLst/>
              </a:rPr>
              <a:t>eggs</a:t>
            </a:r>
            <a:r>
              <a:rPr lang="pl-PL" sz="1400" b="1" i="0" u="none" strike="noStrike" dirty="0">
                <a:solidFill>
                  <a:srgbClr val="000000"/>
                </a:solidFill>
                <a:effectLst/>
              </a:rPr>
              <a:t> on </a:t>
            </a:r>
            <a:r>
              <a:rPr lang="pl-PL" sz="1400" b="1" i="0" u="none" strike="noStrike" dirty="0" err="1">
                <a:solidFill>
                  <a:srgbClr val="000000"/>
                </a:solidFill>
                <a:effectLst/>
              </a:rPr>
              <a:t>city</a:t>
            </a:r>
            <a:r>
              <a:rPr lang="pl-PL" sz="1400" b="1" i="0" u="none" strike="noStrike" dirty="0">
                <a:solidFill>
                  <a:srgbClr val="000000"/>
                </a:solidFill>
                <a:effectLst/>
              </a:rPr>
              <a:t> </a:t>
            </a:r>
            <a:r>
              <a:rPr lang="pl-PL" sz="1400" b="1" i="0" u="none" strike="noStrike" dirty="0" err="1">
                <a:solidFill>
                  <a:srgbClr val="000000"/>
                </a:solidFill>
                <a:effectLst/>
              </a:rPr>
              <a:t>pavements</a:t>
            </a:r>
            <a:r>
              <a:rPr lang="pl-PL" sz="1400" b="0" i="0" u="none" strike="noStrike" dirty="0">
                <a:solidFill>
                  <a:srgbClr val="000000"/>
                </a:solidFill>
                <a:effectLst/>
              </a:rPr>
              <a:t>.</a:t>
            </a:r>
          </a:p>
          <a:p>
            <a:pPr algn="l">
              <a:lnSpc>
                <a:spcPct val="150000"/>
              </a:lnSpc>
              <a:buFont typeface="Wingdings" pitchFamily="2" charset="2"/>
              <a:buChar char="§"/>
            </a:pP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due</a:t>
            </a:r>
            <a:r>
              <a:rPr lang="pl-PL" sz="1400" b="0" i="0" u="none" strike="noStrike" dirty="0">
                <a:solidFill>
                  <a:srgbClr val="000000"/>
                </a:solidFill>
                <a:effectLst/>
              </a:rPr>
              <a:t> to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1" i="0" u="none" strike="noStrike" dirty="0" err="1">
                <a:solidFill>
                  <a:srgbClr val="000000"/>
                </a:solidFill>
                <a:effectLst/>
              </a:rPr>
              <a:t>shorter</a:t>
            </a:r>
            <a:r>
              <a:rPr lang="pl-PL" sz="1400" b="1" i="0" u="none" strike="noStrike" dirty="0">
                <a:solidFill>
                  <a:srgbClr val="000000"/>
                </a:solidFill>
                <a:effectLst/>
              </a:rPr>
              <a:t> </a:t>
            </a:r>
            <a:r>
              <a:rPr lang="pl-PL" sz="1400" b="1" i="0" u="none" strike="noStrike" dirty="0" err="1">
                <a:solidFill>
                  <a:srgbClr val="000000"/>
                </a:solidFill>
                <a:effectLst/>
              </a:rPr>
              <a:t>height</a:t>
            </a:r>
            <a:r>
              <a:rPr lang="pl-PL" sz="1400" b="0" i="0" u="none" strike="noStrike" dirty="0">
                <a:solidFill>
                  <a:srgbClr val="000000"/>
                </a:solidFill>
                <a:effectLst/>
              </a:rPr>
              <a:t> and </a:t>
            </a:r>
            <a:r>
              <a:rPr lang="pl-PL" sz="1400" b="1" i="0" u="none" strike="noStrike" dirty="0" err="1">
                <a:solidFill>
                  <a:srgbClr val="000000"/>
                </a:solidFill>
                <a:effectLst/>
              </a:rPr>
              <a:t>smaller</a:t>
            </a:r>
            <a:r>
              <a:rPr lang="pl-PL" sz="1400" b="1" i="0" u="none" strike="noStrike" dirty="0">
                <a:solidFill>
                  <a:srgbClr val="000000"/>
                </a:solidFill>
                <a:effectLst/>
              </a:rPr>
              <a:t> body mass</a:t>
            </a:r>
            <a:r>
              <a:rPr lang="pl-PL" sz="1400" b="0" i="0" u="none" strike="noStrike" dirty="0">
                <a:solidFill>
                  <a:srgbClr val="000000"/>
                </a:solidFill>
                <a:effectLst/>
              </a:rPr>
              <a:t>, </a:t>
            </a:r>
            <a:r>
              <a:rPr lang="pl-PL" sz="1400" b="1" i="0" u="none" strike="noStrike" dirty="0" err="1">
                <a:solidFill>
                  <a:srgbClr val="000000"/>
                </a:solidFill>
                <a:effectLst/>
              </a:rPr>
              <a:t>overheat</a:t>
            </a:r>
            <a:r>
              <a:rPr lang="pl-PL" sz="1400" b="1" i="0" u="none" strike="noStrike" dirty="0">
                <a:solidFill>
                  <a:srgbClr val="000000"/>
                </a:solidFill>
                <a:effectLst/>
              </a:rPr>
              <a:t> </a:t>
            </a:r>
            <a:r>
              <a:rPr lang="pl-PL" sz="1400" b="1" i="0" u="none" strike="noStrike" dirty="0" err="1">
                <a:solidFill>
                  <a:srgbClr val="000000"/>
                </a:solidFill>
                <a:effectLst/>
              </a:rPr>
              <a:t>more</a:t>
            </a:r>
            <a:r>
              <a:rPr lang="pl-PL" sz="1400" b="1" i="0" u="none" strike="noStrike" dirty="0">
                <a:solidFill>
                  <a:srgbClr val="000000"/>
                </a:solidFill>
                <a:effectLst/>
              </a:rPr>
              <a:t> </a:t>
            </a:r>
            <a:r>
              <a:rPr lang="pl-PL" sz="1400" b="1" i="0" u="none" strike="noStrike" dirty="0" err="1">
                <a:solidFill>
                  <a:srgbClr val="000000"/>
                </a:solidFill>
                <a:effectLst/>
              </a:rPr>
              <a:t>quickly</a:t>
            </a:r>
            <a:r>
              <a:rPr lang="pl-PL" sz="1400" b="0" i="0" u="none" strike="noStrike" dirty="0">
                <a:solidFill>
                  <a:srgbClr val="000000"/>
                </a:solidFill>
                <a:effectLst/>
              </a:rPr>
              <a:t>.</a:t>
            </a:r>
          </a:p>
        </p:txBody>
      </p:sp>
      <p:pic>
        <p:nvPicPr>
          <p:cNvPr id="8" name="Obraz 7" descr="Obraz zawierający jajka, patelnia, naczynia kuchenne, w pomieszczeniu&#10;&#10;Zawartość wygenerowana przez sztuczną inteligencję może być niepoprawna.">
            <a:extLst>
              <a:ext uri="{FF2B5EF4-FFF2-40B4-BE49-F238E27FC236}">
                <a16:creationId xmlns:a16="http://schemas.microsoft.com/office/drawing/2014/main" id="{918A47A5-B636-4AC1-E8F6-146CAC8EE42C}"/>
              </a:ext>
            </a:extLst>
          </p:cNvPr>
          <p:cNvPicPr>
            <a:picLocks noChangeAspect="1"/>
          </p:cNvPicPr>
          <p:nvPr/>
        </p:nvPicPr>
        <p:blipFill>
          <a:blip r:embed="rId3">
            <a:extLst>
              <a:ext uri="{28A0092B-C50C-407E-A947-70E740481C1C}">
                <a14:useLocalDpi xmlns:a14="http://schemas.microsoft.com/office/drawing/2010/main"/>
              </a:ext>
            </a:extLst>
          </a:blip>
          <a:srcRect l="12626" r="15826"/>
          <a:stretch/>
        </p:blipFill>
        <p:spPr>
          <a:xfrm>
            <a:off x="8025760" y="2204720"/>
            <a:ext cx="3896239" cy="3593148"/>
          </a:xfrm>
          <a:prstGeom prst="rect">
            <a:avLst/>
          </a:prstGeom>
        </p:spPr>
      </p:pic>
      <p:sp>
        <p:nvSpPr>
          <p:cNvPr id="5" name="Pagon 4">
            <a:hlinkClick r:id="rId4" action="ppaction://hlinksldjump"/>
            <a:extLst>
              <a:ext uri="{FF2B5EF4-FFF2-40B4-BE49-F238E27FC236}">
                <a16:creationId xmlns:a16="http://schemas.microsoft.com/office/drawing/2014/main" id="{CCDD5584-83EE-CA25-97E9-0AAF26578D7E}"/>
              </a:ext>
            </a:extLst>
          </p:cNvPr>
          <p:cNvSpPr/>
          <p:nvPr/>
        </p:nvSpPr>
        <p:spPr>
          <a:xfrm rot="10800000">
            <a:off x="7104384" y="5800599"/>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4" name="pole tekstowe 3">
            <a:extLst>
              <a:ext uri="{FF2B5EF4-FFF2-40B4-BE49-F238E27FC236}">
                <a16:creationId xmlns:a16="http://schemas.microsoft.com/office/drawing/2014/main" id="{D773EAC9-A3E2-ADA7-0D00-C2C8B57A98BF}"/>
              </a:ext>
            </a:extLst>
          </p:cNvPr>
          <p:cNvSpPr txBox="1"/>
          <p:nvPr/>
        </p:nvSpPr>
        <p:spPr>
          <a:xfrm>
            <a:off x="9072563" y="5495835"/>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37305781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B8884AE-C217-8D07-6B83-995EAA8DF27E}"/>
              </a:ext>
            </a:extLst>
          </p:cNvPr>
          <p:cNvSpPr>
            <a:spLocks noGrp="1"/>
          </p:cNvSpPr>
          <p:nvPr>
            <p:ph type="title"/>
          </p:nvPr>
        </p:nvSpPr>
        <p:spPr/>
        <p:txBody>
          <a:bodyPr/>
          <a:lstStyle/>
          <a:p>
            <a:r>
              <a:rPr lang="pl-PL" dirty="0" err="1"/>
              <a:t>Resilient</a:t>
            </a:r>
            <a:r>
              <a:rPr lang="pl-PL" dirty="0"/>
              <a:t> </a:t>
            </a:r>
            <a:r>
              <a:rPr lang="pl-PL" dirty="0" err="1"/>
              <a:t>cities</a:t>
            </a:r>
            <a:r>
              <a:rPr lang="pl-PL" dirty="0"/>
              <a:t> – </a:t>
            </a:r>
            <a:r>
              <a:rPr lang="pl-PL" dirty="0" err="1"/>
              <a:t>examples</a:t>
            </a:r>
            <a:endParaRPr lang="pl-PL" dirty="0"/>
          </a:p>
        </p:txBody>
      </p:sp>
      <p:sp>
        <p:nvSpPr>
          <p:cNvPr id="4" name="Prostokąt 3">
            <a:extLst>
              <a:ext uri="{FF2B5EF4-FFF2-40B4-BE49-F238E27FC236}">
                <a16:creationId xmlns:a16="http://schemas.microsoft.com/office/drawing/2014/main" id="{252148A8-9322-D927-5653-A0CB6B385F8E}"/>
              </a:ext>
            </a:extLst>
          </p:cNvPr>
          <p:cNvSpPr/>
          <p:nvPr/>
        </p:nvSpPr>
        <p:spPr>
          <a:xfrm>
            <a:off x="723900" y="1690688"/>
            <a:ext cx="3276600" cy="473551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 name="Prostokąt 4">
            <a:extLst>
              <a:ext uri="{FF2B5EF4-FFF2-40B4-BE49-F238E27FC236}">
                <a16:creationId xmlns:a16="http://schemas.microsoft.com/office/drawing/2014/main" id="{C2E670AA-FD3A-4855-9515-1128B9A1866D}"/>
              </a:ext>
            </a:extLst>
          </p:cNvPr>
          <p:cNvSpPr/>
          <p:nvPr/>
        </p:nvSpPr>
        <p:spPr>
          <a:xfrm>
            <a:off x="4457700" y="1704976"/>
            <a:ext cx="3276600" cy="473551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 name="Prostokąt 5">
            <a:extLst>
              <a:ext uri="{FF2B5EF4-FFF2-40B4-BE49-F238E27FC236}">
                <a16:creationId xmlns:a16="http://schemas.microsoft.com/office/drawing/2014/main" id="{45E311A7-D7E1-7F37-D2FB-2F17DD9576D2}"/>
              </a:ext>
            </a:extLst>
          </p:cNvPr>
          <p:cNvSpPr/>
          <p:nvPr/>
        </p:nvSpPr>
        <p:spPr>
          <a:xfrm>
            <a:off x="8191500" y="1690688"/>
            <a:ext cx="3276600" cy="473551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7" name="Symbol zastępczy zawartości 4" descr="Obraz zawierający niebo, na wolnym powietrzu, drzewo, ludzie&#10;&#10;Opis wygenerowany automatycznie">
            <a:extLst>
              <a:ext uri="{FF2B5EF4-FFF2-40B4-BE49-F238E27FC236}">
                <a16:creationId xmlns:a16="http://schemas.microsoft.com/office/drawing/2014/main" id="{08D890D3-0C4F-4A7B-9642-7635140C1B36}"/>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780680" y="3846643"/>
            <a:ext cx="3162300" cy="1155603"/>
          </a:xfrm>
          <a:prstGeom prst="rect">
            <a:avLst/>
          </a:prstGeom>
        </p:spPr>
      </p:pic>
      <p:pic>
        <p:nvPicPr>
          <p:cNvPr id="8" name="Obraz 7" descr="Obraz zawierający na wolnym powietrzu, chmura, niebo, woda&#10;&#10;Opis wygenerowany automatycznie">
            <a:extLst>
              <a:ext uri="{FF2B5EF4-FFF2-40B4-BE49-F238E27FC236}">
                <a16:creationId xmlns:a16="http://schemas.microsoft.com/office/drawing/2014/main" id="{1EB0248A-F3FF-5285-56BF-4EFCD1149091}"/>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80680" y="5179747"/>
            <a:ext cx="3162300" cy="1155603"/>
          </a:xfrm>
          <a:prstGeom prst="rect">
            <a:avLst/>
          </a:prstGeom>
        </p:spPr>
      </p:pic>
      <p:pic>
        <p:nvPicPr>
          <p:cNvPr id="9" name="Symbol zastępczy zawartości 4" descr="Obraz zawierający na wolnym powietrzu, chmura, drzewo, niebo&#10;&#10;Opis wygenerowany automatycznie">
            <a:extLst>
              <a:ext uri="{FF2B5EF4-FFF2-40B4-BE49-F238E27FC236}">
                <a16:creationId xmlns:a16="http://schemas.microsoft.com/office/drawing/2014/main" id="{BFC06370-D2E9-8F32-6F84-0CCF51FE8F88}"/>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12666" y="3042874"/>
            <a:ext cx="3166668" cy="3292476"/>
          </a:xfrm>
          <a:prstGeom prst="rect">
            <a:avLst/>
          </a:prstGeom>
        </p:spPr>
      </p:pic>
      <p:pic>
        <p:nvPicPr>
          <p:cNvPr id="10" name="Symbol zastępczy zawartości 4" descr="Obraz zawierający mapa, tekst, atlas&#10;&#10;Opis wygenerowany automatycznie">
            <a:extLst>
              <a:ext uri="{FF2B5EF4-FFF2-40B4-BE49-F238E27FC236}">
                <a16:creationId xmlns:a16="http://schemas.microsoft.com/office/drawing/2014/main" id="{631B20E1-63BB-25C0-C58D-FD3A9861F130}"/>
              </a:ext>
            </a:extLst>
          </p:cNvPr>
          <p:cNvPicPr>
            <a:picLocks noGrp="1" noChangeAspect="1"/>
          </p:cNvPicPr>
          <p:nvPr>
            <p:ph idx="1"/>
          </p:nvPr>
        </p:nvPicPr>
        <p:blipFill rotWithShape="1">
          <a:blip r:embed="rId5">
            <a:extLst>
              <a:ext uri="{28A0092B-C50C-407E-A947-70E740481C1C}">
                <a14:useLocalDpi xmlns:a14="http://schemas.microsoft.com/office/drawing/2010/main"/>
              </a:ext>
            </a:extLst>
          </a:blip>
          <a:srcRect/>
          <a:stretch/>
        </p:blipFill>
        <p:spPr>
          <a:xfrm rot="16200000">
            <a:off x="8059124" y="3441094"/>
            <a:ext cx="3541351" cy="2247161"/>
          </a:xfrm>
        </p:spPr>
      </p:pic>
      <p:sp>
        <p:nvSpPr>
          <p:cNvPr id="11" name="pole tekstowe 10">
            <a:extLst>
              <a:ext uri="{FF2B5EF4-FFF2-40B4-BE49-F238E27FC236}">
                <a16:creationId xmlns:a16="http://schemas.microsoft.com/office/drawing/2014/main" id="{31D8944D-C283-C086-1825-8C1DB5068848}"/>
              </a:ext>
            </a:extLst>
          </p:cNvPr>
          <p:cNvSpPr txBox="1"/>
          <p:nvPr/>
        </p:nvSpPr>
        <p:spPr>
          <a:xfrm>
            <a:off x="723900" y="1917269"/>
            <a:ext cx="3276600" cy="923330"/>
          </a:xfrm>
          <a:prstGeom prst="rect">
            <a:avLst/>
          </a:prstGeom>
          <a:noFill/>
        </p:spPr>
        <p:txBody>
          <a:bodyPr wrap="square" rtlCol="0">
            <a:spAutoFit/>
          </a:bodyPr>
          <a:lstStyle/>
          <a:p>
            <a:pPr algn="ctr"/>
            <a:r>
              <a:rPr lang="pl-PL" dirty="0">
                <a:hlinkClick r:id="rId6" action="ppaction://hlinksldjump"/>
              </a:rPr>
              <a:t>Kopenhagen, Denmark</a:t>
            </a:r>
          </a:p>
          <a:p>
            <a:pPr algn="ctr"/>
            <a:r>
              <a:rPr lang="pl-PL" sz="1800" dirty="0" err="1">
                <a:hlinkClick r:id="rId6" action="ppaction://hlinksldjump"/>
              </a:rPr>
              <a:t>Enghaveparken</a:t>
            </a:r>
            <a:endParaRPr lang="pl-PL" dirty="0"/>
          </a:p>
          <a:p>
            <a:endParaRPr lang="pl-PL" dirty="0"/>
          </a:p>
        </p:txBody>
      </p:sp>
      <p:sp>
        <p:nvSpPr>
          <p:cNvPr id="14" name="pole tekstowe 13">
            <a:extLst>
              <a:ext uri="{FF2B5EF4-FFF2-40B4-BE49-F238E27FC236}">
                <a16:creationId xmlns:a16="http://schemas.microsoft.com/office/drawing/2014/main" id="{0AF8C3CB-784B-CC19-A533-940C584CBC4E}"/>
              </a:ext>
            </a:extLst>
          </p:cNvPr>
          <p:cNvSpPr txBox="1"/>
          <p:nvPr/>
        </p:nvSpPr>
        <p:spPr>
          <a:xfrm>
            <a:off x="4457700" y="1914823"/>
            <a:ext cx="3276600" cy="369332"/>
          </a:xfrm>
          <a:prstGeom prst="rect">
            <a:avLst/>
          </a:prstGeom>
          <a:noFill/>
        </p:spPr>
        <p:txBody>
          <a:bodyPr wrap="square" rtlCol="0">
            <a:spAutoFit/>
          </a:bodyPr>
          <a:lstStyle/>
          <a:p>
            <a:pPr algn="ctr"/>
            <a:r>
              <a:rPr lang="pl-PL" dirty="0">
                <a:hlinkClick r:id="rId7" action="ppaction://hlinksldjump"/>
              </a:rPr>
              <a:t>J</a:t>
            </a:r>
            <a:r>
              <a:rPr lang="pl-PL" sz="1800" dirty="0">
                <a:hlinkClick r:id="rId7" action="ppaction://hlinksldjump"/>
              </a:rPr>
              <a:t>akarta, Indonesie</a:t>
            </a:r>
            <a:endParaRPr lang="pl-PL" sz="1800" dirty="0"/>
          </a:p>
        </p:txBody>
      </p:sp>
      <p:sp>
        <p:nvSpPr>
          <p:cNvPr id="15" name="pole tekstowe 14">
            <a:extLst>
              <a:ext uri="{FF2B5EF4-FFF2-40B4-BE49-F238E27FC236}">
                <a16:creationId xmlns:a16="http://schemas.microsoft.com/office/drawing/2014/main" id="{D5F6D56E-94C0-23A9-1CED-2442EACC815E}"/>
              </a:ext>
            </a:extLst>
          </p:cNvPr>
          <p:cNvSpPr txBox="1"/>
          <p:nvPr/>
        </p:nvSpPr>
        <p:spPr>
          <a:xfrm>
            <a:off x="8191499" y="1914823"/>
            <a:ext cx="3276600" cy="646331"/>
          </a:xfrm>
          <a:prstGeom prst="rect">
            <a:avLst/>
          </a:prstGeom>
          <a:noFill/>
        </p:spPr>
        <p:txBody>
          <a:bodyPr wrap="square" rtlCol="0">
            <a:spAutoFit/>
          </a:bodyPr>
          <a:lstStyle/>
          <a:p>
            <a:pPr algn="ctr"/>
            <a:r>
              <a:rPr lang="pl-PL" sz="1800" dirty="0">
                <a:hlinkClick r:id="rId8" action="ppaction://hlinksldjump"/>
              </a:rPr>
              <a:t>Tirana, Albania</a:t>
            </a:r>
          </a:p>
          <a:p>
            <a:pPr algn="ctr"/>
            <a:r>
              <a:rPr lang="pl-PL" sz="1800" dirty="0">
                <a:hlinkClick r:id="rId8" action="ppaction://hlinksldjump"/>
              </a:rPr>
              <a:t>Tirana2030</a:t>
            </a:r>
            <a:endParaRPr lang="pl-PL" sz="1800" dirty="0"/>
          </a:p>
        </p:txBody>
      </p:sp>
    </p:spTree>
    <p:extLst>
      <p:ext uri="{BB962C8B-B14F-4D97-AF65-F5344CB8AC3E}">
        <p14:creationId xmlns:p14="http://schemas.microsoft.com/office/powerpoint/2010/main" val="32489275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9998D1E-4B46-1D91-9A01-C89FB5BB48FA}"/>
              </a:ext>
            </a:extLst>
          </p:cNvPr>
          <p:cNvSpPr>
            <a:spLocks noGrp="1"/>
          </p:cNvSpPr>
          <p:nvPr>
            <p:ph type="title"/>
          </p:nvPr>
        </p:nvSpPr>
        <p:spPr>
          <a:xfrm>
            <a:off x="838200" y="365125"/>
            <a:ext cx="8241792" cy="1325563"/>
          </a:xfrm>
        </p:spPr>
        <p:txBody>
          <a:bodyPr>
            <a:normAutofit/>
          </a:bodyPr>
          <a:lstStyle/>
          <a:p>
            <a:r>
              <a:rPr lang="pl-PL" sz="3600" dirty="0" err="1"/>
              <a:t>Kopenhagen</a:t>
            </a:r>
            <a:r>
              <a:rPr lang="pl-PL" sz="3600" dirty="0"/>
              <a:t>, </a:t>
            </a:r>
            <a:r>
              <a:rPr lang="pl-PL" sz="3600" dirty="0" err="1"/>
              <a:t>Denmark</a:t>
            </a:r>
            <a:r>
              <a:rPr lang="pl-PL" sz="3600" dirty="0"/>
              <a:t>: </a:t>
            </a:r>
            <a:r>
              <a:rPr lang="pl-PL" sz="3600" dirty="0" err="1"/>
              <a:t>Enghaveparken</a:t>
            </a:r>
            <a:endParaRPr lang="pl-PL" sz="3600" dirty="0"/>
          </a:p>
        </p:txBody>
      </p:sp>
      <p:sp>
        <p:nvSpPr>
          <p:cNvPr id="3" name="Symbol zastępczy zawartości 2">
            <a:extLst>
              <a:ext uri="{FF2B5EF4-FFF2-40B4-BE49-F238E27FC236}">
                <a16:creationId xmlns:a16="http://schemas.microsoft.com/office/drawing/2014/main" id="{29D073A0-5E4C-F1F9-FAAC-47E5D1309978}"/>
              </a:ext>
            </a:extLst>
          </p:cNvPr>
          <p:cNvSpPr>
            <a:spLocks noGrp="1"/>
          </p:cNvSpPr>
          <p:nvPr>
            <p:ph idx="1"/>
          </p:nvPr>
        </p:nvSpPr>
        <p:spPr>
          <a:xfrm>
            <a:off x="838200" y="1825625"/>
            <a:ext cx="4907590" cy="4351338"/>
          </a:xfrm>
        </p:spPr>
        <p:txBody>
          <a:bodyPr>
            <a:normAutofit/>
          </a:bodyPr>
          <a:lstStyle/>
          <a:p>
            <a:pPr marL="0" indent="0" algn="l">
              <a:lnSpc>
                <a:spcPct val="150000"/>
              </a:lnSpc>
              <a:buNone/>
            </a:pPr>
            <a:r>
              <a:rPr lang="pl-PL" sz="1600" b="1" i="0" u="none" strike="noStrike" dirty="0" err="1">
                <a:solidFill>
                  <a:srgbClr val="000000"/>
                </a:solidFill>
                <a:effectLst/>
              </a:rPr>
              <a:t>Revitalization</a:t>
            </a:r>
            <a:r>
              <a:rPr lang="pl-PL" sz="1600" b="1" i="0" u="none" strike="noStrike" dirty="0">
                <a:solidFill>
                  <a:srgbClr val="000000"/>
                </a:solidFill>
                <a:effectLst/>
              </a:rPr>
              <a:t> of a public park</a:t>
            </a:r>
            <a:r>
              <a:rPr lang="pl-PL" sz="1600" b="0" i="0" u="none" strike="noStrike" dirty="0">
                <a:solidFill>
                  <a:srgbClr val="000000"/>
                </a:solidFill>
                <a:effectLst/>
              </a:rPr>
              <a:t> from the </a:t>
            </a:r>
            <a:r>
              <a:rPr lang="pl-PL" sz="1600" b="1" i="0" u="none" strike="noStrike" dirty="0">
                <a:solidFill>
                  <a:srgbClr val="000000"/>
                </a:solidFill>
                <a:effectLst/>
              </a:rPr>
              <a:t>1920s</a:t>
            </a:r>
            <a:r>
              <a:rPr lang="pl-PL" sz="1600" b="0" i="0" u="none" strike="noStrike" dirty="0">
                <a:solidFill>
                  <a:srgbClr val="000000"/>
                </a:solidFill>
                <a:effectLst/>
              </a:rPr>
              <a:t>: </a:t>
            </a:r>
            <a:r>
              <a:rPr lang="pl-PL" sz="1600" b="0" i="0" u="none" strike="noStrike" dirty="0" err="1">
                <a:solidFill>
                  <a:srgbClr val="000000"/>
                </a:solidFill>
                <a:effectLst/>
              </a:rPr>
              <a:t>preserving</a:t>
            </a:r>
            <a:r>
              <a:rPr lang="pl-PL" sz="1600" b="0" i="0" u="none" strike="noStrike" dirty="0">
                <a:solidFill>
                  <a:srgbClr val="000000"/>
                </a:solidFill>
                <a:effectLst/>
              </a:rPr>
              <a:t> </a:t>
            </a:r>
            <a:r>
              <a:rPr lang="pl-PL" sz="1600" b="0" i="0" u="none" strike="noStrike" dirty="0" err="1">
                <a:solidFill>
                  <a:srgbClr val="000000"/>
                </a:solidFill>
                <a:effectLst/>
              </a:rPr>
              <a:t>its</a:t>
            </a:r>
            <a:r>
              <a:rPr lang="pl-PL" sz="1600" b="0" i="0" u="none" strike="noStrike" dirty="0">
                <a:solidFill>
                  <a:srgbClr val="000000"/>
                </a:solidFill>
                <a:effectLst/>
              </a:rPr>
              <a:t> </a:t>
            </a:r>
            <a:r>
              <a:rPr lang="pl-PL" sz="1600" b="0" i="0" u="none" strike="noStrike" dirty="0" err="1">
                <a:solidFill>
                  <a:srgbClr val="000000"/>
                </a:solidFill>
                <a:effectLst/>
              </a:rPr>
              <a:t>original</a:t>
            </a:r>
            <a:r>
              <a:rPr lang="pl-PL" sz="1600" b="0" i="0" u="none" strike="noStrike" dirty="0">
                <a:solidFill>
                  <a:srgbClr val="000000"/>
                </a:solidFill>
                <a:effectLst/>
              </a:rPr>
              <a:t> </a:t>
            </a:r>
            <a:r>
              <a:rPr lang="pl-PL" sz="1600" b="0" i="0" u="none" strike="noStrike" dirty="0" err="1">
                <a:solidFill>
                  <a:srgbClr val="000000"/>
                </a:solidFill>
                <a:effectLst/>
              </a:rPr>
              <a:t>character</a:t>
            </a:r>
            <a:r>
              <a:rPr lang="pl-PL" sz="1600" b="0" i="0" u="none" strike="noStrike" dirty="0">
                <a:solidFill>
                  <a:srgbClr val="000000"/>
                </a:solidFill>
                <a:effectLst/>
              </a:rPr>
              <a:t> </a:t>
            </a:r>
            <a:r>
              <a:rPr lang="pl-PL" sz="1600" b="0" i="0" u="none" strike="noStrike" dirty="0" err="1">
                <a:solidFill>
                  <a:srgbClr val="000000"/>
                </a:solidFill>
                <a:effectLst/>
              </a:rPr>
              <a:t>while</a:t>
            </a:r>
            <a:r>
              <a:rPr lang="pl-PL" sz="1600" b="0" i="0" u="none" strike="noStrike" dirty="0">
                <a:solidFill>
                  <a:srgbClr val="000000"/>
                </a:solidFill>
                <a:effectLst/>
              </a:rPr>
              <a:t> </a:t>
            </a:r>
            <a:r>
              <a:rPr lang="pl-PL" sz="1600" b="0" i="0" u="none" strike="noStrike" dirty="0" err="1">
                <a:solidFill>
                  <a:srgbClr val="000000"/>
                </a:solidFill>
                <a:effectLst/>
              </a:rPr>
              <a:t>introducing</a:t>
            </a:r>
            <a:r>
              <a:rPr lang="pl-PL" sz="1600" b="0" i="0" u="none" strike="noStrike" dirty="0">
                <a:solidFill>
                  <a:srgbClr val="000000"/>
                </a:solidFill>
                <a:effectLst/>
              </a:rPr>
              <a:t> </a:t>
            </a:r>
            <a:r>
              <a:rPr lang="pl-PL" sz="1600" b="1" i="0" u="none" strike="noStrike" dirty="0" err="1">
                <a:solidFill>
                  <a:srgbClr val="000000"/>
                </a:solidFill>
                <a:effectLst/>
              </a:rPr>
              <a:t>improvements</a:t>
            </a:r>
            <a:r>
              <a:rPr lang="pl-PL" sz="1600" b="1" i="0" u="none" strike="noStrike" dirty="0">
                <a:solidFill>
                  <a:srgbClr val="000000"/>
                </a:solidFill>
                <a:effectLst/>
              </a:rPr>
              <a:t> </a:t>
            </a:r>
            <a:r>
              <a:rPr lang="pl-PL" sz="1600" b="1" i="0" u="none" strike="noStrike" dirty="0" err="1">
                <a:solidFill>
                  <a:srgbClr val="000000"/>
                </a:solidFill>
                <a:effectLst/>
              </a:rPr>
              <a:t>that</a:t>
            </a:r>
            <a:r>
              <a:rPr lang="pl-PL" sz="1600" b="1" i="0" u="none" strike="noStrike" dirty="0">
                <a:solidFill>
                  <a:srgbClr val="000000"/>
                </a:solidFill>
                <a:effectLst/>
              </a:rPr>
              <a:t> </a:t>
            </a:r>
            <a:r>
              <a:rPr lang="pl-PL" sz="1600" b="1" i="0" u="none" strike="noStrike" dirty="0" err="1">
                <a:solidFill>
                  <a:srgbClr val="000000"/>
                </a:solidFill>
                <a:effectLst/>
              </a:rPr>
              <a:t>enhance</a:t>
            </a:r>
            <a:r>
              <a:rPr lang="pl-PL" sz="1600" b="1" i="0" u="none" strike="noStrike" dirty="0">
                <a:solidFill>
                  <a:srgbClr val="000000"/>
                </a:solidFill>
                <a:effectLst/>
              </a:rPr>
              <a:t> </a:t>
            </a:r>
            <a:r>
              <a:rPr lang="pl-PL" sz="1600" b="1" i="0" u="none" strike="noStrike" dirty="0" err="1">
                <a:solidFill>
                  <a:srgbClr val="000000"/>
                </a:solidFill>
                <a:effectLst/>
              </a:rPr>
              <a:t>water</a:t>
            </a:r>
            <a:r>
              <a:rPr lang="pl-PL" sz="1600" b="1" i="0" u="none" strike="noStrike" dirty="0">
                <a:solidFill>
                  <a:srgbClr val="000000"/>
                </a:solidFill>
                <a:effectLst/>
              </a:rPr>
              <a:t> </a:t>
            </a:r>
            <a:r>
              <a:rPr lang="pl-PL" sz="1600" b="1" i="0" u="none" strike="noStrike" dirty="0" err="1">
                <a:solidFill>
                  <a:srgbClr val="000000"/>
                </a:solidFill>
                <a:effectLst/>
              </a:rPr>
              <a:t>retention</a:t>
            </a:r>
            <a:r>
              <a:rPr lang="pl-PL" sz="1600" b="0" i="0" u="none" strike="noStrike" dirty="0">
                <a:solidFill>
                  <a:srgbClr val="000000"/>
                </a:solidFill>
                <a:effectLst/>
              </a:rPr>
              <a:t>.</a:t>
            </a:r>
          </a:p>
          <a:p>
            <a:pPr algn="l">
              <a:lnSpc>
                <a:spcPct val="150000"/>
              </a:lnSpc>
              <a:buFont typeface="Wingdings" pitchFamily="2" charset="2"/>
              <a:buChar char="§"/>
            </a:pPr>
            <a:r>
              <a:rPr lang="pl-PL" sz="1600" b="0" i="0" u="none" strike="noStrike" dirty="0">
                <a:solidFill>
                  <a:srgbClr val="000000"/>
                </a:solidFill>
                <a:effectLst/>
              </a:rPr>
              <a:t>for </a:t>
            </a:r>
            <a:r>
              <a:rPr lang="pl-PL" sz="1600" b="0" i="0" u="none" strike="noStrike" dirty="0" err="1">
                <a:solidFill>
                  <a:srgbClr val="000000"/>
                </a:solidFill>
                <a:effectLst/>
              </a:rPr>
              <a:t>example</a:t>
            </a:r>
            <a:r>
              <a:rPr lang="pl-PL" sz="1600" b="0" i="0" u="none" strike="noStrike" dirty="0">
                <a:solidFill>
                  <a:srgbClr val="000000"/>
                </a:solidFill>
                <a:effectLst/>
              </a:rPr>
              <a:t>, a </a:t>
            </a:r>
            <a:r>
              <a:rPr lang="pl-PL" sz="1600" b="1" i="0" u="none" strike="noStrike" dirty="0" err="1">
                <a:solidFill>
                  <a:srgbClr val="000000"/>
                </a:solidFill>
                <a:effectLst/>
              </a:rPr>
              <a:t>hockey</a:t>
            </a:r>
            <a:r>
              <a:rPr lang="pl-PL" sz="1600" b="1" i="0" u="none" strike="noStrike" dirty="0">
                <a:solidFill>
                  <a:srgbClr val="000000"/>
                </a:solidFill>
                <a:effectLst/>
              </a:rPr>
              <a:t> field</a:t>
            </a:r>
            <a:r>
              <a:rPr lang="pl-PL" sz="1600" b="0" i="0" u="none" strike="noStrike" dirty="0">
                <a:solidFill>
                  <a:srgbClr val="000000"/>
                </a:solidFill>
                <a:effectLst/>
              </a:rPr>
              <a:t> and a </a:t>
            </a:r>
            <a:r>
              <a:rPr lang="pl-PL" sz="1600" b="1" i="0" u="none" strike="noStrike" dirty="0" err="1">
                <a:solidFill>
                  <a:srgbClr val="000000"/>
                </a:solidFill>
                <a:effectLst/>
              </a:rPr>
              <a:t>rose</a:t>
            </a:r>
            <a:r>
              <a:rPr lang="pl-PL" sz="1600" b="1" i="0" u="none" strike="noStrike" dirty="0">
                <a:solidFill>
                  <a:srgbClr val="000000"/>
                </a:solidFill>
                <a:effectLst/>
              </a:rPr>
              <a:t> garden</a:t>
            </a:r>
            <a:r>
              <a:rPr lang="pl-PL" sz="1600" b="0" i="0" u="none" strike="noStrike" dirty="0">
                <a:solidFill>
                  <a:srgbClr val="000000"/>
                </a:solidFill>
                <a:effectLst/>
              </a:rPr>
              <a:t> </a:t>
            </a:r>
            <a:r>
              <a:rPr lang="pl-PL" sz="1600" b="0" i="0" u="none" strike="noStrike" dirty="0" err="1">
                <a:solidFill>
                  <a:srgbClr val="000000"/>
                </a:solidFill>
                <a:effectLst/>
              </a:rPr>
              <a:t>serve</a:t>
            </a:r>
            <a:r>
              <a:rPr lang="pl-PL" sz="1600" b="0" i="0" u="none" strike="noStrike" dirty="0">
                <a:solidFill>
                  <a:srgbClr val="000000"/>
                </a:solidFill>
                <a:effectLst/>
              </a:rPr>
              <a:t> as </a:t>
            </a:r>
            <a:r>
              <a:rPr lang="pl-PL" sz="1600" b="1" i="0" u="none" strike="noStrike" dirty="0" err="1">
                <a:solidFill>
                  <a:srgbClr val="000000"/>
                </a:solidFill>
                <a:effectLst/>
              </a:rPr>
              <a:t>water</a:t>
            </a:r>
            <a:r>
              <a:rPr lang="pl-PL" sz="1600" b="1" i="0" u="none" strike="noStrike" dirty="0">
                <a:solidFill>
                  <a:srgbClr val="000000"/>
                </a:solidFill>
                <a:effectLst/>
              </a:rPr>
              <a:t> </a:t>
            </a:r>
            <a:r>
              <a:rPr lang="pl-PL" sz="1600" b="1" i="0" u="none" strike="noStrike" dirty="0" err="1">
                <a:solidFill>
                  <a:srgbClr val="000000"/>
                </a:solidFill>
                <a:effectLst/>
              </a:rPr>
              <a:t>retention</a:t>
            </a:r>
            <a:r>
              <a:rPr lang="pl-PL" sz="1600" b="1" i="0" u="none" strike="noStrike" dirty="0">
                <a:solidFill>
                  <a:srgbClr val="000000"/>
                </a:solidFill>
                <a:effectLst/>
              </a:rPr>
              <a:t> baśni</a:t>
            </a:r>
            <a:endParaRPr lang="pl-PL" sz="1600" dirty="0">
              <a:solidFill>
                <a:srgbClr val="000000"/>
              </a:solidFill>
            </a:endParaRPr>
          </a:p>
          <a:p>
            <a:pPr algn="l">
              <a:lnSpc>
                <a:spcPct val="150000"/>
              </a:lnSpc>
              <a:buFont typeface="Wingdings" pitchFamily="2" charset="2"/>
              <a:buChar char="§"/>
            </a:pPr>
            <a:r>
              <a:rPr lang="pl-PL" sz="1600" b="1" i="0" u="none" strike="noStrike" dirty="0" err="1">
                <a:solidFill>
                  <a:srgbClr val="000000"/>
                </a:solidFill>
                <a:effectLst/>
              </a:rPr>
              <a:t>retention</a:t>
            </a:r>
            <a:r>
              <a:rPr lang="pl-PL" sz="1600" b="1" i="0" u="none" strike="noStrike" dirty="0">
                <a:solidFill>
                  <a:srgbClr val="000000"/>
                </a:solidFill>
                <a:effectLst/>
              </a:rPr>
              <a:t> </a:t>
            </a:r>
            <a:r>
              <a:rPr lang="pl-PL" sz="1600" b="1" i="0" u="none" strike="noStrike" dirty="0" err="1">
                <a:solidFill>
                  <a:srgbClr val="000000"/>
                </a:solidFill>
                <a:effectLst/>
              </a:rPr>
              <a:t>tanks</a:t>
            </a:r>
            <a:r>
              <a:rPr lang="pl-PL" sz="1600" b="1" i="0" u="none" strike="noStrike" dirty="0">
                <a:solidFill>
                  <a:srgbClr val="000000"/>
                </a:solidFill>
                <a:effectLst/>
              </a:rPr>
              <a:t> </a:t>
            </a:r>
            <a:r>
              <a:rPr lang="pl-PL" sz="1600" b="1" i="0" u="none" strike="noStrike" dirty="0" err="1">
                <a:solidFill>
                  <a:srgbClr val="000000"/>
                </a:solidFill>
                <a:effectLst/>
              </a:rPr>
              <a:t>under</a:t>
            </a:r>
            <a:r>
              <a:rPr lang="pl-PL" sz="1600" b="1" i="0" u="none" strike="noStrike" dirty="0">
                <a:solidFill>
                  <a:srgbClr val="000000"/>
                </a:solidFill>
                <a:effectLst/>
              </a:rPr>
              <a:t> the </a:t>
            </a:r>
            <a:r>
              <a:rPr lang="pl-PL" sz="1600" b="1" i="0" u="none" strike="noStrike" dirty="0" err="1">
                <a:solidFill>
                  <a:srgbClr val="000000"/>
                </a:solidFill>
                <a:effectLst/>
              </a:rPr>
              <a:t>lawn</a:t>
            </a:r>
            <a:r>
              <a:rPr lang="pl-PL" sz="1600" b="0" i="0" u="none" strike="noStrike" dirty="0">
                <a:solidFill>
                  <a:srgbClr val="000000"/>
                </a:solidFill>
                <a:effectLst/>
              </a:rPr>
              <a:t> (</a:t>
            </a:r>
            <a:r>
              <a:rPr lang="pl-PL" sz="1600" b="0" i="0" u="none" strike="noStrike" dirty="0" err="1">
                <a:solidFill>
                  <a:srgbClr val="000000"/>
                </a:solidFill>
                <a:effectLst/>
              </a:rPr>
              <a:t>used</a:t>
            </a:r>
            <a:r>
              <a:rPr lang="pl-PL" sz="1600" b="0" i="0" u="none" strike="noStrike" dirty="0">
                <a:solidFill>
                  <a:srgbClr val="000000"/>
                </a:solidFill>
                <a:effectLst/>
              </a:rPr>
              <a:t> for </a:t>
            </a:r>
            <a:r>
              <a:rPr lang="pl-PL" sz="1600" b="1" i="0" u="none" strike="noStrike" dirty="0" err="1">
                <a:solidFill>
                  <a:srgbClr val="000000"/>
                </a:solidFill>
                <a:effectLst/>
              </a:rPr>
              <a:t>watering</a:t>
            </a:r>
            <a:r>
              <a:rPr lang="pl-PL" sz="1600" b="1" i="0" u="none" strike="noStrike" dirty="0">
                <a:solidFill>
                  <a:srgbClr val="000000"/>
                </a:solidFill>
                <a:effectLst/>
              </a:rPr>
              <a:t> </a:t>
            </a:r>
            <a:r>
              <a:rPr lang="pl-PL" sz="1600" b="1" i="0" u="none" strike="noStrike" dirty="0" err="1">
                <a:solidFill>
                  <a:srgbClr val="000000"/>
                </a:solidFill>
                <a:effectLst/>
              </a:rPr>
              <a:t>plants</a:t>
            </a:r>
            <a:r>
              <a:rPr lang="pl-PL" sz="1600" b="0" i="0" u="none" strike="noStrike" dirty="0">
                <a:solidFill>
                  <a:srgbClr val="000000"/>
                </a:solidFill>
                <a:effectLst/>
              </a:rPr>
              <a:t> and </a:t>
            </a:r>
            <a:r>
              <a:rPr lang="pl-PL" sz="1600" b="1" i="0" u="none" strike="noStrike" dirty="0" err="1">
                <a:solidFill>
                  <a:srgbClr val="000000"/>
                </a:solidFill>
                <a:effectLst/>
              </a:rPr>
              <a:t>supplying</a:t>
            </a:r>
            <a:r>
              <a:rPr lang="pl-PL" sz="1600" b="1" i="0" u="none" strike="noStrike" dirty="0">
                <a:solidFill>
                  <a:srgbClr val="000000"/>
                </a:solidFill>
                <a:effectLst/>
              </a:rPr>
              <a:t> </a:t>
            </a:r>
            <a:r>
              <a:rPr lang="pl-PL" sz="1600" b="1" i="0" u="none" strike="noStrike" dirty="0" err="1">
                <a:solidFill>
                  <a:srgbClr val="000000"/>
                </a:solidFill>
                <a:effectLst/>
              </a:rPr>
              <a:t>fountains</a:t>
            </a:r>
            <a:r>
              <a:rPr lang="pl-PL" sz="1600" b="0" i="0" u="none" strike="noStrike" dirty="0">
                <a:solidFill>
                  <a:srgbClr val="000000"/>
                </a:solidFill>
                <a:effectLst/>
              </a:rPr>
              <a:t>)</a:t>
            </a:r>
          </a:p>
        </p:txBody>
      </p:sp>
      <p:pic>
        <p:nvPicPr>
          <p:cNvPr id="4" name="Symbol zastępczy zawartości 4" descr="Obraz zawierający niebo, na wolnym powietrzu, drzewo, ludzie&#10;&#10;Opis wygenerowany automatycznie">
            <a:extLst>
              <a:ext uri="{FF2B5EF4-FFF2-40B4-BE49-F238E27FC236}">
                <a16:creationId xmlns:a16="http://schemas.microsoft.com/office/drawing/2014/main" id="{76682C3F-F0C6-04B3-C0B4-431EAE0386E2}"/>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15790" y="1587631"/>
            <a:ext cx="6176210" cy="2256979"/>
          </a:xfrm>
          <a:prstGeom prst="rect">
            <a:avLst/>
          </a:prstGeom>
        </p:spPr>
      </p:pic>
      <p:pic>
        <p:nvPicPr>
          <p:cNvPr id="5" name="Obraz 4" descr="Obraz zawierający na wolnym powietrzu, chmura, niebo, woda&#10;&#10;Opis wygenerowany automatycznie">
            <a:extLst>
              <a:ext uri="{FF2B5EF4-FFF2-40B4-BE49-F238E27FC236}">
                <a16:creationId xmlns:a16="http://schemas.microsoft.com/office/drawing/2014/main" id="{91B924D4-D31B-3BF5-286B-E80BE05F1241}"/>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6015790" y="4027584"/>
            <a:ext cx="6176210" cy="2256980"/>
          </a:xfrm>
          <a:prstGeom prst="rect">
            <a:avLst/>
          </a:prstGeom>
        </p:spPr>
      </p:pic>
      <p:sp>
        <p:nvSpPr>
          <p:cNvPr id="6" name="Pagon 5">
            <a:hlinkClick r:id="rId5" action="ppaction://hlinksldjump"/>
            <a:extLst>
              <a:ext uri="{FF2B5EF4-FFF2-40B4-BE49-F238E27FC236}">
                <a16:creationId xmlns:a16="http://schemas.microsoft.com/office/drawing/2014/main" id="{D4A0C10D-BC4A-81E2-3530-185B420EF67C}"/>
              </a:ext>
            </a:extLst>
          </p:cNvPr>
          <p:cNvSpPr/>
          <p:nvPr/>
        </p:nvSpPr>
        <p:spPr>
          <a:xfrm rot="10800000">
            <a:off x="5205790" y="5744564"/>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35713010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9DB69F4-8815-F754-1B45-BB9673FF2BF2}"/>
              </a:ext>
            </a:extLst>
          </p:cNvPr>
          <p:cNvSpPr>
            <a:spLocks noGrp="1"/>
          </p:cNvSpPr>
          <p:nvPr>
            <p:ph type="title"/>
          </p:nvPr>
        </p:nvSpPr>
        <p:spPr>
          <a:xfrm>
            <a:off x="838200" y="365125"/>
            <a:ext cx="6113424" cy="1325563"/>
          </a:xfrm>
        </p:spPr>
        <p:txBody>
          <a:bodyPr>
            <a:normAutofit/>
          </a:bodyPr>
          <a:lstStyle/>
          <a:p>
            <a:r>
              <a:rPr lang="pl-PL" sz="3600" dirty="0" err="1"/>
              <a:t>Jakarta</a:t>
            </a:r>
            <a:r>
              <a:rPr lang="pl-PL" sz="3600" dirty="0"/>
              <a:t>, </a:t>
            </a:r>
            <a:r>
              <a:rPr lang="pl-PL" sz="3600" dirty="0" err="1"/>
              <a:t>Indonesia</a:t>
            </a:r>
            <a:endParaRPr lang="pl-PL" sz="3600" dirty="0"/>
          </a:p>
        </p:txBody>
      </p:sp>
      <p:sp>
        <p:nvSpPr>
          <p:cNvPr id="3" name="Symbol zastępczy zawartości 2">
            <a:extLst>
              <a:ext uri="{FF2B5EF4-FFF2-40B4-BE49-F238E27FC236}">
                <a16:creationId xmlns:a16="http://schemas.microsoft.com/office/drawing/2014/main" id="{8AB12FA3-4B03-6A9A-0519-6DE509FB32FF}"/>
              </a:ext>
            </a:extLst>
          </p:cNvPr>
          <p:cNvSpPr>
            <a:spLocks noGrp="1"/>
          </p:cNvSpPr>
          <p:nvPr>
            <p:ph idx="1"/>
          </p:nvPr>
        </p:nvSpPr>
        <p:spPr>
          <a:xfrm>
            <a:off x="838199" y="1825625"/>
            <a:ext cx="5735855" cy="4351338"/>
          </a:xfrm>
        </p:spPr>
        <p:txBody>
          <a:bodyPr>
            <a:normAutofit/>
          </a:bodyPr>
          <a:lstStyle/>
          <a:p>
            <a:pPr>
              <a:lnSpc>
                <a:spcPct val="150000"/>
              </a:lnSpc>
              <a:buFont typeface="Wingdings" pitchFamily="2" charset="2"/>
              <a:buChar char="§"/>
            </a:pPr>
            <a:r>
              <a:rPr lang="pl-PL" sz="1400" b="0" i="0" u="none" strike="noStrike" dirty="0">
                <a:solidFill>
                  <a:srgbClr val="000000"/>
                </a:solidFill>
                <a:effectLst/>
              </a:rPr>
              <a:t>Program </a:t>
            </a:r>
            <a:r>
              <a:rPr lang="pl-PL" sz="1400" b="1" i="0" u="none" strike="noStrike" dirty="0">
                <a:solidFill>
                  <a:srgbClr val="000000"/>
                </a:solidFill>
                <a:effectLst/>
              </a:rPr>
              <a:t>“Green Open Space and </a:t>
            </a:r>
            <a:r>
              <a:rPr lang="pl-PL" sz="1400" b="1" i="0" u="none" strike="noStrike" dirty="0" err="1">
                <a:solidFill>
                  <a:srgbClr val="000000"/>
                </a:solidFill>
                <a:effectLst/>
              </a:rPr>
              <a:t>Integrated</a:t>
            </a:r>
            <a:r>
              <a:rPr lang="pl-PL" sz="1400" b="1" i="0" u="none" strike="noStrike" dirty="0">
                <a:solidFill>
                  <a:srgbClr val="000000"/>
                </a:solidFill>
                <a:effectLst/>
              </a:rPr>
              <a:t> Child-</a:t>
            </a:r>
            <a:r>
              <a:rPr lang="pl-PL" sz="1400" b="1" i="0" u="none" strike="noStrike" dirty="0" err="1">
                <a:solidFill>
                  <a:srgbClr val="000000"/>
                </a:solidFill>
                <a:effectLst/>
              </a:rPr>
              <a:t>Friendly</a:t>
            </a:r>
            <a:r>
              <a:rPr lang="pl-PL" sz="1400" b="1" i="0" u="none" strike="noStrike" dirty="0">
                <a:solidFill>
                  <a:srgbClr val="000000"/>
                </a:solidFill>
                <a:effectLst/>
              </a:rPr>
              <a:t> Public </a:t>
            </a:r>
            <a:r>
              <a:rPr lang="pl-PL" sz="1400" b="1" i="0" u="none" strike="noStrike" dirty="0" err="1">
                <a:solidFill>
                  <a:srgbClr val="000000"/>
                </a:solidFill>
                <a:effectLst/>
              </a:rPr>
              <a:t>Spaces</a:t>
            </a:r>
            <a:r>
              <a:rPr lang="pl-PL" sz="1400" b="1" i="0" u="none" strike="noStrike" dirty="0">
                <a:solidFill>
                  <a:srgbClr val="000000"/>
                </a:solidFill>
                <a:effectLst/>
              </a:rPr>
              <a:t>”</a:t>
            </a:r>
            <a:endParaRPr lang="pl-PL" sz="1400" b="0" i="0" u="none" strike="noStrike" dirty="0">
              <a:solidFill>
                <a:srgbClr val="000000"/>
              </a:solidFill>
              <a:effectLst/>
            </a:endParaRPr>
          </a:p>
          <a:p>
            <a:pPr>
              <a:lnSpc>
                <a:spcPct val="150000"/>
              </a:lnSpc>
              <a:buFont typeface="Wingdings" pitchFamily="2" charset="2"/>
              <a:buChar char="§"/>
            </a:pPr>
            <a:r>
              <a:rPr lang="pl-PL" sz="1400" b="0" i="0" u="none" strike="noStrike" dirty="0">
                <a:solidFill>
                  <a:srgbClr val="000000"/>
                </a:solidFill>
                <a:effectLst/>
              </a:rPr>
              <a:t>A plan to </a:t>
            </a:r>
            <a:r>
              <a:rPr lang="pl-PL" sz="1400" b="1" i="0" u="none" strike="noStrike" dirty="0" err="1">
                <a:solidFill>
                  <a:srgbClr val="000000"/>
                </a:solidFill>
                <a:effectLst/>
              </a:rPr>
              <a:t>increase</a:t>
            </a:r>
            <a:r>
              <a:rPr lang="pl-PL" sz="1400" b="1" i="0" u="none" strike="noStrike" dirty="0">
                <a:solidFill>
                  <a:srgbClr val="000000"/>
                </a:solidFill>
                <a:effectLst/>
              </a:rPr>
              <a:t> the </a:t>
            </a:r>
            <a:r>
              <a:rPr lang="pl-PL" sz="1400" b="1" i="0" u="none" strike="noStrike" dirty="0" err="1">
                <a:solidFill>
                  <a:srgbClr val="000000"/>
                </a:solidFill>
                <a:effectLst/>
              </a:rPr>
              <a:t>area</a:t>
            </a:r>
            <a:r>
              <a:rPr lang="pl-PL" sz="1400" b="1" i="0" u="none" strike="noStrike" dirty="0">
                <a:solidFill>
                  <a:srgbClr val="000000"/>
                </a:solidFill>
                <a:effectLst/>
              </a:rPr>
              <a:t> of </a:t>
            </a:r>
            <a:r>
              <a:rPr lang="pl-PL" sz="1400" b="1" i="0" u="none" strike="noStrike" dirty="0" err="1">
                <a:solidFill>
                  <a:srgbClr val="000000"/>
                </a:solidFill>
                <a:effectLst/>
              </a:rPr>
              <a:t>green</a:t>
            </a:r>
            <a:r>
              <a:rPr lang="pl-PL" sz="1400" b="1" i="0" u="none" strike="noStrike" dirty="0">
                <a:solidFill>
                  <a:srgbClr val="000000"/>
                </a:solidFill>
                <a:effectLst/>
              </a:rPr>
              <a:t> </a:t>
            </a:r>
            <a:r>
              <a:rPr lang="pl-PL" sz="1400" b="1" i="0" u="none" strike="noStrike" dirty="0" err="1">
                <a:solidFill>
                  <a:srgbClr val="000000"/>
                </a:solidFill>
                <a:effectLst/>
              </a:rPr>
              <a:t>spaces</a:t>
            </a:r>
            <a:r>
              <a:rPr lang="pl-PL" sz="1400" b="1" i="0" u="none" strike="noStrike" dirty="0">
                <a:solidFill>
                  <a:srgbClr val="000000"/>
                </a:solidFill>
                <a:effectLst/>
              </a:rPr>
              <a:t> from 10% to 30%</a:t>
            </a:r>
            <a:r>
              <a:rPr lang="pl-PL" sz="1400" b="0" i="0" u="none" strike="noStrike" dirty="0">
                <a:solidFill>
                  <a:srgbClr val="000000"/>
                </a:solidFill>
                <a:effectLst/>
              </a:rPr>
              <a:t> in order to </a:t>
            </a:r>
            <a:r>
              <a:rPr lang="pl-PL" sz="1400" b="1" i="0" u="none" strike="noStrike" dirty="0" err="1">
                <a:solidFill>
                  <a:srgbClr val="000000"/>
                </a:solidFill>
                <a:effectLst/>
              </a:rPr>
              <a:t>reduce</a:t>
            </a:r>
            <a:r>
              <a:rPr lang="pl-PL" sz="1400" b="1" i="0" u="none" strike="noStrike" dirty="0">
                <a:solidFill>
                  <a:srgbClr val="000000"/>
                </a:solidFill>
                <a:effectLst/>
              </a:rPr>
              <a:t> </a:t>
            </a:r>
            <a:r>
              <a:rPr lang="pl-PL" sz="1400" b="1" i="0" u="none" strike="noStrike" dirty="0" err="1">
                <a:solidFill>
                  <a:srgbClr val="000000"/>
                </a:solidFill>
                <a:effectLst/>
              </a:rPr>
              <a:t>flood</a:t>
            </a:r>
            <a:r>
              <a:rPr lang="pl-PL" sz="1400" b="1" i="0" u="none" strike="noStrike" dirty="0">
                <a:solidFill>
                  <a:srgbClr val="000000"/>
                </a:solidFill>
                <a:effectLst/>
              </a:rPr>
              <a:t> </a:t>
            </a:r>
            <a:r>
              <a:rPr lang="pl-PL" sz="1400" b="1" i="0" u="none" strike="noStrike" dirty="0" err="1">
                <a:solidFill>
                  <a:srgbClr val="000000"/>
                </a:solidFill>
                <a:effectLst/>
              </a:rPr>
              <a:t>duration</a:t>
            </a:r>
            <a:r>
              <a:rPr lang="pl-PL" sz="1400" b="0" i="0" u="none" strike="noStrike" dirty="0">
                <a:solidFill>
                  <a:srgbClr val="000000"/>
                </a:solidFill>
                <a:effectLst/>
              </a:rPr>
              <a:t> and </a:t>
            </a:r>
            <a:r>
              <a:rPr lang="pl-PL" sz="1400" b="1" i="0" u="none" strike="noStrike" dirty="0" err="1">
                <a:solidFill>
                  <a:srgbClr val="000000"/>
                </a:solidFill>
                <a:effectLst/>
              </a:rPr>
              <a:t>improve</a:t>
            </a:r>
            <a:r>
              <a:rPr lang="pl-PL" sz="1400" b="1" i="0" u="none" strike="noStrike" dirty="0">
                <a:solidFill>
                  <a:srgbClr val="000000"/>
                </a:solidFill>
                <a:effectLst/>
              </a:rPr>
              <a:t> </a:t>
            </a:r>
            <a:r>
              <a:rPr lang="pl-PL" sz="1400" b="1" i="0" u="none" strike="noStrike" dirty="0" err="1">
                <a:solidFill>
                  <a:srgbClr val="000000"/>
                </a:solidFill>
                <a:effectLst/>
              </a:rPr>
              <a:t>quality</a:t>
            </a:r>
            <a:r>
              <a:rPr lang="pl-PL" sz="1400" b="1" i="0" u="none" strike="noStrike" dirty="0">
                <a:solidFill>
                  <a:srgbClr val="000000"/>
                </a:solidFill>
                <a:effectLst/>
              </a:rPr>
              <a:t> of life</a:t>
            </a:r>
            <a:r>
              <a:rPr lang="pl-PL" sz="1400" b="0" i="0" u="none" strike="noStrike" dirty="0">
                <a:solidFill>
                  <a:srgbClr val="000000"/>
                </a:solidFill>
                <a:effectLst/>
              </a:rPr>
              <a:t>, </a:t>
            </a:r>
            <a:r>
              <a:rPr lang="pl-PL" sz="1400" b="0" i="0" u="none" strike="noStrike" dirty="0" err="1">
                <a:solidFill>
                  <a:srgbClr val="000000"/>
                </a:solidFill>
                <a:effectLst/>
              </a:rPr>
              <a:t>especially</a:t>
            </a:r>
            <a:r>
              <a:rPr lang="pl-PL" sz="1400" b="0" i="0" u="none" strike="noStrike" dirty="0">
                <a:solidFill>
                  <a:srgbClr val="000000"/>
                </a:solidFill>
                <a:effectLst/>
              </a:rPr>
              <a:t> for </a:t>
            </a:r>
            <a:r>
              <a:rPr lang="pl-PL" sz="1400" b="1" i="0" u="none" strike="noStrike" dirty="0" err="1">
                <a:solidFill>
                  <a:srgbClr val="000000"/>
                </a:solidFill>
                <a:effectLst/>
              </a:rPr>
              <a:t>children</a:t>
            </a:r>
            <a:r>
              <a:rPr lang="pl-PL" sz="1400" b="0" i="0" u="none" strike="noStrike" dirty="0">
                <a:solidFill>
                  <a:srgbClr val="000000"/>
                </a:solidFill>
                <a:effectLst/>
              </a:rPr>
              <a:t>.</a:t>
            </a:r>
          </a:p>
          <a:p>
            <a:pPr>
              <a:lnSpc>
                <a:spcPct val="150000"/>
              </a:lnSpc>
              <a:buFont typeface="Wingdings" pitchFamily="2" charset="2"/>
              <a:buChar char="§"/>
            </a:pPr>
            <a:r>
              <a:rPr lang="pl-PL" sz="1400" b="0" i="0" u="none" strike="noStrike" dirty="0">
                <a:solidFill>
                  <a:srgbClr val="000000"/>
                </a:solidFill>
                <a:effectLst/>
              </a:rPr>
              <a:t>By </a:t>
            </a:r>
            <a:r>
              <a:rPr lang="pl-PL" sz="1400" b="1" i="0" u="none" strike="noStrike" dirty="0">
                <a:solidFill>
                  <a:srgbClr val="000000"/>
                </a:solidFill>
                <a:effectLst/>
              </a:rPr>
              <a:t>2030</a:t>
            </a:r>
            <a:r>
              <a:rPr lang="pl-PL" sz="1400" b="0" i="0" u="none" strike="noStrike" dirty="0">
                <a:solidFill>
                  <a:srgbClr val="000000"/>
                </a:solidFill>
                <a:effectLst/>
              </a:rPr>
              <a:t>, the </a:t>
            </a:r>
            <a:r>
              <a:rPr lang="pl-PL" sz="1400" b="0" i="0" u="none" strike="noStrike" dirty="0" err="1">
                <a:solidFill>
                  <a:srgbClr val="000000"/>
                </a:solidFill>
                <a:effectLst/>
              </a:rPr>
              <a:t>city</a:t>
            </a:r>
            <a:r>
              <a:rPr lang="pl-PL" sz="1400" b="0" i="0" u="none" strike="noStrike" dirty="0">
                <a:solidFill>
                  <a:srgbClr val="000000"/>
                </a:solidFill>
                <a:effectLst/>
              </a:rPr>
              <a:t> </a:t>
            </a:r>
            <a:r>
              <a:rPr lang="pl-PL" sz="1400" b="0" i="0" u="none" strike="noStrike" dirty="0" err="1">
                <a:solidFill>
                  <a:srgbClr val="000000"/>
                </a:solidFill>
                <a:effectLst/>
              </a:rPr>
              <a:t>aims</a:t>
            </a:r>
            <a:r>
              <a:rPr lang="pl-PL" sz="1400" b="0" i="0" u="none" strike="noStrike" dirty="0">
                <a:solidFill>
                  <a:srgbClr val="000000"/>
                </a:solidFill>
                <a:effectLst/>
              </a:rPr>
              <a:t> to </a:t>
            </a:r>
            <a:r>
              <a:rPr lang="pl-PL" sz="1400" b="0" i="0" u="none" strike="noStrike" dirty="0" err="1">
                <a:solidFill>
                  <a:srgbClr val="000000"/>
                </a:solidFill>
                <a:effectLst/>
              </a:rPr>
              <a:t>cover</a:t>
            </a:r>
            <a:r>
              <a:rPr lang="pl-PL" sz="1400" b="0" i="0" u="none" strike="noStrike" dirty="0">
                <a:solidFill>
                  <a:srgbClr val="000000"/>
                </a:solidFill>
                <a:effectLst/>
              </a:rPr>
              <a:t> </a:t>
            </a:r>
            <a:r>
              <a:rPr lang="pl-PL" sz="1400" b="1" i="0" u="none" strike="noStrike" dirty="0">
                <a:solidFill>
                  <a:srgbClr val="000000"/>
                </a:solidFill>
                <a:effectLst/>
              </a:rPr>
              <a:t>200 km²</a:t>
            </a:r>
            <a:r>
              <a:rPr lang="pl-PL" sz="1400" b="0" i="0" u="none" strike="noStrike" dirty="0">
                <a:solidFill>
                  <a:srgbClr val="000000"/>
                </a:solidFill>
                <a:effectLst/>
              </a:rPr>
              <a:t> with </a:t>
            </a:r>
            <a:r>
              <a:rPr lang="pl-PL" sz="1400" b="1" i="0" u="none" strike="noStrike" dirty="0" err="1">
                <a:solidFill>
                  <a:srgbClr val="000000"/>
                </a:solidFill>
                <a:effectLst/>
              </a:rPr>
              <a:t>parks</a:t>
            </a:r>
            <a:r>
              <a:rPr lang="pl-PL" sz="1400" b="0" i="0" u="none" strike="noStrike" dirty="0">
                <a:solidFill>
                  <a:srgbClr val="000000"/>
                </a:solidFill>
                <a:effectLst/>
              </a:rPr>
              <a:t>.</a:t>
            </a:r>
          </a:p>
        </p:txBody>
      </p:sp>
      <p:pic>
        <p:nvPicPr>
          <p:cNvPr id="4" name="Symbol zastępczy zawartości 4" descr="Obraz zawierający na wolnym powietrzu, chmura, drzewo, niebo&#10;&#10;Opis wygenerowany automatycznie">
            <a:extLst>
              <a:ext uri="{FF2B5EF4-FFF2-40B4-BE49-F238E27FC236}">
                <a16:creationId xmlns:a16="http://schemas.microsoft.com/office/drawing/2014/main" id="{CB7CEE76-2B59-DE4E-0FDF-8196792263A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50299" y="1"/>
            <a:ext cx="5141701" cy="6852924"/>
          </a:xfrm>
          <a:prstGeom prst="rect">
            <a:avLst/>
          </a:prstGeom>
        </p:spPr>
      </p:pic>
      <p:sp>
        <p:nvSpPr>
          <p:cNvPr id="6" name="pole tekstowe 5">
            <a:extLst>
              <a:ext uri="{FF2B5EF4-FFF2-40B4-BE49-F238E27FC236}">
                <a16:creationId xmlns:a16="http://schemas.microsoft.com/office/drawing/2014/main" id="{3F23ABFC-995D-2D68-6060-35CFFD6E09BA}"/>
              </a:ext>
            </a:extLst>
          </p:cNvPr>
          <p:cNvSpPr txBox="1"/>
          <p:nvPr/>
        </p:nvSpPr>
        <p:spPr>
          <a:xfrm>
            <a:off x="9293290" y="6399561"/>
            <a:ext cx="2796042" cy="369332"/>
          </a:xfrm>
          <a:prstGeom prst="rect">
            <a:avLst/>
          </a:prstGeom>
          <a:noFill/>
        </p:spPr>
        <p:txBody>
          <a:bodyPr wrap="square" rtlCol="0">
            <a:spAutoFit/>
          </a:bodyPr>
          <a:lstStyle/>
          <a:p>
            <a:r>
              <a:rPr lang="pl-PL" dirty="0">
                <a:solidFill>
                  <a:schemeClr val="bg1"/>
                </a:solidFill>
              </a:rPr>
              <a:t>Photo:. </a:t>
            </a:r>
            <a:r>
              <a:rPr lang="pl-PL" dirty="0" err="1">
                <a:solidFill>
                  <a:schemeClr val="bg1"/>
                </a:solidFill>
              </a:rPr>
              <a:t>Peni</a:t>
            </a:r>
            <a:r>
              <a:rPr lang="pl-PL" dirty="0">
                <a:solidFill>
                  <a:schemeClr val="bg1"/>
                </a:solidFill>
              </a:rPr>
              <a:t> </a:t>
            </a:r>
            <a:r>
              <a:rPr lang="pl-PL" dirty="0" err="1">
                <a:solidFill>
                  <a:schemeClr val="bg1"/>
                </a:solidFill>
              </a:rPr>
              <a:t>Brilianti</a:t>
            </a:r>
            <a:r>
              <a:rPr lang="pl-PL" dirty="0">
                <a:solidFill>
                  <a:schemeClr val="bg1"/>
                </a:solidFill>
              </a:rPr>
              <a:t> ©CC</a:t>
            </a:r>
          </a:p>
        </p:txBody>
      </p:sp>
      <p:sp>
        <p:nvSpPr>
          <p:cNvPr id="5" name="Pagon 4">
            <a:hlinkClick r:id="rId4" action="ppaction://hlinksldjump"/>
            <a:extLst>
              <a:ext uri="{FF2B5EF4-FFF2-40B4-BE49-F238E27FC236}">
                <a16:creationId xmlns:a16="http://schemas.microsoft.com/office/drawing/2014/main" id="{1FC5F258-A058-5045-6D88-E7D88A513573}"/>
              </a:ext>
            </a:extLst>
          </p:cNvPr>
          <p:cNvSpPr/>
          <p:nvPr/>
        </p:nvSpPr>
        <p:spPr>
          <a:xfrm rot="10800000">
            <a:off x="58260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20234881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7CB9AC5-E937-FE48-1F02-71AD26859BDA}"/>
              </a:ext>
            </a:extLst>
          </p:cNvPr>
          <p:cNvSpPr>
            <a:spLocks noGrp="1"/>
          </p:cNvSpPr>
          <p:nvPr>
            <p:ph type="title"/>
          </p:nvPr>
        </p:nvSpPr>
        <p:spPr>
          <a:xfrm>
            <a:off x="838200" y="365125"/>
            <a:ext cx="6873240" cy="1325563"/>
          </a:xfrm>
        </p:spPr>
        <p:txBody>
          <a:bodyPr>
            <a:normAutofit/>
          </a:bodyPr>
          <a:lstStyle/>
          <a:p>
            <a:r>
              <a:rPr lang="pl-PL" sz="3600" dirty="0"/>
              <a:t>Tirana, Albania: Tirana2030</a:t>
            </a:r>
          </a:p>
        </p:txBody>
      </p:sp>
      <p:pic>
        <p:nvPicPr>
          <p:cNvPr id="5" name="Symbol zastępczy zawartości 4" descr="Obraz zawierający mapa, tekst, atlas&#10;&#10;Opis wygenerowany automatycznie">
            <a:extLst>
              <a:ext uri="{FF2B5EF4-FFF2-40B4-BE49-F238E27FC236}">
                <a16:creationId xmlns:a16="http://schemas.microsoft.com/office/drawing/2014/main" id="{08580359-5BEE-3621-CD50-45DF9C38A6FE}"/>
              </a:ext>
            </a:extLst>
          </p:cNvPr>
          <p:cNvPicPr>
            <a:picLocks noGrp="1" noChangeAspect="1"/>
          </p:cNvPicPr>
          <p:nvPr>
            <p:ph idx="1"/>
          </p:nvPr>
        </p:nvPicPr>
        <p:blipFill rotWithShape="1">
          <a:blip r:embed="rId3">
            <a:extLst>
              <a:ext uri="{28A0092B-C50C-407E-A947-70E740481C1C}">
                <a14:useLocalDpi xmlns:a14="http://schemas.microsoft.com/office/drawing/2010/main"/>
              </a:ext>
            </a:extLst>
          </a:blip>
          <a:srcRect/>
          <a:stretch/>
        </p:blipFill>
        <p:spPr>
          <a:xfrm rot="16200000">
            <a:off x="6708084" y="1517617"/>
            <a:ext cx="6307226" cy="4002243"/>
          </a:xfrm>
        </p:spPr>
      </p:pic>
      <p:sp>
        <p:nvSpPr>
          <p:cNvPr id="6" name="Symbol zastępczy zawartości 2">
            <a:extLst>
              <a:ext uri="{FF2B5EF4-FFF2-40B4-BE49-F238E27FC236}">
                <a16:creationId xmlns:a16="http://schemas.microsoft.com/office/drawing/2014/main" id="{CAF54F1E-BA4F-88D2-908F-267257264C3D}"/>
              </a:ext>
            </a:extLst>
          </p:cNvPr>
          <p:cNvSpPr txBox="1">
            <a:spLocks/>
          </p:cNvSpPr>
          <p:nvPr/>
        </p:nvSpPr>
        <p:spPr>
          <a:xfrm>
            <a:off x="838201" y="1816000"/>
            <a:ext cx="555345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50000"/>
              </a:lnSpc>
              <a:buFont typeface="Wingdings" pitchFamily="2" charset="2"/>
              <a:buChar char="§"/>
            </a:pPr>
            <a:r>
              <a:rPr lang="pl-PL" sz="1400" b="1" i="0" u="none" strike="noStrike" dirty="0">
                <a:solidFill>
                  <a:srgbClr val="000000"/>
                </a:solidFill>
                <a:effectLst/>
              </a:rPr>
              <a:t>Tirana2030 Program</a:t>
            </a:r>
            <a:endParaRPr lang="pl-PL" sz="1400" b="0" i="0" u="none" strike="noStrike" dirty="0">
              <a:solidFill>
                <a:srgbClr val="000000"/>
              </a:solidFill>
              <a:effectLst/>
            </a:endParaRPr>
          </a:p>
          <a:p>
            <a:pPr algn="l">
              <a:lnSpc>
                <a:spcPct val="150000"/>
              </a:lnSpc>
              <a:buFont typeface="Wingdings" pitchFamily="2" charset="2"/>
              <a:buChar char="§"/>
            </a:pPr>
            <a:r>
              <a:rPr lang="pl-PL" sz="1400" b="1" i="0" u="none" strike="noStrike" dirty="0" err="1">
                <a:solidFill>
                  <a:srgbClr val="000000"/>
                </a:solidFill>
                <a:effectLst/>
              </a:rPr>
              <a:t>Reclaiming</a:t>
            </a:r>
            <a:r>
              <a:rPr lang="pl-PL" sz="1400" b="1" i="0" u="none" strike="noStrike" dirty="0">
                <a:solidFill>
                  <a:srgbClr val="000000"/>
                </a:solidFill>
                <a:effectLst/>
              </a:rPr>
              <a:t> public </a:t>
            </a:r>
            <a:r>
              <a:rPr lang="pl-PL" sz="1400" b="1" i="0" u="none" strike="noStrike" dirty="0" err="1">
                <a:solidFill>
                  <a:srgbClr val="000000"/>
                </a:solidFill>
                <a:effectLst/>
              </a:rPr>
              <a:t>spaces</a:t>
            </a:r>
            <a:r>
              <a:rPr lang="pl-PL" sz="1400" b="0" i="0" u="none" strike="noStrike" dirty="0">
                <a:solidFill>
                  <a:srgbClr val="000000"/>
                </a:solidFill>
                <a:effectLst/>
              </a:rPr>
              <a:t> for </a:t>
            </a:r>
            <a:r>
              <a:rPr lang="pl-PL" sz="1400" b="0" i="0" u="none" strike="noStrike" dirty="0" err="1">
                <a:solidFill>
                  <a:srgbClr val="000000"/>
                </a:solidFill>
                <a:effectLst/>
              </a:rPr>
              <a:t>residents</a:t>
            </a:r>
            <a:r>
              <a:rPr lang="pl-PL" sz="1400" dirty="0">
                <a:solidFill>
                  <a:srgbClr val="000000"/>
                </a:solidFill>
              </a:rPr>
              <a:t> – </a:t>
            </a:r>
            <a:r>
              <a:rPr lang="pl-PL" sz="1400" b="1" i="0" u="none" strike="noStrike" dirty="0" err="1">
                <a:solidFill>
                  <a:srgbClr val="000000"/>
                </a:solidFill>
                <a:effectLst/>
              </a:rPr>
              <a:t>pocket</a:t>
            </a:r>
            <a:r>
              <a:rPr lang="pl-PL" sz="1400" b="1" i="0" u="none" strike="noStrike" dirty="0">
                <a:solidFill>
                  <a:srgbClr val="000000"/>
                </a:solidFill>
                <a:effectLst/>
              </a:rPr>
              <a:t> </a:t>
            </a:r>
            <a:r>
              <a:rPr lang="pl-PL" sz="1400" b="1" i="0" u="none" strike="noStrike" dirty="0" err="1">
                <a:solidFill>
                  <a:srgbClr val="000000"/>
                </a:solidFill>
                <a:effectLst/>
              </a:rPr>
              <a:t>parks</a:t>
            </a:r>
            <a:r>
              <a:rPr lang="pl-PL" sz="1400" b="0" i="0" u="none" strike="noStrike" dirty="0">
                <a:solidFill>
                  <a:srgbClr val="000000"/>
                </a:solidFill>
                <a:effectLst/>
              </a:rPr>
              <a:t>, </a:t>
            </a:r>
            <a:r>
              <a:rPr lang="pl-PL" sz="1400" b="1" i="0" u="none" strike="noStrike" dirty="0" err="1">
                <a:solidFill>
                  <a:srgbClr val="000000"/>
                </a:solidFill>
                <a:effectLst/>
              </a:rPr>
              <a:t>playgrounds</a:t>
            </a:r>
            <a:r>
              <a:rPr lang="pl-PL" sz="1400" b="0" i="0" u="none" strike="noStrike" dirty="0">
                <a:solidFill>
                  <a:srgbClr val="000000"/>
                </a:solidFill>
                <a:effectLst/>
              </a:rPr>
              <a:t>, and </a:t>
            </a:r>
            <a:r>
              <a:rPr lang="pl-PL" sz="1400" b="0" i="0" u="none" strike="noStrike" dirty="0" err="1">
                <a:solidFill>
                  <a:srgbClr val="000000"/>
                </a:solidFill>
                <a:effectLst/>
              </a:rPr>
              <a:t>more</a:t>
            </a:r>
            <a:r>
              <a:rPr lang="pl-PL" sz="1400" b="0" i="0" u="none" strike="noStrike" dirty="0">
                <a:solidFill>
                  <a:srgbClr val="000000"/>
                </a:solidFill>
                <a:effectLst/>
              </a:rPr>
              <a:t>.</a:t>
            </a:r>
          </a:p>
          <a:p>
            <a:pPr algn="l">
              <a:lnSpc>
                <a:spcPct val="150000"/>
              </a:lnSpc>
              <a:buFont typeface="Wingdings" pitchFamily="2" charset="2"/>
              <a:buChar char="§"/>
            </a:pPr>
            <a:r>
              <a:rPr lang="pl-PL" sz="1400" b="1" i="0" u="none" strike="noStrike" dirty="0">
                <a:solidFill>
                  <a:srgbClr val="000000"/>
                </a:solidFill>
                <a:effectLst/>
              </a:rPr>
              <a:t>Orbital </a:t>
            </a:r>
            <a:r>
              <a:rPr lang="pl-PL" sz="1400" b="1" i="0" u="none" strike="noStrike" dirty="0" err="1">
                <a:solidFill>
                  <a:srgbClr val="000000"/>
                </a:solidFill>
                <a:effectLst/>
              </a:rPr>
              <a:t>Forest</a:t>
            </a:r>
            <a:r>
              <a:rPr lang="pl-PL" sz="1400" dirty="0">
                <a:solidFill>
                  <a:srgbClr val="000000"/>
                </a:solidFill>
              </a:rPr>
              <a:t> – a</a:t>
            </a:r>
            <a:r>
              <a:rPr lang="pl-PL" sz="1400" b="0" i="0" u="none" strike="noStrike" dirty="0">
                <a:solidFill>
                  <a:srgbClr val="000000"/>
                </a:solidFill>
                <a:effectLst/>
              </a:rPr>
              <a:t> ring of </a:t>
            </a:r>
            <a:r>
              <a:rPr lang="pl-PL" sz="1400" b="1" i="0" u="none" strike="noStrike" dirty="0">
                <a:solidFill>
                  <a:srgbClr val="000000"/>
                </a:solidFill>
                <a:effectLst/>
              </a:rPr>
              <a:t>2 </a:t>
            </a:r>
            <a:r>
              <a:rPr lang="pl-PL" sz="1400" b="1" i="0" u="none" strike="noStrike" dirty="0" err="1">
                <a:solidFill>
                  <a:srgbClr val="000000"/>
                </a:solidFill>
                <a:effectLst/>
              </a:rPr>
              <a:t>million</a:t>
            </a:r>
            <a:r>
              <a:rPr lang="pl-PL" sz="1400" b="1" i="0" u="none" strike="noStrike" dirty="0">
                <a:solidFill>
                  <a:srgbClr val="000000"/>
                </a:solidFill>
                <a:effectLst/>
              </a:rPr>
              <a:t> </a:t>
            </a:r>
            <a:r>
              <a:rPr lang="pl-PL" sz="1400" b="1" i="0" u="none" strike="noStrike" dirty="0" err="1">
                <a:solidFill>
                  <a:srgbClr val="000000"/>
                </a:solidFill>
                <a:effectLst/>
              </a:rPr>
              <a:t>trees</a:t>
            </a:r>
            <a:r>
              <a:rPr lang="pl-PL" sz="1400" b="0" i="0" u="none" strike="noStrike" dirty="0">
                <a:solidFill>
                  <a:srgbClr val="000000"/>
                </a:solidFill>
                <a:effectLst/>
              </a:rPr>
              <a:t> </a:t>
            </a:r>
            <a:r>
              <a:rPr lang="pl-PL" sz="1400" b="0" i="0" u="none" strike="noStrike" dirty="0" err="1">
                <a:solidFill>
                  <a:srgbClr val="000000"/>
                </a:solidFill>
                <a:effectLst/>
              </a:rPr>
              <a:t>surrounding</a:t>
            </a:r>
            <a:r>
              <a:rPr lang="pl-PL" sz="1400" b="0" i="0" u="none" strike="noStrike" dirty="0">
                <a:solidFill>
                  <a:srgbClr val="000000"/>
                </a:solidFill>
                <a:effectLst/>
              </a:rPr>
              <a:t> the </a:t>
            </a:r>
            <a:r>
              <a:rPr lang="pl-PL" sz="1400" b="0" i="0" u="none" strike="noStrike" dirty="0" err="1">
                <a:solidFill>
                  <a:srgbClr val="000000"/>
                </a:solidFill>
                <a:effectLst/>
              </a:rPr>
              <a:t>city</a:t>
            </a:r>
            <a:r>
              <a:rPr lang="pl-PL" sz="1400" b="0" i="0" u="none" strike="noStrike" dirty="0">
                <a:solidFill>
                  <a:srgbClr val="000000"/>
                </a:solidFill>
                <a:effectLst/>
              </a:rPr>
              <a:t> </a:t>
            </a:r>
            <a:r>
              <a:rPr lang="pl-PL" sz="1400" dirty="0">
                <a:solidFill>
                  <a:srgbClr val="000000"/>
                </a:solidFill>
              </a:rPr>
              <a:t> – </a:t>
            </a:r>
            <a:r>
              <a:rPr lang="pl-PL" sz="1400" b="0" i="0" u="none" strike="noStrike" dirty="0">
                <a:solidFill>
                  <a:srgbClr val="000000"/>
                </a:solidFill>
                <a:effectLst/>
              </a:rPr>
              <a:t> </a:t>
            </a:r>
            <a:r>
              <a:rPr lang="pl-PL" sz="1400" b="0" i="0" u="none" strike="noStrike" dirty="0" err="1">
                <a:solidFill>
                  <a:srgbClr val="000000"/>
                </a:solidFill>
                <a:effectLst/>
              </a:rPr>
              <a:t>helps</a:t>
            </a:r>
            <a:r>
              <a:rPr lang="pl-PL" sz="1400" b="0" i="0" u="none" strike="noStrike" dirty="0">
                <a:solidFill>
                  <a:srgbClr val="000000"/>
                </a:solidFill>
                <a:effectLst/>
              </a:rPr>
              <a:t> </a:t>
            </a:r>
            <a:r>
              <a:rPr lang="pl-PL" sz="1400" b="1" i="0" u="none" strike="noStrike" dirty="0" err="1">
                <a:solidFill>
                  <a:srgbClr val="000000"/>
                </a:solidFill>
                <a:effectLst/>
              </a:rPr>
              <a:t>prevent</a:t>
            </a:r>
            <a:r>
              <a:rPr lang="pl-PL" sz="1400" b="1" i="0" u="none" strike="noStrike" dirty="0">
                <a:solidFill>
                  <a:srgbClr val="000000"/>
                </a:solidFill>
                <a:effectLst/>
              </a:rPr>
              <a:t> </a:t>
            </a:r>
            <a:r>
              <a:rPr lang="pl-PL" sz="1400" b="1" i="0" u="none" strike="noStrike" dirty="0" err="1">
                <a:solidFill>
                  <a:srgbClr val="000000"/>
                </a:solidFill>
                <a:effectLst/>
              </a:rPr>
              <a:t>urban</a:t>
            </a:r>
            <a:r>
              <a:rPr lang="pl-PL" sz="1400" b="1" i="0" u="none" strike="noStrike" dirty="0">
                <a:solidFill>
                  <a:srgbClr val="000000"/>
                </a:solidFill>
                <a:effectLst/>
              </a:rPr>
              <a:t> </a:t>
            </a:r>
            <a:r>
              <a:rPr lang="pl-PL" sz="1400" b="1" i="0" u="none" strike="noStrike" dirty="0" err="1">
                <a:solidFill>
                  <a:srgbClr val="000000"/>
                </a:solidFill>
                <a:effectLst/>
              </a:rPr>
              <a:t>sprawl</a:t>
            </a:r>
            <a:r>
              <a:rPr lang="pl-PL" sz="1400" b="0" i="0" u="none" strike="noStrike" dirty="0">
                <a:solidFill>
                  <a:srgbClr val="000000"/>
                </a:solidFill>
                <a:effectLst/>
              </a:rPr>
              <a:t>, </a:t>
            </a:r>
            <a:r>
              <a:rPr lang="pl-PL" sz="1400" b="1" i="0" u="none" strike="noStrike" dirty="0" err="1">
                <a:solidFill>
                  <a:srgbClr val="000000"/>
                </a:solidFill>
                <a:effectLst/>
              </a:rPr>
              <a:t>purify</a:t>
            </a:r>
            <a:r>
              <a:rPr lang="pl-PL" sz="1400" b="1" i="0" u="none" strike="noStrike" dirty="0">
                <a:solidFill>
                  <a:srgbClr val="000000"/>
                </a:solidFill>
                <a:effectLst/>
              </a:rPr>
              <a:t> the </a:t>
            </a:r>
            <a:r>
              <a:rPr lang="pl-PL" sz="1400" b="1" i="0" u="none" strike="noStrike" dirty="0" err="1">
                <a:solidFill>
                  <a:srgbClr val="000000"/>
                </a:solidFill>
                <a:effectLst/>
              </a:rPr>
              <a:t>air</a:t>
            </a:r>
            <a:r>
              <a:rPr lang="pl-PL" sz="1400" b="0" i="0" u="none" strike="noStrike" dirty="0">
                <a:solidFill>
                  <a:srgbClr val="000000"/>
                </a:solidFill>
                <a:effectLst/>
              </a:rPr>
              <a:t>, and </a:t>
            </a:r>
            <a:r>
              <a:rPr lang="pl-PL" sz="1400" b="0" i="0" u="none" strike="noStrike" dirty="0" err="1">
                <a:solidFill>
                  <a:srgbClr val="000000"/>
                </a:solidFill>
                <a:effectLst/>
              </a:rPr>
              <a:t>strengthens</a:t>
            </a:r>
            <a:r>
              <a:rPr lang="pl-PL" sz="1400" b="0" i="0" u="none" strike="noStrike" dirty="0">
                <a:solidFill>
                  <a:srgbClr val="000000"/>
                </a:solidFill>
                <a:effectLst/>
              </a:rPr>
              <a:t> the </a:t>
            </a:r>
            <a:r>
              <a:rPr lang="pl-PL" sz="1400" b="1" i="0" u="none" strike="noStrike" dirty="0" err="1">
                <a:solidFill>
                  <a:srgbClr val="000000"/>
                </a:solidFill>
                <a:effectLst/>
              </a:rPr>
              <a:t>sense</a:t>
            </a:r>
            <a:r>
              <a:rPr lang="pl-PL" sz="1400" b="1" i="0" u="none" strike="noStrike" dirty="0">
                <a:solidFill>
                  <a:srgbClr val="000000"/>
                </a:solidFill>
                <a:effectLst/>
              </a:rPr>
              <a:t> of </a:t>
            </a:r>
            <a:r>
              <a:rPr lang="pl-PL" sz="1400" b="1" i="0" u="none" strike="noStrike" dirty="0" err="1">
                <a:solidFill>
                  <a:srgbClr val="000000"/>
                </a:solidFill>
                <a:effectLst/>
              </a:rPr>
              <a:t>belonging</a:t>
            </a:r>
            <a:r>
              <a:rPr lang="pl-PL" sz="1400" b="0" i="0" u="none" strike="noStrike" dirty="0">
                <a:solidFill>
                  <a:srgbClr val="000000"/>
                </a:solidFill>
                <a:effectLst/>
              </a:rPr>
              <a:t> (</a:t>
            </a:r>
            <a:r>
              <a:rPr lang="pl-PL" sz="1400" b="0" i="0" u="none" strike="noStrike" dirty="0" err="1">
                <a:solidFill>
                  <a:srgbClr val="000000"/>
                </a:solidFill>
                <a:effectLst/>
              </a:rPr>
              <a:t>trees</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a:t>
            </a:r>
            <a:r>
              <a:rPr lang="pl-PL" sz="1400" b="0" i="0" u="none" strike="noStrike" dirty="0" err="1">
                <a:solidFill>
                  <a:srgbClr val="000000"/>
                </a:solidFill>
                <a:effectLst/>
              </a:rPr>
              <a:t>planted</a:t>
            </a:r>
            <a:r>
              <a:rPr lang="pl-PL" sz="1400" b="0" i="0" u="none" strike="noStrike" dirty="0">
                <a:solidFill>
                  <a:srgbClr val="000000"/>
                </a:solidFill>
                <a:effectLst/>
              </a:rPr>
              <a:t>, for </a:t>
            </a:r>
            <a:r>
              <a:rPr lang="pl-PL" sz="1400" b="0" i="0" u="none" strike="noStrike" dirty="0" err="1">
                <a:solidFill>
                  <a:srgbClr val="000000"/>
                </a:solidFill>
                <a:effectLst/>
              </a:rPr>
              <a:t>example</a:t>
            </a:r>
            <a:r>
              <a:rPr lang="pl-PL" sz="1400" b="0" i="0" u="none" strike="noStrike" dirty="0">
                <a:solidFill>
                  <a:srgbClr val="000000"/>
                </a:solidFill>
                <a:effectLst/>
              </a:rPr>
              <a:t>, to </a:t>
            </a:r>
            <a:r>
              <a:rPr lang="pl-PL" sz="1400" b="1" i="0" u="none" strike="noStrike" dirty="0" err="1">
                <a:solidFill>
                  <a:srgbClr val="000000"/>
                </a:solidFill>
                <a:effectLst/>
              </a:rPr>
              <a:t>celebrate</a:t>
            </a:r>
            <a:r>
              <a:rPr lang="pl-PL" sz="1400" b="1" i="0" u="none" strike="noStrike" dirty="0">
                <a:solidFill>
                  <a:srgbClr val="000000"/>
                </a:solidFill>
                <a:effectLst/>
              </a:rPr>
              <a:t> </a:t>
            </a:r>
            <a:r>
              <a:rPr lang="pl-PL" sz="1400" b="1" i="0" u="none" strike="noStrike" dirty="0" err="1">
                <a:solidFill>
                  <a:srgbClr val="000000"/>
                </a:solidFill>
                <a:effectLst/>
              </a:rPr>
              <a:t>birthdays</a:t>
            </a:r>
            <a:r>
              <a:rPr lang="pl-PL" sz="1400" b="0" i="0" u="none" strike="noStrike" dirty="0">
                <a:solidFill>
                  <a:srgbClr val="000000"/>
                </a:solidFill>
                <a:effectLst/>
              </a:rPr>
              <a:t>).</a:t>
            </a:r>
          </a:p>
        </p:txBody>
      </p:sp>
      <p:sp>
        <p:nvSpPr>
          <p:cNvPr id="4" name="Pagon 3">
            <a:hlinkClick r:id="rId4" action="ppaction://hlinksldjump"/>
            <a:extLst>
              <a:ext uri="{FF2B5EF4-FFF2-40B4-BE49-F238E27FC236}">
                <a16:creationId xmlns:a16="http://schemas.microsoft.com/office/drawing/2014/main" id="{D391F84C-35E7-3576-8577-87B949D716F8}"/>
              </a:ext>
            </a:extLst>
          </p:cNvPr>
          <p:cNvSpPr/>
          <p:nvPr/>
        </p:nvSpPr>
        <p:spPr>
          <a:xfrm rot="10800000">
            <a:off x="5851657" y="5627338"/>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2398822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2025883-F9CE-8820-2BAA-7607D99E826B}"/>
              </a:ext>
            </a:extLst>
          </p:cNvPr>
          <p:cNvSpPr>
            <a:spLocks noGrp="1"/>
          </p:cNvSpPr>
          <p:nvPr>
            <p:ph type="title"/>
          </p:nvPr>
        </p:nvSpPr>
        <p:spPr/>
        <p:txBody>
          <a:bodyPr>
            <a:normAutofit/>
          </a:bodyPr>
          <a:lstStyle/>
          <a:p>
            <a:r>
              <a:rPr lang="pl-PL" sz="3600" dirty="0"/>
              <a:t>How </a:t>
            </a:r>
            <a:r>
              <a:rPr lang="pl-PL" sz="3600" dirty="0" err="1"/>
              <a:t>can</a:t>
            </a:r>
            <a:r>
              <a:rPr lang="pl-PL" sz="3600" dirty="0"/>
              <a:t> we </a:t>
            </a:r>
            <a:r>
              <a:rPr lang="pl-PL" sz="3600" dirty="0" err="1"/>
              <a:t>change</a:t>
            </a:r>
            <a:r>
              <a:rPr lang="pl-PL" sz="3600" dirty="0"/>
              <a:t> </a:t>
            </a:r>
            <a:r>
              <a:rPr lang="pl-PL" sz="3600" dirty="0" err="1"/>
              <a:t>this</a:t>
            </a:r>
            <a:r>
              <a:rPr lang="pl-PL" sz="3600" dirty="0"/>
              <a:t>?</a:t>
            </a:r>
          </a:p>
        </p:txBody>
      </p:sp>
      <p:sp>
        <p:nvSpPr>
          <p:cNvPr id="3" name="Symbol zastępczy zawartości 2">
            <a:extLst>
              <a:ext uri="{FF2B5EF4-FFF2-40B4-BE49-F238E27FC236}">
                <a16:creationId xmlns:a16="http://schemas.microsoft.com/office/drawing/2014/main" id="{54AB3EC1-BC8A-3958-6EFF-0F38CDE466FB}"/>
              </a:ext>
            </a:extLst>
          </p:cNvPr>
          <p:cNvSpPr>
            <a:spLocks noGrp="1"/>
          </p:cNvSpPr>
          <p:nvPr>
            <p:ph idx="1"/>
          </p:nvPr>
        </p:nvSpPr>
        <p:spPr>
          <a:xfrm>
            <a:off x="838200" y="1825625"/>
            <a:ext cx="7226808" cy="4351338"/>
          </a:xfrm>
        </p:spPr>
        <p:txBody>
          <a:bodyPr>
            <a:normAutofit/>
          </a:bodyPr>
          <a:lstStyle/>
          <a:p>
            <a:pPr marL="0" indent="0" algn="l">
              <a:lnSpc>
                <a:spcPct val="150000"/>
              </a:lnSpc>
              <a:buNone/>
            </a:pPr>
            <a:r>
              <a:rPr lang="pl-PL" sz="1400" b="0" i="0" u="none" strike="noStrike" dirty="0">
                <a:solidFill>
                  <a:srgbClr val="000000"/>
                </a:solidFill>
                <a:effectLst/>
              </a:rPr>
              <a:t>We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1" i="0" u="none" strike="noStrike" dirty="0">
                <a:solidFill>
                  <a:srgbClr val="000000"/>
                </a:solidFill>
                <a:effectLst/>
              </a:rPr>
              <a:t>start by </a:t>
            </a:r>
            <a:r>
              <a:rPr lang="pl-PL" sz="1400" b="1" i="0" u="none" strike="noStrike" dirty="0" err="1">
                <a:solidFill>
                  <a:srgbClr val="000000"/>
                </a:solidFill>
                <a:effectLst/>
              </a:rPr>
              <a:t>listening</a:t>
            </a:r>
            <a:r>
              <a:rPr lang="pl-PL" sz="1400" b="0" i="0" u="none" strike="noStrike" dirty="0">
                <a:solidFill>
                  <a:srgbClr val="000000"/>
                </a:solidFill>
                <a:effectLst/>
              </a:rPr>
              <a:t>.</a:t>
            </a:r>
          </a:p>
          <a:p>
            <a:pPr algn="l">
              <a:lnSpc>
                <a:spcPct val="150000"/>
              </a:lnSpc>
              <a:buFont typeface="Wingdings" pitchFamily="2" charset="2"/>
              <a:buChar char="§"/>
            </a:pPr>
            <a:r>
              <a:rPr lang="pl-PL" sz="1400" b="0" i="0" u="none" strike="noStrike" dirty="0" err="1">
                <a:solidFill>
                  <a:srgbClr val="000000"/>
                </a:solidFill>
                <a:effectLst/>
              </a:rPr>
              <a:t>That’s</a:t>
            </a:r>
            <a:r>
              <a:rPr lang="pl-PL" sz="1400" b="0" i="0" u="none" strike="noStrike" dirty="0">
                <a:solidFill>
                  <a:srgbClr val="000000"/>
                </a:solidFill>
                <a:effectLst/>
              </a:rPr>
              <a:t> </a:t>
            </a:r>
            <a:r>
              <a:rPr lang="pl-PL" sz="1400" b="0" i="0" u="none" strike="noStrike" dirty="0" err="1">
                <a:solidFill>
                  <a:srgbClr val="000000"/>
                </a:solidFill>
                <a:effectLst/>
              </a:rPr>
              <a:t>why</a:t>
            </a:r>
            <a:r>
              <a:rPr lang="pl-PL" sz="1400" b="0" i="0" u="none" strike="noStrike" dirty="0">
                <a:solidFill>
                  <a:srgbClr val="000000"/>
                </a:solidFill>
                <a:effectLst/>
              </a:rPr>
              <a:t> in </a:t>
            </a:r>
            <a:r>
              <a:rPr lang="pl-PL" sz="1400" b="0" i="0" u="none" strike="noStrike" dirty="0" err="1">
                <a:solidFill>
                  <a:srgbClr val="000000"/>
                </a:solidFill>
                <a:effectLst/>
              </a:rPr>
              <a:t>this</a:t>
            </a:r>
            <a:r>
              <a:rPr lang="pl-PL" sz="1400" b="0" i="0" u="none" strike="noStrike" dirty="0">
                <a:solidFill>
                  <a:srgbClr val="000000"/>
                </a:solidFill>
                <a:effectLst/>
              </a:rPr>
              <a:t> part </a:t>
            </a:r>
            <a:r>
              <a:rPr lang="pl-PL" sz="1400" b="0" i="0" u="none" strike="noStrike" dirty="0" err="1">
                <a:solidFill>
                  <a:srgbClr val="000000"/>
                </a:solidFill>
                <a:effectLst/>
              </a:rPr>
              <a:t>we’ll</a:t>
            </a:r>
            <a:r>
              <a:rPr lang="pl-PL" sz="1400" b="0" i="0" u="none" strike="noStrike" dirty="0">
                <a:solidFill>
                  <a:srgbClr val="000000"/>
                </a:solidFill>
                <a:effectLst/>
              </a:rPr>
              <a:t> </a:t>
            </a:r>
            <a:r>
              <a:rPr lang="pl-PL" sz="1400" b="0" i="0" u="none" strike="noStrike" dirty="0" err="1">
                <a:solidFill>
                  <a:srgbClr val="000000"/>
                </a:solidFill>
                <a:effectLst/>
              </a:rPr>
              <a:t>focus</a:t>
            </a:r>
            <a:r>
              <a:rPr lang="pl-PL" sz="1400" b="0" i="0" u="none" strike="noStrike" dirty="0">
                <a:solidFill>
                  <a:srgbClr val="000000"/>
                </a:solidFill>
                <a:effectLst/>
              </a:rPr>
              <a:t> on </a:t>
            </a:r>
            <a:r>
              <a:rPr lang="pl-PL" sz="1400" b="0" i="0" u="none" strike="noStrike" dirty="0" err="1">
                <a:solidFill>
                  <a:srgbClr val="000000"/>
                </a:solidFill>
                <a:effectLst/>
              </a:rPr>
              <a:t>how</a:t>
            </a:r>
            <a:r>
              <a:rPr lang="pl-PL" sz="1400" b="0" i="0" u="none" strike="noStrike" dirty="0">
                <a:solidFill>
                  <a:srgbClr val="000000"/>
                </a:solidFill>
                <a:effectLst/>
              </a:rPr>
              <a:t> to </a:t>
            </a:r>
            <a:r>
              <a:rPr lang="pl-PL" sz="1400" b="1" i="0" u="none" strike="noStrike" dirty="0" err="1">
                <a:solidFill>
                  <a:srgbClr val="000000"/>
                </a:solidFill>
                <a:effectLst/>
              </a:rPr>
              <a:t>give</a:t>
            </a:r>
            <a:r>
              <a:rPr lang="pl-PL" sz="1400" b="1" i="0" u="none" strike="noStrike" dirty="0">
                <a:solidFill>
                  <a:srgbClr val="000000"/>
                </a:solidFill>
                <a:effectLst/>
              </a:rPr>
              <a:t> </a:t>
            </a:r>
            <a:r>
              <a:rPr lang="pl-PL" sz="1400" b="1" i="0" u="none" strike="noStrike" dirty="0" err="1">
                <a:solidFill>
                  <a:srgbClr val="000000"/>
                </a:solidFill>
                <a:effectLst/>
              </a:rPr>
              <a:t>children</a:t>
            </a:r>
            <a:r>
              <a:rPr lang="pl-PL" sz="1400" b="1" i="0" u="none" strike="noStrike" dirty="0">
                <a:solidFill>
                  <a:srgbClr val="000000"/>
                </a:solidFill>
                <a:effectLst/>
              </a:rPr>
              <a:t> a </a:t>
            </a:r>
            <a:r>
              <a:rPr lang="pl-PL" sz="1400" b="1" i="0" u="none" strike="noStrike" dirty="0" err="1">
                <a:solidFill>
                  <a:srgbClr val="000000"/>
                </a:solidFill>
                <a:effectLst/>
              </a:rPr>
              <a:t>sense</a:t>
            </a:r>
            <a:r>
              <a:rPr lang="pl-PL" sz="1400" b="1" i="0" u="none" strike="noStrike" dirty="0">
                <a:solidFill>
                  <a:srgbClr val="000000"/>
                </a:solidFill>
                <a:effectLst/>
              </a:rPr>
              <a:t> of </a:t>
            </a:r>
            <a:r>
              <a:rPr lang="pl-PL" sz="1400" b="1" i="0" u="none" strike="noStrike" dirty="0" err="1">
                <a:solidFill>
                  <a:srgbClr val="000000"/>
                </a:solidFill>
                <a:effectLst/>
              </a:rPr>
              <a:t>agency</a:t>
            </a:r>
            <a:r>
              <a:rPr lang="pl-PL" sz="1400" b="0" i="0" u="none" strike="noStrike" dirty="0">
                <a:solidFill>
                  <a:srgbClr val="000000"/>
                </a:solidFill>
                <a:effectLst/>
              </a:rPr>
              <a:t> and </a:t>
            </a:r>
            <a:r>
              <a:rPr lang="pl-PL" sz="1400" b="1" i="0" u="none" strike="noStrike" dirty="0" err="1">
                <a:solidFill>
                  <a:srgbClr val="000000"/>
                </a:solidFill>
                <a:effectLst/>
              </a:rPr>
              <a:t>include</a:t>
            </a:r>
            <a:r>
              <a:rPr lang="pl-PL" sz="1400" b="1" i="0" u="none" strike="noStrike" dirty="0">
                <a:solidFill>
                  <a:srgbClr val="000000"/>
                </a:solidFill>
                <a:effectLst/>
              </a:rPr>
              <a:t> </a:t>
            </a:r>
            <a:r>
              <a:rPr lang="pl-PL" sz="1400" b="1" i="0" u="none" strike="noStrike" dirty="0" err="1">
                <a:solidFill>
                  <a:srgbClr val="000000"/>
                </a:solidFill>
                <a:effectLst/>
              </a:rPr>
              <a:t>them</a:t>
            </a:r>
            <a:r>
              <a:rPr lang="pl-PL" sz="1400" b="1" i="0" u="none" strike="noStrike" dirty="0">
                <a:solidFill>
                  <a:srgbClr val="000000"/>
                </a:solidFill>
                <a:effectLst/>
              </a:rPr>
              <a:t> in </a:t>
            </a:r>
            <a:r>
              <a:rPr lang="pl-PL" sz="1400" b="1" i="0" u="none" strike="noStrike" dirty="0" err="1">
                <a:solidFill>
                  <a:srgbClr val="000000"/>
                </a:solidFill>
                <a:effectLst/>
              </a:rPr>
              <a:t>decisions</a:t>
            </a:r>
            <a:r>
              <a:rPr lang="pl-PL" sz="1400" b="0" i="0" u="none" strike="noStrike" dirty="0">
                <a:solidFill>
                  <a:srgbClr val="000000"/>
                </a:solidFill>
                <a:effectLst/>
              </a:rPr>
              <a:t> </a:t>
            </a:r>
            <a:r>
              <a:rPr lang="pl-PL" sz="1400" b="0" i="0" u="none" strike="noStrike" dirty="0" err="1">
                <a:solidFill>
                  <a:srgbClr val="000000"/>
                </a:solidFill>
                <a:effectLst/>
              </a:rPr>
              <a:t>about</a:t>
            </a:r>
            <a:r>
              <a:rPr lang="pl-PL" sz="1400" b="0" i="0" u="none" strike="noStrike" dirty="0">
                <a:solidFill>
                  <a:srgbClr val="000000"/>
                </a:solidFill>
                <a:effectLst/>
              </a:rPr>
              <a:t> the </a:t>
            </a:r>
            <a:r>
              <a:rPr lang="pl-PL" sz="1400" b="0" i="0" u="none" strike="noStrike" dirty="0" err="1">
                <a:solidFill>
                  <a:srgbClr val="000000"/>
                </a:solidFill>
                <a:effectLst/>
              </a:rPr>
              <a:t>spaces</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0" i="0" u="none" strike="noStrike" dirty="0" err="1">
                <a:solidFill>
                  <a:srgbClr val="000000"/>
                </a:solidFill>
                <a:effectLst/>
              </a:rPr>
              <a:t>use</a:t>
            </a:r>
            <a:r>
              <a:rPr lang="pl-PL" sz="1400" b="0" i="0" u="none" strike="noStrike" dirty="0">
                <a:solidFill>
                  <a:srgbClr val="000000"/>
                </a:solidFill>
                <a:effectLst/>
              </a:rPr>
              <a:t>.</a:t>
            </a:r>
          </a:p>
          <a:p>
            <a:pPr algn="l">
              <a:lnSpc>
                <a:spcPct val="150000"/>
              </a:lnSpc>
              <a:buFont typeface="Wingdings" pitchFamily="2" charset="2"/>
              <a:buChar char="§"/>
            </a:pPr>
            <a:r>
              <a:rPr lang="pl-PL" sz="1400" b="0" i="0" u="none" strike="noStrike" dirty="0" err="1">
                <a:solidFill>
                  <a:srgbClr val="000000"/>
                </a:solidFill>
                <a:effectLst/>
              </a:rPr>
              <a:t>These</a:t>
            </a:r>
            <a:r>
              <a:rPr lang="pl-PL" sz="1400" b="0" i="0" u="none" strike="noStrike" dirty="0">
                <a:solidFill>
                  <a:srgbClr val="000000"/>
                </a:solidFill>
                <a:effectLst/>
              </a:rPr>
              <a:t> </a:t>
            </a:r>
            <a:r>
              <a:rPr lang="pl-PL" sz="1400" b="0" i="0" u="none" strike="noStrike" dirty="0" err="1">
                <a:solidFill>
                  <a:srgbClr val="000000"/>
                </a:solidFill>
                <a:effectLst/>
              </a:rPr>
              <a:t>elements</a:t>
            </a:r>
            <a:r>
              <a:rPr lang="pl-PL" sz="1400" b="0" i="0" u="none" strike="noStrike" dirty="0">
                <a:solidFill>
                  <a:srgbClr val="000000"/>
                </a:solidFill>
                <a:effectLst/>
              </a:rPr>
              <a:t> </a:t>
            </a:r>
            <a:r>
              <a:rPr lang="pl-PL" sz="1400" b="0" i="0" u="none" strike="noStrike" dirty="0" err="1">
                <a:solidFill>
                  <a:srgbClr val="000000"/>
                </a:solidFill>
                <a:effectLst/>
              </a:rPr>
              <a:t>can</a:t>
            </a:r>
            <a:r>
              <a:rPr lang="pl-PL" sz="1400" b="0" i="0" u="none" strike="noStrike" dirty="0">
                <a:solidFill>
                  <a:srgbClr val="000000"/>
                </a:solidFill>
                <a:effectLst/>
              </a:rPr>
              <a:t> be </a:t>
            </a:r>
            <a:r>
              <a:rPr lang="pl-PL" sz="1400" b="0" i="0" u="none" strike="noStrike" dirty="0" err="1">
                <a:solidFill>
                  <a:srgbClr val="000000"/>
                </a:solidFill>
                <a:effectLst/>
              </a:rPr>
              <a:t>implemented</a:t>
            </a:r>
            <a:r>
              <a:rPr lang="pl-PL" sz="1400" b="0" i="0" u="none" strike="noStrike" dirty="0">
                <a:solidFill>
                  <a:srgbClr val="000000"/>
                </a:solidFill>
                <a:effectLst/>
              </a:rPr>
              <a:t> on </a:t>
            </a:r>
            <a:r>
              <a:rPr lang="pl-PL" sz="1400" b="0" i="0" u="none" strike="noStrike" dirty="0" err="1">
                <a:solidFill>
                  <a:srgbClr val="000000"/>
                </a:solidFill>
                <a:effectLst/>
              </a:rPr>
              <a:t>two</a:t>
            </a:r>
            <a:r>
              <a:rPr lang="pl-PL" sz="1400" b="0" i="0" u="none" strike="noStrike" dirty="0">
                <a:solidFill>
                  <a:srgbClr val="000000"/>
                </a:solidFill>
                <a:effectLst/>
              </a:rPr>
              <a:t> </a:t>
            </a:r>
            <a:r>
              <a:rPr lang="pl-PL" sz="1400" b="0" i="0" u="none" strike="noStrike" dirty="0" err="1">
                <a:solidFill>
                  <a:srgbClr val="000000"/>
                </a:solidFill>
                <a:effectLst/>
              </a:rPr>
              <a:t>levels</a:t>
            </a:r>
            <a:r>
              <a:rPr lang="pl-PL" sz="1400" b="0" i="0" u="none" strike="noStrike" dirty="0">
                <a:solidFill>
                  <a:srgbClr val="000000"/>
                </a:solidFill>
                <a:effectLst/>
              </a:rPr>
              <a:t>:</a:t>
            </a:r>
          </a:p>
          <a:p>
            <a:pPr marL="800100" lvl="1" indent="-342900">
              <a:lnSpc>
                <a:spcPct val="150000"/>
              </a:lnSpc>
              <a:buFont typeface="+mj-lt"/>
              <a:buAutoNum type="arabicPeriod"/>
            </a:pPr>
            <a:r>
              <a:rPr lang="pl-PL" sz="1400" b="1" i="0" u="none" strike="noStrike" dirty="0">
                <a:solidFill>
                  <a:srgbClr val="002060"/>
                </a:solidFill>
                <a:effectLst/>
              </a:rPr>
              <a:t>As </a:t>
            </a:r>
            <a:r>
              <a:rPr lang="pl-PL" sz="1400" b="1" i="0" u="none" strike="noStrike" dirty="0" err="1">
                <a:solidFill>
                  <a:srgbClr val="002060"/>
                </a:solidFill>
                <a:effectLst/>
              </a:rPr>
              <a:t>parents</a:t>
            </a:r>
            <a:r>
              <a:rPr lang="pl-PL" sz="1400" b="1" i="0" u="none" strike="noStrike" dirty="0">
                <a:solidFill>
                  <a:srgbClr val="002060"/>
                </a:solidFill>
                <a:effectLst/>
              </a:rPr>
              <a:t>, </a:t>
            </a:r>
            <a:r>
              <a:rPr lang="pl-PL" sz="1400" b="1" i="0" u="none" strike="noStrike" dirty="0" err="1">
                <a:solidFill>
                  <a:srgbClr val="002060"/>
                </a:solidFill>
                <a:effectLst/>
              </a:rPr>
              <a:t>caregivers</a:t>
            </a:r>
            <a:r>
              <a:rPr lang="pl-PL" sz="1400" b="1" i="0" u="none" strike="noStrike" dirty="0">
                <a:solidFill>
                  <a:srgbClr val="002060"/>
                </a:solidFill>
                <a:effectLst/>
              </a:rPr>
              <a:t>, and </a:t>
            </a:r>
            <a:r>
              <a:rPr lang="pl-PL" sz="1400" b="1" i="0" u="none" strike="noStrike" dirty="0" err="1">
                <a:solidFill>
                  <a:srgbClr val="002060"/>
                </a:solidFill>
                <a:effectLst/>
              </a:rPr>
              <a:t>adults</a:t>
            </a:r>
            <a:r>
              <a:rPr lang="pl-PL" sz="1400" b="0" i="0" u="none" strike="noStrike" dirty="0">
                <a:solidFill>
                  <a:srgbClr val="002060"/>
                </a:solidFill>
                <a:effectLst/>
              </a:rPr>
              <a:t> </a:t>
            </a:r>
            <a:r>
              <a:rPr lang="pl-PL" sz="1400" b="0" i="0" u="none" strike="noStrike" dirty="0" err="1">
                <a:solidFill>
                  <a:srgbClr val="000000"/>
                </a:solidFill>
                <a:effectLst/>
              </a:rPr>
              <a:t>who</a:t>
            </a:r>
            <a:r>
              <a:rPr lang="pl-PL" sz="1400" b="0" i="0" u="none" strike="noStrike" dirty="0">
                <a:solidFill>
                  <a:srgbClr val="000000"/>
                </a:solidFill>
                <a:effectLst/>
              </a:rPr>
              <a:t> </a:t>
            </a:r>
            <a:r>
              <a:rPr lang="pl-PL" sz="1400" b="0" i="0" u="none" strike="noStrike" dirty="0" err="1">
                <a:solidFill>
                  <a:srgbClr val="000000"/>
                </a:solidFill>
                <a:effectLst/>
              </a:rPr>
              <a:t>accompany</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in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daily</a:t>
            </a:r>
            <a:r>
              <a:rPr lang="pl-PL" sz="1400" b="0" i="0" u="none" strike="noStrike" dirty="0">
                <a:solidFill>
                  <a:srgbClr val="000000"/>
                </a:solidFill>
                <a:effectLst/>
              </a:rPr>
              <a:t> </a:t>
            </a:r>
            <a:r>
              <a:rPr lang="pl-PL" sz="1400" b="0" i="0" u="none" strike="noStrike" dirty="0" err="1">
                <a:solidFill>
                  <a:srgbClr val="000000"/>
                </a:solidFill>
                <a:effectLst/>
              </a:rPr>
              <a:t>lives</a:t>
            </a:r>
            <a:r>
              <a:rPr lang="pl-PL" sz="1400" b="0" i="0" u="none" strike="noStrike" dirty="0">
                <a:solidFill>
                  <a:srgbClr val="000000"/>
                </a:solidFill>
                <a:effectLst/>
              </a:rPr>
              <a:t> and </a:t>
            </a:r>
            <a:r>
              <a:rPr lang="pl-PL" sz="1400" b="0" i="0" u="none" strike="noStrike" dirty="0" err="1">
                <a:solidFill>
                  <a:srgbClr val="000000"/>
                </a:solidFill>
                <a:effectLst/>
              </a:rPr>
              <a:t>share</a:t>
            </a:r>
            <a:r>
              <a:rPr lang="pl-PL" sz="1400" b="0" i="0" u="none" strike="noStrike" dirty="0">
                <a:solidFill>
                  <a:srgbClr val="000000"/>
                </a:solidFill>
                <a:effectLst/>
              </a:rPr>
              <a:t> the </a:t>
            </a:r>
            <a:r>
              <a:rPr lang="pl-PL" sz="1400" b="0" i="0" u="none" strike="noStrike" dirty="0" err="1">
                <a:solidFill>
                  <a:srgbClr val="000000"/>
                </a:solidFill>
                <a:effectLst/>
              </a:rPr>
              <a:t>use</a:t>
            </a:r>
            <a:r>
              <a:rPr lang="pl-PL" sz="1400" b="0" i="0" u="none" strike="noStrike" dirty="0">
                <a:solidFill>
                  <a:srgbClr val="000000"/>
                </a:solidFill>
                <a:effectLst/>
              </a:rPr>
              <a:t> of </a:t>
            </a:r>
            <a:r>
              <a:rPr lang="pl-PL" sz="1400" b="0" i="0" u="none" strike="noStrike" dirty="0" err="1">
                <a:solidFill>
                  <a:srgbClr val="000000"/>
                </a:solidFill>
                <a:effectLst/>
              </a:rPr>
              <a:t>urban</a:t>
            </a:r>
            <a:r>
              <a:rPr lang="pl-PL" sz="1400" b="0" i="0" u="none" strike="noStrike" dirty="0">
                <a:solidFill>
                  <a:srgbClr val="000000"/>
                </a:solidFill>
                <a:effectLst/>
              </a:rPr>
              <a:t> </a:t>
            </a:r>
            <a:r>
              <a:rPr lang="pl-PL" sz="1400" b="0" i="0" u="none" strike="noStrike" dirty="0" err="1">
                <a:solidFill>
                  <a:srgbClr val="000000"/>
                </a:solidFill>
                <a:effectLst/>
              </a:rPr>
              <a:t>spaces</a:t>
            </a:r>
            <a:r>
              <a:rPr lang="pl-PL" sz="1400" b="0" i="0" u="none" strike="noStrike" dirty="0">
                <a:solidFill>
                  <a:srgbClr val="000000"/>
                </a:solidFill>
                <a:effectLst/>
              </a:rPr>
              <a:t> with </a:t>
            </a:r>
            <a:r>
              <a:rPr lang="pl-PL" sz="1400" b="0" i="0" u="none" strike="noStrike" dirty="0" err="1">
                <a:solidFill>
                  <a:srgbClr val="000000"/>
                </a:solidFill>
                <a:effectLst/>
              </a:rPr>
              <a:t>them</a:t>
            </a:r>
            <a:r>
              <a:rPr lang="pl-PL" sz="1400" b="0" i="0" u="none" strike="noStrike" dirty="0">
                <a:solidFill>
                  <a:srgbClr val="000000"/>
                </a:solidFill>
                <a:effectLst/>
              </a:rPr>
              <a:t>.</a:t>
            </a:r>
          </a:p>
          <a:p>
            <a:pPr marL="800100" lvl="1" indent="-342900">
              <a:lnSpc>
                <a:spcPct val="150000"/>
              </a:lnSpc>
              <a:buFont typeface="+mj-lt"/>
              <a:buAutoNum type="arabicPeriod"/>
            </a:pPr>
            <a:r>
              <a:rPr lang="pl-PL" sz="1400" b="1" i="0" u="none" strike="noStrike" dirty="0">
                <a:solidFill>
                  <a:srgbClr val="002060"/>
                </a:solidFill>
                <a:effectLst/>
              </a:rPr>
              <a:t>As </a:t>
            </a:r>
            <a:r>
              <a:rPr lang="pl-PL" sz="1400" b="1" i="0" u="none" strike="noStrike" dirty="0" err="1">
                <a:solidFill>
                  <a:srgbClr val="002060"/>
                </a:solidFill>
                <a:effectLst/>
              </a:rPr>
              <a:t>designers</a:t>
            </a:r>
            <a:r>
              <a:rPr lang="pl-PL" sz="1400" b="1" i="0" u="none" strike="noStrike" dirty="0">
                <a:solidFill>
                  <a:srgbClr val="002060"/>
                </a:solidFill>
                <a:effectLst/>
              </a:rPr>
              <a:t> and </a:t>
            </a:r>
            <a:r>
              <a:rPr lang="pl-PL" sz="1400" b="1" i="0" u="none" strike="noStrike" dirty="0" err="1">
                <a:solidFill>
                  <a:srgbClr val="002060"/>
                </a:solidFill>
                <a:effectLst/>
              </a:rPr>
              <a:t>decision-makers</a:t>
            </a:r>
            <a:r>
              <a:rPr lang="pl-PL" sz="1400" b="0" i="0" u="none" strike="noStrike" dirty="0">
                <a:solidFill>
                  <a:srgbClr val="000000"/>
                </a:solidFill>
                <a:effectLst/>
              </a:rPr>
              <a:t>, </a:t>
            </a:r>
            <a:r>
              <a:rPr lang="pl-PL" sz="1400" b="0" i="0" u="none" strike="noStrike" dirty="0" err="1">
                <a:solidFill>
                  <a:srgbClr val="000000"/>
                </a:solidFill>
                <a:effectLst/>
              </a:rPr>
              <a:t>responsible</a:t>
            </a:r>
            <a:r>
              <a:rPr lang="pl-PL" sz="1400" b="0" i="0" u="none" strike="noStrike" dirty="0">
                <a:solidFill>
                  <a:srgbClr val="000000"/>
                </a:solidFill>
                <a:effectLst/>
              </a:rPr>
              <a:t> for </a:t>
            </a:r>
            <a:r>
              <a:rPr lang="pl-PL" sz="1400" b="1" i="0" u="none" strike="noStrike" dirty="0" err="1">
                <a:solidFill>
                  <a:srgbClr val="000000"/>
                </a:solidFill>
                <a:effectLst/>
              </a:rPr>
              <a:t>planning</a:t>
            </a:r>
            <a:r>
              <a:rPr lang="pl-PL" sz="1400" b="1" i="0" u="none" strike="noStrike" dirty="0">
                <a:solidFill>
                  <a:srgbClr val="000000"/>
                </a:solidFill>
                <a:effectLst/>
              </a:rPr>
              <a:t> and </a:t>
            </a:r>
            <a:r>
              <a:rPr lang="pl-PL" sz="1400" b="1" i="0" u="none" strike="noStrike" dirty="0" err="1">
                <a:solidFill>
                  <a:srgbClr val="000000"/>
                </a:solidFill>
                <a:effectLst/>
              </a:rPr>
              <a:t>shaping</a:t>
            </a:r>
            <a:r>
              <a:rPr lang="pl-PL" sz="1400" b="0" i="0" u="none" strike="noStrike" dirty="0">
                <a:solidFill>
                  <a:srgbClr val="000000"/>
                </a:solidFill>
                <a:effectLst/>
              </a:rPr>
              <a:t> </a:t>
            </a:r>
            <a:r>
              <a:rPr lang="pl-PL" sz="1400" b="0" i="0" u="none" strike="noStrike" dirty="0" err="1">
                <a:solidFill>
                  <a:srgbClr val="000000"/>
                </a:solidFill>
                <a:effectLst/>
              </a:rPr>
              <a:t>those</a:t>
            </a:r>
            <a:r>
              <a:rPr lang="pl-PL" sz="1400" b="0" i="0" u="none" strike="noStrike" dirty="0">
                <a:solidFill>
                  <a:srgbClr val="000000"/>
                </a:solidFill>
                <a:effectLst/>
              </a:rPr>
              <a:t> </a:t>
            </a:r>
            <a:r>
              <a:rPr lang="pl-PL" sz="1400" b="0" i="0" u="none" strike="noStrike" dirty="0" err="1">
                <a:solidFill>
                  <a:srgbClr val="000000"/>
                </a:solidFill>
                <a:effectLst/>
              </a:rPr>
              <a:t>spaces</a:t>
            </a:r>
            <a:r>
              <a:rPr lang="pl-PL" sz="1400" b="0" i="0" u="none" strike="noStrike" dirty="0">
                <a:solidFill>
                  <a:srgbClr val="000000"/>
                </a:solidFill>
                <a:effectLst/>
              </a:rPr>
              <a:t>.</a:t>
            </a:r>
          </a:p>
          <a:p>
            <a:pPr algn="l">
              <a:lnSpc>
                <a:spcPct val="150000"/>
              </a:lnSpc>
              <a:buFont typeface="Wingdings" pitchFamily="2" charset="2"/>
              <a:buChar char="§"/>
            </a:pPr>
            <a:r>
              <a:rPr lang="pl-PL" sz="1400" b="0" i="0" u="none" strike="noStrike" dirty="0" err="1">
                <a:solidFill>
                  <a:srgbClr val="000000"/>
                </a:solidFill>
                <a:effectLst/>
              </a:rPr>
              <a:t>So</a:t>
            </a:r>
            <a:r>
              <a:rPr lang="pl-PL" sz="1400" b="0" i="0" u="none" strike="noStrike" dirty="0">
                <a:solidFill>
                  <a:srgbClr val="000000"/>
                </a:solidFill>
                <a:effectLst/>
              </a:rPr>
              <a:t> </a:t>
            </a:r>
            <a:r>
              <a:rPr lang="pl-PL" sz="1400" b="0" i="0" u="none" strike="noStrike" dirty="0" err="1">
                <a:solidFill>
                  <a:srgbClr val="000000"/>
                </a:solidFill>
                <a:effectLst/>
              </a:rPr>
              <a:t>how</a:t>
            </a:r>
            <a:r>
              <a:rPr lang="pl-PL" sz="1400" b="0" i="0" u="none" strike="noStrike" dirty="0">
                <a:solidFill>
                  <a:srgbClr val="000000"/>
                </a:solidFill>
                <a:effectLst/>
              </a:rPr>
              <a:t> </a:t>
            </a:r>
            <a:r>
              <a:rPr lang="pl-PL" sz="1400" b="0" i="0" u="none" strike="noStrike" dirty="0" err="1">
                <a:solidFill>
                  <a:srgbClr val="000000"/>
                </a:solidFill>
                <a:effectLst/>
              </a:rPr>
              <a:t>should</a:t>
            </a:r>
            <a:r>
              <a:rPr lang="pl-PL" sz="1400" b="0" i="0" u="none" strike="noStrike" dirty="0">
                <a:solidFill>
                  <a:srgbClr val="000000"/>
                </a:solidFill>
                <a:effectLst/>
              </a:rPr>
              <a:t> we </a:t>
            </a:r>
            <a:r>
              <a:rPr lang="pl-PL" sz="1400" b="0" i="0" u="none" strike="noStrike" dirty="0" err="1">
                <a:solidFill>
                  <a:srgbClr val="000000"/>
                </a:solidFill>
                <a:effectLst/>
              </a:rPr>
              <a:t>act</a:t>
            </a:r>
            <a:r>
              <a:rPr lang="pl-PL" sz="1400" b="0" i="0" u="none" strike="noStrike" dirty="0">
                <a:solidFill>
                  <a:srgbClr val="000000"/>
                </a:solidFill>
                <a:effectLst/>
              </a:rPr>
              <a:t>?</a:t>
            </a:r>
          </a:p>
          <a:p>
            <a:pPr algn="l">
              <a:lnSpc>
                <a:spcPct val="150000"/>
              </a:lnSpc>
              <a:buFont typeface="Wingdings" pitchFamily="2" charset="2"/>
              <a:buChar char="§"/>
            </a:pPr>
            <a:r>
              <a:rPr lang="pl-PL" sz="1400" b="0" i="0" u="none" strike="noStrike" dirty="0" err="1">
                <a:solidFill>
                  <a:srgbClr val="000000"/>
                </a:solidFill>
                <a:effectLst/>
              </a:rPr>
              <a:t>What</a:t>
            </a:r>
            <a:r>
              <a:rPr lang="pl-PL" sz="1400" dirty="0">
                <a:solidFill>
                  <a:srgbClr val="000000"/>
                </a:solidFill>
              </a:rPr>
              <a:t> – </a:t>
            </a:r>
            <a:r>
              <a:rPr lang="pl-PL" sz="1400" b="0" i="0" u="none" strike="noStrike" dirty="0">
                <a:solidFill>
                  <a:srgbClr val="000000"/>
                </a:solidFill>
                <a:effectLst/>
              </a:rPr>
              <a:t>as </a:t>
            </a:r>
            <a:r>
              <a:rPr lang="pl-PL" sz="1400" b="0" i="0" u="none" strike="noStrike" dirty="0" err="1">
                <a:solidFill>
                  <a:srgbClr val="000000"/>
                </a:solidFill>
                <a:effectLst/>
              </a:rPr>
              <a:t>adults</a:t>
            </a:r>
            <a:r>
              <a:rPr lang="pl-PL" sz="1400" dirty="0">
                <a:solidFill>
                  <a:srgbClr val="000000"/>
                </a:solidFill>
              </a:rPr>
              <a:t> – </a:t>
            </a:r>
            <a:r>
              <a:rPr lang="pl-PL" sz="1400" b="0" i="0" u="none" strike="noStrike" dirty="0" err="1">
                <a:solidFill>
                  <a:srgbClr val="000000"/>
                </a:solidFill>
                <a:effectLst/>
              </a:rPr>
              <a:t>should</a:t>
            </a:r>
            <a:r>
              <a:rPr lang="pl-PL" sz="1400" b="0" i="0" u="none" strike="noStrike" dirty="0">
                <a:solidFill>
                  <a:srgbClr val="000000"/>
                </a:solidFill>
                <a:effectLst/>
              </a:rPr>
              <a:t> we </a:t>
            </a:r>
            <a:r>
              <a:rPr lang="pl-PL" sz="1400" b="1" i="0" u="none" strike="noStrike" dirty="0">
                <a:solidFill>
                  <a:srgbClr val="000000"/>
                </a:solidFill>
                <a:effectLst/>
              </a:rPr>
              <a:t>do</a:t>
            </a:r>
            <a:r>
              <a:rPr lang="pl-PL" sz="1400" b="0" i="0" u="none" strike="noStrike" dirty="0">
                <a:solidFill>
                  <a:srgbClr val="000000"/>
                </a:solidFill>
                <a:effectLst/>
              </a:rPr>
              <a:t>, and </a:t>
            </a:r>
            <a:r>
              <a:rPr lang="pl-PL" sz="1400" b="0" i="0" u="none" strike="noStrike" dirty="0" err="1">
                <a:solidFill>
                  <a:srgbClr val="000000"/>
                </a:solidFill>
                <a:effectLst/>
              </a:rPr>
              <a:t>what</a:t>
            </a:r>
            <a:r>
              <a:rPr lang="pl-PL" sz="1400" b="0" i="0" u="none" strike="noStrike" dirty="0">
                <a:solidFill>
                  <a:srgbClr val="000000"/>
                </a:solidFill>
                <a:effectLst/>
              </a:rPr>
              <a:t> </a:t>
            </a:r>
            <a:r>
              <a:rPr lang="pl-PL" sz="1400" b="0" i="0" u="none" strike="noStrike" dirty="0" err="1">
                <a:solidFill>
                  <a:srgbClr val="000000"/>
                </a:solidFill>
                <a:effectLst/>
              </a:rPr>
              <a:t>should</a:t>
            </a:r>
            <a:r>
              <a:rPr lang="pl-PL" sz="1400" b="0" i="0" u="none" strike="noStrike" dirty="0">
                <a:solidFill>
                  <a:srgbClr val="000000"/>
                </a:solidFill>
                <a:effectLst/>
              </a:rPr>
              <a:t> we </a:t>
            </a:r>
            <a:r>
              <a:rPr lang="pl-PL" sz="1400" b="1" i="0" u="none" strike="noStrike" dirty="0" err="1">
                <a:solidFill>
                  <a:srgbClr val="000000"/>
                </a:solidFill>
                <a:effectLst/>
              </a:rPr>
              <a:t>avoid</a:t>
            </a:r>
            <a:r>
              <a:rPr lang="pl-PL" sz="1400" b="0" i="0" u="none" strike="noStrike" dirty="0">
                <a:solidFill>
                  <a:srgbClr val="000000"/>
                </a:solidFill>
                <a:effectLst/>
              </a:rPr>
              <a:t>?</a:t>
            </a:r>
          </a:p>
        </p:txBody>
      </p:sp>
      <p:pic>
        <p:nvPicPr>
          <p:cNvPr id="5" name="Obraz 4" descr="Obraz zawierający tort urodzinowy, ciasto&#10;&#10;Zawartość wygenerowana przez sztuczną inteligencję może być niepoprawna.">
            <a:extLst>
              <a:ext uri="{FF2B5EF4-FFF2-40B4-BE49-F238E27FC236}">
                <a16:creationId xmlns:a16="http://schemas.microsoft.com/office/drawing/2014/main" id="{CFF4DD36-CA77-8043-F051-73F6D034FFF5}"/>
              </a:ext>
            </a:extLst>
          </p:cNvPr>
          <p:cNvPicPr>
            <a:picLocks noChangeAspect="1"/>
          </p:cNvPicPr>
          <p:nvPr/>
        </p:nvPicPr>
        <p:blipFill>
          <a:blip r:embed="rId2"/>
          <a:stretch>
            <a:fillRect/>
          </a:stretch>
        </p:blipFill>
        <p:spPr>
          <a:xfrm>
            <a:off x="7917083" y="2059614"/>
            <a:ext cx="4150730" cy="2738772"/>
          </a:xfrm>
          <a:prstGeom prst="rect">
            <a:avLst/>
          </a:prstGeom>
        </p:spPr>
      </p:pic>
      <p:sp>
        <p:nvSpPr>
          <p:cNvPr id="4" name="pole tekstowe 3">
            <a:extLst>
              <a:ext uri="{FF2B5EF4-FFF2-40B4-BE49-F238E27FC236}">
                <a16:creationId xmlns:a16="http://schemas.microsoft.com/office/drawing/2014/main" id="{C6356F8C-73C8-9337-22C4-625881973A14}"/>
              </a:ext>
            </a:extLst>
          </p:cNvPr>
          <p:cNvSpPr txBox="1"/>
          <p:nvPr/>
        </p:nvSpPr>
        <p:spPr>
          <a:xfrm>
            <a:off x="9072563" y="5495835"/>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25181742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F706FF-8372-B046-4B09-221349AFCCE9}"/>
              </a:ext>
            </a:extLst>
          </p:cNvPr>
          <p:cNvSpPr>
            <a:spLocks noGrp="1"/>
          </p:cNvSpPr>
          <p:nvPr>
            <p:ph type="title"/>
          </p:nvPr>
        </p:nvSpPr>
        <p:spPr/>
        <p:txBody>
          <a:bodyPr>
            <a:normAutofit/>
          </a:bodyPr>
          <a:lstStyle/>
          <a:p>
            <a:r>
              <a:rPr lang="pl-PL" sz="3600" dirty="0"/>
              <a:t>Be a role model and </a:t>
            </a:r>
            <a:r>
              <a:rPr lang="pl-PL" sz="3600" dirty="0" err="1"/>
              <a:t>offer</a:t>
            </a:r>
            <a:r>
              <a:rPr lang="pl-PL" sz="3600" dirty="0"/>
              <a:t> </a:t>
            </a:r>
            <a:r>
              <a:rPr lang="pl-PL" sz="3600" dirty="0" err="1"/>
              <a:t>support</a:t>
            </a:r>
            <a:endParaRPr lang="pl-PL" sz="3600" dirty="0"/>
          </a:p>
        </p:txBody>
      </p:sp>
      <p:sp>
        <p:nvSpPr>
          <p:cNvPr id="3" name="Symbol zastępczy zawartości 2">
            <a:extLst>
              <a:ext uri="{FF2B5EF4-FFF2-40B4-BE49-F238E27FC236}">
                <a16:creationId xmlns:a16="http://schemas.microsoft.com/office/drawing/2014/main" id="{1C7BB2CE-DA76-C289-AD65-B7AE5FFB99FB}"/>
              </a:ext>
            </a:extLst>
          </p:cNvPr>
          <p:cNvSpPr>
            <a:spLocks noGrp="1"/>
          </p:cNvSpPr>
          <p:nvPr>
            <p:ph idx="1"/>
          </p:nvPr>
        </p:nvSpPr>
        <p:spPr>
          <a:xfrm>
            <a:off x="838200" y="1825625"/>
            <a:ext cx="10515600" cy="4424704"/>
          </a:xfrm>
        </p:spPr>
        <p:txBody>
          <a:bodyPr numCol="1">
            <a:noAutofit/>
          </a:bodyPr>
          <a:lstStyle/>
          <a:p>
            <a:pPr algn="l">
              <a:lnSpc>
                <a:spcPct val="150000"/>
              </a:lnSpc>
              <a:buFont typeface="+mj-lt"/>
              <a:buAutoNum type="arabicPeriod"/>
            </a:pPr>
            <a:r>
              <a:rPr lang="pl-PL" sz="1400" b="1" i="0" u="none" strike="noStrike" dirty="0">
                <a:solidFill>
                  <a:srgbClr val="000000"/>
                </a:solidFill>
                <a:effectLst/>
              </a:rPr>
              <a:t>Talk</a:t>
            </a:r>
            <a:r>
              <a:rPr lang="pl-PL" sz="1400" b="0" i="0" u="none" strike="noStrike" dirty="0">
                <a:solidFill>
                  <a:srgbClr val="000000"/>
                </a:solidFill>
                <a:effectLst/>
              </a:rPr>
              <a:t> with </a:t>
            </a:r>
            <a:r>
              <a:rPr lang="pl-PL" sz="1400" b="0" i="0" u="none" strike="noStrike" dirty="0" err="1">
                <a:solidFill>
                  <a:srgbClr val="000000"/>
                </a:solidFill>
                <a:effectLst/>
              </a:rPr>
              <a:t>your</a:t>
            </a:r>
            <a:r>
              <a:rPr lang="pl-PL" sz="1400" b="0" i="0" u="none" strike="noStrike" dirty="0">
                <a:solidFill>
                  <a:srgbClr val="000000"/>
                </a:solidFill>
                <a:effectLst/>
              </a:rPr>
              <a:t> </a:t>
            </a:r>
            <a:r>
              <a:rPr lang="pl-PL" sz="1400" b="0" i="0" u="none" strike="noStrike" dirty="0" err="1">
                <a:solidFill>
                  <a:srgbClr val="000000"/>
                </a:solidFill>
                <a:effectLst/>
              </a:rPr>
              <a:t>child</a:t>
            </a:r>
            <a:r>
              <a:rPr lang="pl-PL" sz="1400" b="0" i="0" u="none" strike="noStrike" dirty="0">
                <a:solidFill>
                  <a:srgbClr val="000000"/>
                </a:solidFill>
                <a:effectLst/>
              </a:rPr>
              <a:t> </a:t>
            </a:r>
            <a:r>
              <a:rPr lang="pl-PL" sz="1400" b="0" i="0" u="none" strike="noStrike" dirty="0" err="1">
                <a:solidFill>
                  <a:srgbClr val="000000"/>
                </a:solidFill>
                <a:effectLst/>
              </a:rPr>
              <a:t>about</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1" i="0" u="none" strike="noStrike" dirty="0" err="1">
                <a:solidFill>
                  <a:srgbClr val="000000"/>
                </a:solidFill>
                <a:effectLst/>
              </a:rPr>
              <a:t>experiences</a:t>
            </a:r>
            <a:r>
              <a:rPr lang="pl-PL" sz="1400" b="0" i="0" u="none" strike="noStrike" dirty="0">
                <a:solidFill>
                  <a:srgbClr val="000000"/>
                </a:solidFill>
                <a:effectLst/>
              </a:rPr>
              <a:t> and </a:t>
            </a:r>
            <a:r>
              <a:rPr lang="pl-PL" sz="1400" b="1" i="0" u="none" strike="noStrike" dirty="0" err="1">
                <a:solidFill>
                  <a:srgbClr val="000000"/>
                </a:solidFill>
                <a:effectLst/>
              </a:rPr>
              <a:t>listen</a:t>
            </a:r>
            <a:r>
              <a:rPr lang="pl-PL" sz="1400" b="0" i="0" u="none" strike="noStrike" dirty="0">
                <a:solidFill>
                  <a:srgbClr val="000000"/>
                </a:solidFill>
                <a:effectLst/>
              </a:rPr>
              <a:t> to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opinions</a:t>
            </a:r>
            <a:r>
              <a:rPr lang="pl-PL" sz="1400" b="0" i="0" u="none" strike="noStrike" dirty="0">
                <a:solidFill>
                  <a:srgbClr val="000000"/>
                </a:solidFill>
                <a:effectLst/>
              </a:rPr>
              <a:t>. From </a:t>
            </a:r>
            <a:r>
              <a:rPr lang="pl-PL" sz="1400" b="0" i="0" u="none" strike="noStrike" dirty="0" err="1">
                <a:solidFill>
                  <a:srgbClr val="000000"/>
                </a:solidFill>
                <a:effectLst/>
              </a:rPr>
              <a:t>an</a:t>
            </a:r>
            <a:r>
              <a:rPr lang="pl-PL" sz="1400" b="0" i="0" u="none" strike="noStrike" dirty="0">
                <a:solidFill>
                  <a:srgbClr val="000000"/>
                </a:solidFill>
                <a:effectLst/>
              </a:rPr>
              <a:t> </a:t>
            </a:r>
            <a:r>
              <a:rPr lang="pl-PL" sz="1400" b="0" i="0" u="none" strike="noStrike" dirty="0" err="1">
                <a:solidFill>
                  <a:srgbClr val="000000"/>
                </a:solidFill>
                <a:effectLst/>
              </a:rPr>
              <a:t>early</a:t>
            </a:r>
            <a:r>
              <a:rPr lang="pl-PL" sz="1400" b="0" i="0" u="none" strike="noStrike" dirty="0">
                <a:solidFill>
                  <a:srgbClr val="000000"/>
                </a:solidFill>
                <a:effectLst/>
              </a:rPr>
              <a:t> </a:t>
            </a:r>
            <a:r>
              <a:rPr lang="pl-PL" sz="1400" b="0" i="0" u="none" strike="noStrike" dirty="0" err="1">
                <a:solidFill>
                  <a:srgbClr val="000000"/>
                </a:solidFill>
                <a:effectLst/>
              </a:rPr>
              <a:t>age</a:t>
            </a:r>
            <a:r>
              <a:rPr lang="pl-PL" sz="1400" b="0" i="0" u="none" strike="noStrike" dirty="0">
                <a:solidFill>
                  <a:srgbClr val="000000"/>
                </a:solidFill>
                <a:effectLst/>
              </a:rPr>
              <a:t>, </a:t>
            </a:r>
            <a:r>
              <a:rPr lang="pl-PL" sz="1400" b="0" i="0" u="none" strike="noStrike" dirty="0" err="1">
                <a:solidFill>
                  <a:srgbClr val="000000"/>
                </a:solidFill>
                <a:effectLst/>
              </a:rPr>
              <a:t>teach</a:t>
            </a:r>
            <a:r>
              <a:rPr lang="pl-PL" sz="1400" b="0" i="0" u="none" strike="noStrike" dirty="0">
                <a:solidFill>
                  <a:srgbClr val="000000"/>
                </a:solidFill>
                <a:effectLst/>
              </a:rPr>
              <a:t> </a:t>
            </a:r>
            <a:r>
              <a:rPr lang="pl-PL" sz="1400" b="0" i="0" u="none" strike="noStrike" dirty="0" err="1">
                <a:solidFill>
                  <a:srgbClr val="000000"/>
                </a:solidFill>
                <a:effectLst/>
              </a:rPr>
              <a:t>them</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1" i="0" u="none" strike="noStrike" dirty="0" err="1">
                <a:solidFill>
                  <a:srgbClr val="000000"/>
                </a:solidFill>
                <a:effectLst/>
              </a:rPr>
              <a:t>voice</a:t>
            </a:r>
            <a:r>
              <a:rPr lang="pl-PL" sz="1400" b="1" i="0" u="none" strike="noStrike" dirty="0">
                <a:solidFill>
                  <a:srgbClr val="000000"/>
                </a:solidFill>
                <a:effectLst/>
              </a:rPr>
              <a:t> </a:t>
            </a:r>
            <a:r>
              <a:rPr lang="pl-PL" sz="1400" b="1" i="0" u="none" strike="noStrike" dirty="0" err="1">
                <a:solidFill>
                  <a:srgbClr val="000000"/>
                </a:solidFill>
                <a:effectLst/>
              </a:rPr>
              <a:t>matters</a:t>
            </a:r>
            <a:r>
              <a:rPr lang="pl-PL" sz="1400" b="0" i="0" u="none" strike="noStrike" dirty="0">
                <a:solidFill>
                  <a:srgbClr val="000000"/>
                </a:solidFill>
                <a:effectLst/>
              </a:rPr>
              <a:t>.</a:t>
            </a:r>
          </a:p>
          <a:p>
            <a:pPr algn="l">
              <a:lnSpc>
                <a:spcPct val="150000"/>
              </a:lnSpc>
              <a:buFont typeface="+mj-lt"/>
              <a:buAutoNum type="arabicPeriod"/>
            </a:pPr>
            <a:r>
              <a:rPr lang="pl-PL" sz="1400" b="0" i="0" u="none" strike="noStrike" dirty="0" err="1">
                <a:solidFill>
                  <a:srgbClr val="000000"/>
                </a:solidFill>
                <a:effectLst/>
              </a:rPr>
              <a:t>Learn</a:t>
            </a:r>
            <a:r>
              <a:rPr lang="pl-PL" sz="1400" b="0" i="0" u="none" strike="noStrike" dirty="0">
                <a:solidFill>
                  <a:srgbClr val="000000"/>
                </a:solidFill>
                <a:effectLst/>
              </a:rPr>
              <a:t> to </a:t>
            </a:r>
            <a:r>
              <a:rPr lang="pl-PL" sz="1400" b="1" i="0" u="none" strike="noStrike" dirty="0" err="1">
                <a:solidFill>
                  <a:srgbClr val="000000"/>
                </a:solidFill>
                <a:effectLst/>
              </a:rPr>
              <a:t>ask</a:t>
            </a:r>
            <a:r>
              <a:rPr lang="pl-PL" sz="1400" b="1" i="0" u="none" strike="noStrike" dirty="0">
                <a:solidFill>
                  <a:srgbClr val="000000"/>
                </a:solidFill>
                <a:effectLst/>
              </a:rPr>
              <a:t> </a:t>
            </a:r>
            <a:r>
              <a:rPr lang="pl-PL" sz="1400" b="1" i="0" u="none" strike="noStrike" dirty="0" err="1">
                <a:solidFill>
                  <a:srgbClr val="000000"/>
                </a:solidFill>
                <a:effectLst/>
              </a:rPr>
              <a:t>questions</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Let</a:t>
            </a:r>
            <a:r>
              <a:rPr lang="pl-PL" sz="1400" b="0" i="0" u="none" strike="noStrike" dirty="0">
                <a:solidFill>
                  <a:srgbClr val="000000"/>
                </a:solidFill>
                <a:effectLst/>
              </a:rPr>
              <a:t> </a:t>
            </a:r>
            <a:r>
              <a:rPr lang="pl-PL" sz="1400" b="0" i="0" u="none" strike="noStrike" dirty="0" err="1">
                <a:solidFill>
                  <a:srgbClr val="000000"/>
                </a:solidFill>
                <a:effectLst/>
              </a:rPr>
              <a:t>your</a:t>
            </a:r>
            <a:r>
              <a:rPr lang="pl-PL" sz="1400" b="0" i="0" u="none" strike="noStrike" dirty="0">
                <a:solidFill>
                  <a:srgbClr val="000000"/>
                </a:solidFill>
                <a:effectLst/>
              </a:rPr>
              <a:t> </a:t>
            </a:r>
            <a:r>
              <a:rPr lang="pl-PL" sz="1400" b="0" i="0" u="none" strike="noStrike" dirty="0" err="1">
                <a:solidFill>
                  <a:srgbClr val="000000"/>
                </a:solidFill>
                <a:effectLst/>
              </a:rPr>
              <a:t>child</a:t>
            </a:r>
            <a:r>
              <a:rPr lang="pl-PL" sz="1400" b="0" i="0" u="none" strike="noStrike" dirty="0">
                <a:solidFill>
                  <a:srgbClr val="000000"/>
                </a:solidFill>
                <a:effectLst/>
              </a:rPr>
              <a:t> </a:t>
            </a:r>
            <a:r>
              <a:rPr lang="pl-PL" sz="1400" b="0" i="0" u="none" strike="noStrike" dirty="0" err="1">
                <a:solidFill>
                  <a:srgbClr val="000000"/>
                </a:solidFill>
                <a:effectLst/>
              </a:rPr>
              <a:t>teach</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to </a:t>
            </a:r>
            <a:r>
              <a:rPr lang="pl-PL" sz="1400" b="1" i="0" u="none" strike="noStrike" dirty="0">
                <a:solidFill>
                  <a:srgbClr val="000000"/>
                </a:solidFill>
                <a:effectLst/>
                <a:hlinkClick r:id="rId2" action="ppaction://hlinksldjump"/>
              </a:rPr>
              <a:t>challenge </a:t>
            </a:r>
            <a:r>
              <a:rPr lang="pl-PL" sz="1400" b="1" i="0" u="none" strike="noStrike" dirty="0" err="1">
                <a:solidFill>
                  <a:srgbClr val="000000"/>
                </a:solidFill>
                <a:effectLst/>
                <a:hlinkClick r:id="rId2" action="ppaction://hlinksldjump"/>
              </a:rPr>
              <a:t>habits</a:t>
            </a:r>
            <a:r>
              <a:rPr lang="pl-PL" sz="1400" b="0" i="0" u="none" strike="noStrike" dirty="0">
                <a:solidFill>
                  <a:srgbClr val="000000"/>
                </a:solidFill>
                <a:effectLst/>
                <a:hlinkClick r:id="rId2" action="ppaction://hlinksldjump"/>
              </a:rPr>
              <a:t> and </a:t>
            </a:r>
            <a:r>
              <a:rPr lang="pl-PL" sz="1400" b="1" i="0" u="none" strike="noStrike" dirty="0" err="1">
                <a:solidFill>
                  <a:srgbClr val="000000"/>
                </a:solidFill>
                <a:effectLst/>
                <a:hlinkClick r:id="rId2" action="ppaction://hlinksldjump"/>
              </a:rPr>
              <a:t>question</a:t>
            </a:r>
            <a:r>
              <a:rPr lang="pl-PL" sz="1400" b="1" i="0" u="none" strike="noStrike" dirty="0">
                <a:solidFill>
                  <a:srgbClr val="000000"/>
                </a:solidFill>
                <a:effectLst/>
                <a:hlinkClick r:id="rId2" action="ppaction://hlinksldjump"/>
              </a:rPr>
              <a:t> </a:t>
            </a:r>
            <a:r>
              <a:rPr lang="pl-PL" sz="1400" b="1" i="0" u="none" strike="noStrike" dirty="0" err="1">
                <a:solidFill>
                  <a:srgbClr val="000000"/>
                </a:solidFill>
                <a:effectLst/>
                <a:hlinkClick r:id="rId2" action="ppaction://hlinksldjump"/>
              </a:rPr>
              <a:t>assumptions</a:t>
            </a:r>
            <a:r>
              <a:rPr lang="pl-PL" sz="1400" b="0" i="0" u="none" strike="noStrike" dirty="0">
                <a:solidFill>
                  <a:srgbClr val="000000"/>
                </a:solidFill>
                <a:effectLst/>
              </a:rPr>
              <a:t>.</a:t>
            </a:r>
          </a:p>
          <a:p>
            <a:pPr algn="l">
              <a:lnSpc>
                <a:spcPct val="150000"/>
              </a:lnSpc>
              <a:buFont typeface="+mj-lt"/>
              <a:buAutoNum type="arabicPeriod"/>
            </a:pPr>
            <a:r>
              <a:rPr lang="pl-PL" sz="1400" b="1" i="0" u="none" strike="noStrike" dirty="0" err="1">
                <a:solidFill>
                  <a:srgbClr val="000000"/>
                </a:solidFill>
                <a:effectLst/>
              </a:rPr>
              <a:t>Think</a:t>
            </a:r>
            <a:r>
              <a:rPr lang="pl-PL" sz="1400" b="1" i="0" u="none" strike="noStrike" dirty="0">
                <a:solidFill>
                  <a:srgbClr val="000000"/>
                </a:solidFill>
                <a:effectLst/>
              </a:rPr>
              <a:t> </a:t>
            </a:r>
            <a:r>
              <a:rPr lang="pl-PL" sz="1400" b="1" i="0" u="none" strike="noStrike" dirty="0" err="1">
                <a:solidFill>
                  <a:srgbClr val="000000"/>
                </a:solidFill>
                <a:effectLst/>
              </a:rPr>
              <a:t>about</a:t>
            </a:r>
            <a:r>
              <a:rPr lang="pl-PL" sz="1400" b="1" i="0" u="none" strike="noStrike" dirty="0">
                <a:solidFill>
                  <a:srgbClr val="000000"/>
                </a:solidFill>
                <a:effectLst/>
              </a:rPr>
              <a:t> the </a:t>
            </a:r>
            <a:r>
              <a:rPr lang="pl-PL" sz="1400" b="1" i="0" u="none" strike="noStrike" dirty="0" err="1">
                <a:solidFill>
                  <a:srgbClr val="000000"/>
                </a:solidFill>
                <a:effectLst/>
              </a:rPr>
              <a:t>consequences</a:t>
            </a:r>
            <a:r>
              <a:rPr lang="pl-PL" sz="1400" b="0" i="0" u="none" strike="noStrike" dirty="0">
                <a:solidFill>
                  <a:srgbClr val="000000"/>
                </a:solidFill>
                <a:effectLst/>
              </a:rPr>
              <a:t> of </a:t>
            </a:r>
            <a:r>
              <a:rPr lang="pl-PL" sz="1400" b="0" i="0" u="none" strike="noStrike" dirty="0" err="1">
                <a:solidFill>
                  <a:srgbClr val="000000"/>
                </a:solidFill>
                <a:effectLst/>
              </a:rPr>
              <a:t>your</a:t>
            </a:r>
            <a:r>
              <a:rPr lang="pl-PL" sz="1400" b="0" i="0" u="none" strike="noStrike" dirty="0">
                <a:solidFill>
                  <a:srgbClr val="000000"/>
                </a:solidFill>
                <a:effectLst/>
              </a:rPr>
              <a:t> </a:t>
            </a:r>
            <a:r>
              <a:rPr lang="pl-PL" sz="1400" b="0" i="0" u="none" strike="noStrike" dirty="0" err="1">
                <a:solidFill>
                  <a:srgbClr val="000000"/>
                </a:solidFill>
                <a:effectLst/>
              </a:rPr>
              <a:t>actions</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Don’t</a:t>
            </a:r>
            <a:r>
              <a:rPr lang="pl-PL" sz="1400" b="0" i="0" u="none" strike="noStrike" dirty="0">
                <a:solidFill>
                  <a:srgbClr val="000000"/>
                </a:solidFill>
                <a:effectLst/>
              </a:rPr>
              <a:t> </a:t>
            </a:r>
            <a:r>
              <a:rPr lang="pl-PL" sz="1400" b="0" i="0" u="none" strike="noStrike" dirty="0" err="1">
                <a:solidFill>
                  <a:srgbClr val="000000"/>
                </a:solidFill>
                <a:effectLst/>
              </a:rPr>
              <a:t>create</a:t>
            </a:r>
            <a:r>
              <a:rPr lang="pl-PL" sz="1400" b="0" i="0" u="none" strike="noStrike" dirty="0">
                <a:solidFill>
                  <a:srgbClr val="000000"/>
                </a:solidFill>
                <a:effectLst/>
              </a:rPr>
              <a:t> </a:t>
            </a:r>
            <a:r>
              <a:rPr lang="pl-PL" sz="1400" b="1" i="0" u="none" strike="noStrike" dirty="0" err="1">
                <a:solidFill>
                  <a:srgbClr val="000000"/>
                </a:solidFill>
                <a:effectLst/>
              </a:rPr>
              <a:t>barriers</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later</a:t>
            </a:r>
            <a:r>
              <a:rPr lang="pl-PL" sz="1400" b="0" i="0" u="none" strike="noStrike" dirty="0">
                <a:solidFill>
                  <a:srgbClr val="000000"/>
                </a:solidFill>
                <a:effectLst/>
              </a:rPr>
              <a:t> </a:t>
            </a:r>
            <a:r>
              <a:rPr lang="pl-PL" sz="1400" b="0" i="0" u="none" strike="noStrike" dirty="0" err="1">
                <a:solidFill>
                  <a:srgbClr val="000000"/>
                </a:solidFill>
                <a:effectLst/>
              </a:rPr>
              <a:t>try</a:t>
            </a:r>
            <a:r>
              <a:rPr lang="pl-PL" sz="1400" b="0" i="0" u="none" strike="noStrike" dirty="0">
                <a:solidFill>
                  <a:srgbClr val="000000"/>
                </a:solidFill>
                <a:effectLst/>
              </a:rPr>
              <a:t> to </a:t>
            </a:r>
            <a:r>
              <a:rPr lang="pl-PL" sz="1400" b="0" i="0" u="none" strike="noStrike" dirty="0" err="1">
                <a:solidFill>
                  <a:srgbClr val="000000"/>
                </a:solidFill>
                <a:effectLst/>
              </a:rPr>
              <a:t>avoid</a:t>
            </a:r>
            <a:r>
              <a:rPr lang="pl-PL" sz="1400" b="0" i="0" u="none" strike="noStrike" dirty="0">
                <a:solidFill>
                  <a:srgbClr val="000000"/>
                </a:solidFill>
                <a:effectLst/>
              </a:rPr>
              <a:t> </a:t>
            </a:r>
            <a:r>
              <a:rPr lang="pl-PL" sz="1400" b="0" i="0" u="none" strike="noStrike" dirty="0" err="1">
                <a:solidFill>
                  <a:srgbClr val="000000"/>
                </a:solidFill>
                <a:effectLst/>
              </a:rPr>
              <a:t>yourself</a:t>
            </a:r>
            <a:r>
              <a:rPr lang="pl-PL" sz="1400" b="0" i="0" u="none" strike="noStrike" dirty="0">
                <a:solidFill>
                  <a:srgbClr val="000000"/>
                </a:solidFill>
                <a:effectLst/>
              </a:rPr>
              <a:t>.</a:t>
            </a:r>
          </a:p>
          <a:p>
            <a:pPr algn="l">
              <a:lnSpc>
                <a:spcPct val="150000"/>
              </a:lnSpc>
              <a:buFont typeface="+mj-lt"/>
              <a:buAutoNum type="arabicPeriod"/>
            </a:pPr>
            <a:r>
              <a:rPr lang="pl-PL" sz="1400" b="0" i="0" u="none" strike="noStrike" dirty="0">
                <a:solidFill>
                  <a:srgbClr val="000000"/>
                </a:solidFill>
                <a:effectLst/>
              </a:rPr>
              <a:t>At one </a:t>
            </a:r>
            <a:r>
              <a:rPr lang="pl-PL" sz="1400" b="0" i="0" u="none" strike="noStrike" dirty="0" err="1">
                <a:solidFill>
                  <a:srgbClr val="000000"/>
                </a:solidFill>
                <a:effectLst/>
              </a:rPr>
              <a:t>suburban</a:t>
            </a:r>
            <a:r>
              <a:rPr lang="pl-PL" sz="1400" b="0" i="0" u="none" strike="noStrike" dirty="0">
                <a:solidFill>
                  <a:srgbClr val="000000"/>
                </a:solidFill>
                <a:effectLst/>
              </a:rPr>
              <a:t> </a:t>
            </a:r>
            <a:r>
              <a:rPr lang="pl-PL" sz="1400" b="0" i="0" u="none" strike="noStrike" dirty="0" err="1">
                <a:solidFill>
                  <a:srgbClr val="000000"/>
                </a:solidFill>
                <a:effectLst/>
              </a:rPr>
              <a:t>school</a:t>
            </a:r>
            <a:r>
              <a:rPr lang="pl-PL" sz="1400" b="0" i="0" u="none" strike="noStrike" dirty="0">
                <a:solidFill>
                  <a:srgbClr val="000000"/>
                </a:solidFill>
                <a:effectLst/>
              </a:rPr>
              <a:t> </a:t>
            </a:r>
            <a:r>
              <a:rPr lang="pl-PL" sz="1400" b="0" i="0" u="none" strike="noStrike" dirty="0" err="1">
                <a:solidFill>
                  <a:srgbClr val="000000"/>
                </a:solidFill>
                <a:effectLst/>
              </a:rPr>
              <a:t>near</a:t>
            </a:r>
            <a:r>
              <a:rPr lang="pl-PL" sz="1400" b="0" i="0" u="none" strike="noStrike" dirty="0">
                <a:solidFill>
                  <a:srgbClr val="000000"/>
                </a:solidFill>
                <a:effectLst/>
              </a:rPr>
              <a:t> </a:t>
            </a:r>
            <a:r>
              <a:rPr lang="pl-PL" sz="1400" b="0" i="0" u="none" strike="noStrike" dirty="0" err="1">
                <a:solidFill>
                  <a:srgbClr val="000000"/>
                </a:solidFill>
                <a:effectLst/>
              </a:rPr>
              <a:t>Warsaw</a:t>
            </a:r>
            <a:r>
              <a:rPr lang="pl-PL" sz="1400" b="0" i="0" u="none" strike="noStrike" dirty="0">
                <a:solidFill>
                  <a:srgbClr val="000000"/>
                </a:solidFill>
                <a:effectLst/>
              </a:rPr>
              <a:t>, </a:t>
            </a:r>
            <a:r>
              <a:rPr lang="pl-PL" sz="1400" b="0" i="0" u="none" strike="noStrike" dirty="0" err="1">
                <a:solidFill>
                  <a:srgbClr val="000000"/>
                </a:solidFill>
                <a:effectLst/>
              </a:rPr>
              <a:t>parents</a:t>
            </a:r>
            <a:r>
              <a:rPr lang="pl-PL" sz="1400" b="0" i="0" u="none" strike="noStrike" dirty="0">
                <a:solidFill>
                  <a:srgbClr val="000000"/>
                </a:solidFill>
                <a:effectLst/>
              </a:rPr>
              <a:t> </a:t>
            </a:r>
            <a:r>
              <a:rPr lang="pl-PL" sz="1400" b="0" i="0" u="none" strike="noStrike" dirty="0" err="1">
                <a:solidFill>
                  <a:srgbClr val="000000"/>
                </a:solidFill>
                <a:effectLst/>
              </a:rPr>
              <a:t>admitted</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0" i="0" u="none" strike="noStrike" dirty="0" err="1">
                <a:solidFill>
                  <a:srgbClr val="000000"/>
                </a:solidFill>
                <a:effectLst/>
              </a:rPr>
              <a:t>drive</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to </a:t>
            </a:r>
            <a:r>
              <a:rPr lang="pl-PL" sz="1400" b="0" i="0" u="none" strike="noStrike" dirty="0" err="1">
                <a:solidFill>
                  <a:srgbClr val="000000"/>
                </a:solidFill>
                <a:effectLst/>
              </a:rPr>
              <a:t>school</a:t>
            </a:r>
            <a:r>
              <a:rPr lang="pl-PL" sz="1400" b="0" i="0" u="none" strike="noStrike" dirty="0">
                <a:solidFill>
                  <a:srgbClr val="000000"/>
                </a:solidFill>
                <a:effectLst/>
              </a:rPr>
              <a:t> </a:t>
            </a:r>
            <a:r>
              <a:rPr lang="pl-PL" sz="1400" b="0" i="0" u="none" strike="noStrike" dirty="0" err="1">
                <a:solidFill>
                  <a:srgbClr val="000000"/>
                </a:solidFill>
                <a:effectLst/>
              </a:rPr>
              <a:t>because</a:t>
            </a:r>
            <a:r>
              <a:rPr lang="pl-PL" sz="1400" b="0" i="0" u="none" strike="noStrike" dirty="0">
                <a:solidFill>
                  <a:srgbClr val="000000"/>
                </a:solidFill>
                <a:effectLst/>
              </a:rPr>
              <a:t>… </a:t>
            </a:r>
            <a:r>
              <a:rPr lang="pl-PL" sz="1400" b="0" i="0" u="none" strike="noStrike" dirty="0" err="1">
                <a:solidFill>
                  <a:srgbClr val="000000"/>
                </a:solidFill>
                <a:effectLst/>
              </a:rPr>
              <a:t>there’s</a:t>
            </a:r>
            <a:r>
              <a:rPr lang="pl-PL" sz="1400" b="0" i="0" u="none" strike="noStrike" dirty="0">
                <a:solidFill>
                  <a:srgbClr val="000000"/>
                </a:solidFill>
                <a:effectLst/>
              </a:rPr>
              <a:t> </a:t>
            </a:r>
            <a:r>
              <a:rPr lang="pl-PL" sz="1400" b="1" i="0" u="none" strike="noStrike" dirty="0" err="1">
                <a:solidFill>
                  <a:srgbClr val="000000"/>
                </a:solidFill>
                <a:effectLst/>
              </a:rPr>
              <a:t>too</a:t>
            </a:r>
            <a:r>
              <a:rPr lang="pl-PL" sz="1400" b="1" i="0" u="none" strike="noStrike" dirty="0">
                <a:solidFill>
                  <a:srgbClr val="000000"/>
                </a:solidFill>
                <a:effectLst/>
              </a:rPr>
              <a:t> much car </a:t>
            </a:r>
            <a:r>
              <a:rPr lang="pl-PL" sz="1400" b="1" i="0" u="none" strike="noStrike" dirty="0" err="1">
                <a:solidFill>
                  <a:srgbClr val="000000"/>
                </a:solidFill>
                <a:effectLst/>
              </a:rPr>
              <a:t>traffic</a:t>
            </a:r>
            <a:r>
              <a:rPr lang="pl-PL" sz="1400" b="0" i="0" u="none" strike="noStrike" dirty="0">
                <a:solidFill>
                  <a:srgbClr val="000000"/>
                </a:solidFill>
                <a:effectLst/>
              </a:rPr>
              <a:t> in front of the </a:t>
            </a:r>
            <a:r>
              <a:rPr lang="pl-PL" sz="1400" b="0" i="0" u="none" strike="noStrike" dirty="0" err="1">
                <a:solidFill>
                  <a:srgbClr val="000000"/>
                </a:solidFill>
                <a:effectLst/>
              </a:rPr>
              <a:t>school</a:t>
            </a:r>
            <a:r>
              <a:rPr lang="pl-PL" sz="1400" b="0" i="0" u="none" strike="noStrike" dirty="0">
                <a:solidFill>
                  <a:srgbClr val="000000"/>
                </a:solidFill>
                <a:effectLst/>
              </a:rPr>
              <a:t>, </a:t>
            </a:r>
            <a:r>
              <a:rPr lang="pl-PL" sz="1400" b="0" i="0" u="none" strike="noStrike" dirty="0" err="1">
                <a:solidFill>
                  <a:srgbClr val="000000"/>
                </a:solidFill>
                <a:effectLst/>
              </a:rPr>
              <a:t>which</a:t>
            </a:r>
            <a:r>
              <a:rPr lang="pl-PL" sz="1400" b="0" i="0" u="none" strike="noStrike" dirty="0">
                <a:solidFill>
                  <a:srgbClr val="000000"/>
                </a:solidFill>
                <a:effectLst/>
              </a:rPr>
              <a:t> </a:t>
            </a:r>
            <a:r>
              <a:rPr lang="pl-PL" sz="1400" b="0" i="0" u="none" strike="noStrike" dirty="0" err="1">
                <a:solidFill>
                  <a:srgbClr val="000000"/>
                </a:solidFill>
                <a:effectLst/>
              </a:rPr>
              <a:t>makes</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dangerous</a:t>
            </a:r>
            <a:r>
              <a:rPr lang="pl-PL" sz="1400" b="0" i="0" u="none" strike="noStrike" dirty="0">
                <a:solidFill>
                  <a:srgbClr val="000000"/>
                </a:solidFill>
                <a:effectLst/>
              </a:rPr>
              <a:t>.</a:t>
            </a:r>
          </a:p>
          <a:p>
            <a:pPr algn="l">
              <a:lnSpc>
                <a:spcPct val="150000"/>
              </a:lnSpc>
              <a:buFont typeface="+mj-lt"/>
              <a:buAutoNum type="arabicPeriod"/>
            </a:pPr>
            <a:r>
              <a:rPr lang="pl-PL" sz="1400" b="1" i="0" u="none" strike="noStrike" dirty="0" err="1">
                <a:solidFill>
                  <a:srgbClr val="000000"/>
                </a:solidFill>
                <a:effectLst/>
              </a:rPr>
              <a:t>Respect</a:t>
            </a:r>
            <a:r>
              <a:rPr lang="pl-PL" sz="1400" b="1" i="0" u="none" strike="noStrike" dirty="0">
                <a:solidFill>
                  <a:srgbClr val="000000"/>
                </a:solidFill>
                <a:effectLst/>
              </a:rPr>
              <a:t> the </a:t>
            </a:r>
            <a:r>
              <a:rPr lang="pl-PL" sz="1400" b="1" i="0" u="none" strike="noStrike" dirty="0" err="1">
                <a:solidFill>
                  <a:srgbClr val="000000"/>
                </a:solidFill>
                <a:effectLst/>
              </a:rPr>
              <a:t>rules</a:t>
            </a:r>
            <a:r>
              <a:rPr lang="pl-PL" sz="1400" b="0" i="0" u="none" strike="noStrike" dirty="0">
                <a:solidFill>
                  <a:srgbClr val="000000"/>
                </a:solidFill>
                <a:effectLst/>
              </a:rPr>
              <a:t>, </a:t>
            </a:r>
            <a:r>
              <a:rPr lang="pl-PL" sz="1400" b="0" i="0" u="none" strike="noStrike" dirty="0" err="1">
                <a:solidFill>
                  <a:srgbClr val="000000"/>
                </a:solidFill>
                <a:effectLst/>
              </a:rPr>
              <a:t>also</a:t>
            </a:r>
            <a:r>
              <a:rPr lang="pl-PL" sz="1400" b="0" i="0" u="none" strike="noStrike" dirty="0">
                <a:solidFill>
                  <a:srgbClr val="000000"/>
                </a:solidFill>
                <a:effectLst/>
              </a:rPr>
              <a:t> in public </a:t>
            </a:r>
            <a:r>
              <a:rPr lang="pl-PL" sz="1400" b="0" i="0" u="none" strike="noStrike" dirty="0" err="1">
                <a:solidFill>
                  <a:srgbClr val="000000"/>
                </a:solidFill>
                <a:effectLst/>
              </a:rPr>
              <a:t>spaces</a:t>
            </a:r>
            <a:r>
              <a:rPr lang="pl-PL" sz="1400" dirty="0">
                <a:solidFill>
                  <a:srgbClr val="000000"/>
                </a:solidFill>
              </a:rPr>
              <a:t> – </a:t>
            </a:r>
            <a:r>
              <a:rPr lang="pl-PL" sz="1400" b="0" i="0" u="none" strike="noStrike" dirty="0">
                <a:solidFill>
                  <a:srgbClr val="000000"/>
                </a:solidFill>
                <a:effectLst/>
              </a:rPr>
              <a:t>on the </a:t>
            </a:r>
            <a:r>
              <a:rPr lang="pl-PL" sz="1400" b="0" i="0" u="none" strike="noStrike" dirty="0" err="1">
                <a:solidFill>
                  <a:srgbClr val="000000"/>
                </a:solidFill>
                <a:effectLst/>
              </a:rPr>
              <a:t>street</a:t>
            </a:r>
            <a:r>
              <a:rPr lang="pl-PL" sz="1400" b="0" i="0" u="none" strike="noStrike" dirty="0">
                <a:solidFill>
                  <a:srgbClr val="000000"/>
                </a:solidFill>
                <a:effectLst/>
              </a:rPr>
              <a:t>, in public transport, in </a:t>
            </a:r>
            <a:r>
              <a:rPr lang="pl-PL" sz="1400" b="0" i="0" u="none" strike="noStrike" dirty="0" err="1">
                <a:solidFill>
                  <a:srgbClr val="000000"/>
                </a:solidFill>
                <a:effectLst/>
              </a:rPr>
              <a:t>everyday</a:t>
            </a:r>
            <a:r>
              <a:rPr lang="pl-PL" sz="1400" b="0" i="0" u="none" strike="noStrike" dirty="0">
                <a:solidFill>
                  <a:srgbClr val="000000"/>
                </a:solidFill>
                <a:effectLst/>
              </a:rPr>
              <a:t> </a:t>
            </a:r>
            <a:r>
              <a:rPr lang="pl-PL" sz="1400" b="0" i="0" u="none" strike="noStrike" dirty="0" err="1">
                <a:solidFill>
                  <a:srgbClr val="000000"/>
                </a:solidFill>
                <a:effectLst/>
              </a:rPr>
              <a:t>situations</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learn</a:t>
            </a:r>
            <a:r>
              <a:rPr lang="pl-PL" sz="1400" b="0" i="0" u="none" strike="noStrike" dirty="0">
                <a:solidFill>
                  <a:srgbClr val="000000"/>
                </a:solidFill>
                <a:effectLst/>
              </a:rPr>
              <a:t> </a:t>
            </a:r>
            <a:r>
              <a:rPr lang="pl-PL" sz="1400" b="0" i="0" u="none" strike="noStrike" dirty="0" err="1">
                <a:solidFill>
                  <a:srgbClr val="000000"/>
                </a:solidFill>
                <a:effectLst/>
              </a:rPr>
              <a:t>through</a:t>
            </a:r>
            <a:r>
              <a:rPr lang="pl-PL" sz="1400" b="0" i="0" u="none" strike="noStrike" dirty="0">
                <a:solidFill>
                  <a:srgbClr val="000000"/>
                </a:solidFill>
                <a:effectLst/>
              </a:rPr>
              <a:t> </a:t>
            </a:r>
            <a:r>
              <a:rPr lang="pl-PL" sz="1400" b="1" i="0" u="none" strike="noStrike" dirty="0" err="1">
                <a:solidFill>
                  <a:srgbClr val="000000"/>
                </a:solidFill>
                <a:effectLst/>
              </a:rPr>
              <a:t>observation</a:t>
            </a:r>
            <a:r>
              <a:rPr lang="pl-PL" sz="1400" b="0" i="0" u="none" strike="noStrike" dirty="0">
                <a:solidFill>
                  <a:srgbClr val="000000"/>
                </a:solidFill>
                <a:effectLst/>
              </a:rPr>
              <a:t> and </a:t>
            </a:r>
            <a:r>
              <a:rPr lang="pl-PL" sz="1400" b="1" i="0" u="none" strike="noStrike" dirty="0" err="1">
                <a:solidFill>
                  <a:srgbClr val="000000"/>
                </a:solidFill>
                <a:effectLst/>
              </a:rPr>
              <a:t>imitation</a:t>
            </a:r>
            <a:r>
              <a:rPr lang="pl-PL" sz="1400" b="0" i="0" u="none" strike="noStrike" dirty="0">
                <a:solidFill>
                  <a:srgbClr val="000000"/>
                </a:solidFill>
                <a:effectLst/>
              </a:rPr>
              <a:t>, not </a:t>
            </a:r>
            <a:r>
              <a:rPr lang="pl-PL" sz="1400" b="0" i="0" u="none" strike="noStrike" dirty="0" err="1">
                <a:solidFill>
                  <a:srgbClr val="000000"/>
                </a:solidFill>
                <a:effectLst/>
              </a:rPr>
              <a:t>through</a:t>
            </a:r>
            <a:r>
              <a:rPr lang="pl-PL" sz="1400" b="0" i="0" u="none" strike="noStrike" dirty="0">
                <a:solidFill>
                  <a:srgbClr val="000000"/>
                </a:solidFill>
                <a:effectLst/>
              </a:rPr>
              <a:t> </a:t>
            </a:r>
            <a:r>
              <a:rPr lang="pl-PL" sz="1400" b="0" i="0" u="none" strike="noStrike" dirty="0" err="1">
                <a:solidFill>
                  <a:srgbClr val="000000"/>
                </a:solidFill>
                <a:effectLst/>
              </a:rPr>
              <a:t>words</a:t>
            </a:r>
            <a:r>
              <a:rPr lang="pl-PL" sz="1400" b="0" i="0" u="none" strike="noStrike" dirty="0">
                <a:solidFill>
                  <a:srgbClr val="000000"/>
                </a:solidFill>
                <a:effectLst/>
              </a:rPr>
              <a:t>.</a:t>
            </a:r>
          </a:p>
        </p:txBody>
      </p:sp>
    </p:spTree>
    <p:extLst>
      <p:ext uri="{BB962C8B-B14F-4D97-AF65-F5344CB8AC3E}">
        <p14:creationId xmlns:p14="http://schemas.microsoft.com/office/powerpoint/2010/main" val="39965840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A0011BA-84F4-4FDB-7B50-A5FA1CADE8C7}"/>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D7D90AAE-933B-4589-CE5B-1F81EA5EA5BA}"/>
              </a:ext>
            </a:extLst>
          </p:cNvPr>
          <p:cNvSpPr>
            <a:spLocks noGrp="1"/>
          </p:cNvSpPr>
          <p:nvPr>
            <p:ph type="title"/>
          </p:nvPr>
        </p:nvSpPr>
        <p:spPr/>
        <p:txBody>
          <a:bodyPr>
            <a:normAutofit/>
          </a:bodyPr>
          <a:lstStyle/>
          <a:p>
            <a:r>
              <a:rPr lang="pl-PL" sz="3600" dirty="0" err="1"/>
              <a:t>Let’s</a:t>
            </a:r>
            <a:r>
              <a:rPr lang="pl-PL" sz="3600" dirty="0"/>
              <a:t> talk </a:t>
            </a:r>
            <a:r>
              <a:rPr lang="pl-PL" sz="3600" dirty="0" err="1"/>
              <a:t>about</a:t>
            </a:r>
            <a:r>
              <a:rPr lang="pl-PL" sz="3600" dirty="0"/>
              <a:t> ‘</a:t>
            </a:r>
            <a:r>
              <a:rPr lang="pl-PL" sz="3600" dirty="0" err="1"/>
              <a:t>bad</a:t>
            </a:r>
            <a:r>
              <a:rPr lang="pl-PL" sz="3600" dirty="0"/>
              <a:t> </a:t>
            </a:r>
            <a:r>
              <a:rPr lang="pl-PL" sz="3600" dirty="0" err="1"/>
              <a:t>weather</a:t>
            </a:r>
            <a:r>
              <a:rPr lang="pl-PL" sz="3600" dirty="0"/>
              <a:t>’</a:t>
            </a:r>
          </a:p>
        </p:txBody>
      </p:sp>
      <p:pic>
        <p:nvPicPr>
          <p:cNvPr id="4" name="Symbol zastępczy zawartości 4" descr="Obraz zawierający ubrania, marynarka, osoba, na wolnym powietrzu&#10;&#10;Opis wygenerowany automatycznie">
            <a:extLst>
              <a:ext uri="{FF2B5EF4-FFF2-40B4-BE49-F238E27FC236}">
                <a16:creationId xmlns:a16="http://schemas.microsoft.com/office/drawing/2014/main" id="{68B65B71-0C1B-1AA9-2966-10FFECC0E0A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366" y="2448565"/>
            <a:ext cx="2469729" cy="2469729"/>
          </a:xfrm>
          <a:prstGeom prst="rect">
            <a:avLst/>
          </a:prstGeom>
        </p:spPr>
      </p:pic>
      <p:pic>
        <p:nvPicPr>
          <p:cNvPr id="5" name="Symbol zastępczy zawartości 5" descr="Obraz zawierający ubrania, osoba, obuwie, na wolnym powietrzu&#10;&#10;Opis wygenerowany automatycznie">
            <a:extLst>
              <a:ext uri="{FF2B5EF4-FFF2-40B4-BE49-F238E27FC236}">
                <a16:creationId xmlns:a16="http://schemas.microsoft.com/office/drawing/2014/main" id="{E7FB35F0-BFE3-D793-C7C1-DA17B782027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516541" y="2448565"/>
            <a:ext cx="2469729" cy="2469729"/>
          </a:xfrm>
          <a:prstGeom prst="rect">
            <a:avLst/>
          </a:prstGeom>
        </p:spPr>
      </p:pic>
      <p:sp>
        <p:nvSpPr>
          <p:cNvPr id="6" name="pole tekstowe 5">
            <a:extLst>
              <a:ext uri="{FF2B5EF4-FFF2-40B4-BE49-F238E27FC236}">
                <a16:creationId xmlns:a16="http://schemas.microsoft.com/office/drawing/2014/main" id="{525023C6-A73E-DA61-4A56-E63D196B0DA8}"/>
              </a:ext>
            </a:extLst>
          </p:cNvPr>
          <p:cNvSpPr txBox="1"/>
          <p:nvPr/>
        </p:nvSpPr>
        <p:spPr>
          <a:xfrm>
            <a:off x="2706376" y="4401496"/>
            <a:ext cx="700437" cy="246221"/>
          </a:xfrm>
          <a:prstGeom prst="rect">
            <a:avLst/>
          </a:prstGeom>
          <a:noFill/>
        </p:spPr>
        <p:txBody>
          <a:bodyPr wrap="square">
            <a:spAutoFit/>
          </a:bodyPr>
          <a:lstStyle/>
          <a:p>
            <a:pPr algn="r"/>
            <a:r>
              <a:rPr lang="pl-PL" sz="1000" dirty="0">
                <a:solidFill>
                  <a:schemeClr val="bg1"/>
                </a:solidFill>
              </a:rPr>
              <a:t>hotpot.ai</a:t>
            </a:r>
          </a:p>
        </p:txBody>
      </p:sp>
      <p:sp>
        <p:nvSpPr>
          <p:cNvPr id="10" name="pole tekstowe 9">
            <a:extLst>
              <a:ext uri="{FF2B5EF4-FFF2-40B4-BE49-F238E27FC236}">
                <a16:creationId xmlns:a16="http://schemas.microsoft.com/office/drawing/2014/main" id="{85D3F4A9-0ACD-A7EE-040A-F53B5E209F2C}"/>
              </a:ext>
            </a:extLst>
          </p:cNvPr>
          <p:cNvSpPr txBox="1"/>
          <p:nvPr/>
        </p:nvSpPr>
        <p:spPr>
          <a:xfrm>
            <a:off x="3516540" y="5132220"/>
            <a:ext cx="2524593" cy="584775"/>
          </a:xfrm>
          <a:prstGeom prst="rect">
            <a:avLst/>
          </a:prstGeom>
          <a:noFill/>
        </p:spPr>
        <p:txBody>
          <a:bodyPr wrap="square">
            <a:spAutoFit/>
          </a:bodyPr>
          <a:lstStyle/>
          <a:p>
            <a:r>
              <a:rPr lang="pl-PL" sz="1600" dirty="0"/>
              <a:t>AI: „ a </a:t>
            </a:r>
            <a:r>
              <a:rPr lang="pl-PL" sz="1600" dirty="0" err="1"/>
              <a:t>child</a:t>
            </a:r>
            <a:r>
              <a:rPr lang="pl-PL" sz="1600" dirty="0"/>
              <a:t> </a:t>
            </a:r>
            <a:r>
              <a:rPr lang="pl-PL" sz="1600" dirty="0" err="1"/>
              <a:t>during</a:t>
            </a:r>
            <a:r>
              <a:rPr lang="pl-PL" sz="1600" dirty="0"/>
              <a:t> </a:t>
            </a:r>
            <a:r>
              <a:rPr lang="pl-PL" sz="1600" b="1" dirty="0" err="1">
                <a:solidFill>
                  <a:srgbClr val="002060"/>
                </a:solidFill>
              </a:rPr>
              <a:t>good</a:t>
            </a:r>
            <a:r>
              <a:rPr lang="pl-PL" sz="1600" b="1" dirty="0">
                <a:solidFill>
                  <a:srgbClr val="002060"/>
                </a:solidFill>
              </a:rPr>
              <a:t> </a:t>
            </a:r>
            <a:r>
              <a:rPr lang="pl-PL" sz="1600" b="1" dirty="0" err="1">
                <a:solidFill>
                  <a:srgbClr val="002060"/>
                </a:solidFill>
              </a:rPr>
              <a:t>weather</a:t>
            </a:r>
            <a:r>
              <a:rPr lang="pl-PL" sz="1600" dirty="0"/>
              <a:t> in the </a:t>
            </a:r>
            <a:r>
              <a:rPr lang="pl-PL" sz="1600" dirty="0" err="1"/>
              <a:t>city</a:t>
            </a:r>
            <a:r>
              <a:rPr lang="pl-PL" sz="1600" dirty="0"/>
              <a:t>”</a:t>
            </a:r>
          </a:p>
        </p:txBody>
      </p:sp>
      <p:sp>
        <p:nvSpPr>
          <p:cNvPr id="11" name="pole tekstowe 10">
            <a:extLst>
              <a:ext uri="{FF2B5EF4-FFF2-40B4-BE49-F238E27FC236}">
                <a16:creationId xmlns:a16="http://schemas.microsoft.com/office/drawing/2014/main" id="{580D86D1-8006-5CB8-F95A-7142D2E1FAC6}"/>
              </a:ext>
            </a:extLst>
          </p:cNvPr>
          <p:cNvSpPr txBox="1"/>
          <p:nvPr/>
        </p:nvSpPr>
        <p:spPr>
          <a:xfrm>
            <a:off x="910364" y="5132220"/>
            <a:ext cx="2469729" cy="584775"/>
          </a:xfrm>
          <a:prstGeom prst="rect">
            <a:avLst/>
          </a:prstGeom>
          <a:noFill/>
        </p:spPr>
        <p:txBody>
          <a:bodyPr wrap="square">
            <a:spAutoFit/>
          </a:bodyPr>
          <a:lstStyle/>
          <a:p>
            <a:r>
              <a:rPr lang="pl-PL" sz="1600" dirty="0"/>
              <a:t>AI: „ a </a:t>
            </a:r>
            <a:r>
              <a:rPr lang="pl-PL" sz="1600" dirty="0" err="1"/>
              <a:t>child</a:t>
            </a:r>
            <a:r>
              <a:rPr lang="pl-PL" sz="1600" dirty="0"/>
              <a:t> </a:t>
            </a:r>
            <a:r>
              <a:rPr lang="pl-PL" sz="1600" dirty="0" err="1"/>
              <a:t>during</a:t>
            </a:r>
            <a:r>
              <a:rPr lang="pl-PL" sz="1600" dirty="0"/>
              <a:t> </a:t>
            </a:r>
            <a:r>
              <a:rPr lang="pl-PL" sz="1600" b="1" dirty="0" err="1">
                <a:solidFill>
                  <a:srgbClr val="002060"/>
                </a:solidFill>
              </a:rPr>
              <a:t>bad</a:t>
            </a:r>
            <a:r>
              <a:rPr lang="pl-PL" sz="1600" b="1" dirty="0">
                <a:solidFill>
                  <a:srgbClr val="002060"/>
                </a:solidFill>
              </a:rPr>
              <a:t> </a:t>
            </a:r>
            <a:r>
              <a:rPr lang="pl-PL" sz="1600" b="1" dirty="0" err="1">
                <a:solidFill>
                  <a:srgbClr val="002060"/>
                </a:solidFill>
              </a:rPr>
              <a:t>weather</a:t>
            </a:r>
            <a:r>
              <a:rPr lang="pl-PL" sz="1600" dirty="0"/>
              <a:t> in the </a:t>
            </a:r>
            <a:r>
              <a:rPr lang="pl-PL" sz="1600" dirty="0" err="1"/>
              <a:t>city</a:t>
            </a:r>
            <a:r>
              <a:rPr lang="pl-PL" sz="1600" dirty="0"/>
              <a:t>”</a:t>
            </a:r>
          </a:p>
        </p:txBody>
      </p:sp>
      <p:sp>
        <p:nvSpPr>
          <p:cNvPr id="8" name="pole tekstowe 7">
            <a:extLst>
              <a:ext uri="{FF2B5EF4-FFF2-40B4-BE49-F238E27FC236}">
                <a16:creationId xmlns:a16="http://schemas.microsoft.com/office/drawing/2014/main" id="{8E5C16FD-036E-453A-FB51-7313FCF36731}"/>
              </a:ext>
            </a:extLst>
          </p:cNvPr>
          <p:cNvSpPr txBox="1"/>
          <p:nvPr/>
        </p:nvSpPr>
        <p:spPr>
          <a:xfrm>
            <a:off x="5340697" y="4401495"/>
            <a:ext cx="700437" cy="246221"/>
          </a:xfrm>
          <a:prstGeom prst="rect">
            <a:avLst/>
          </a:prstGeom>
          <a:noFill/>
        </p:spPr>
        <p:txBody>
          <a:bodyPr wrap="square">
            <a:spAutoFit/>
          </a:bodyPr>
          <a:lstStyle/>
          <a:p>
            <a:pPr algn="r"/>
            <a:r>
              <a:rPr lang="pl-PL" sz="1000" dirty="0">
                <a:solidFill>
                  <a:schemeClr val="bg1"/>
                </a:solidFill>
              </a:rPr>
              <a:t>hotpot.ai</a:t>
            </a:r>
          </a:p>
        </p:txBody>
      </p:sp>
      <p:sp>
        <p:nvSpPr>
          <p:cNvPr id="9" name="pole tekstowe 8">
            <a:extLst>
              <a:ext uri="{FF2B5EF4-FFF2-40B4-BE49-F238E27FC236}">
                <a16:creationId xmlns:a16="http://schemas.microsoft.com/office/drawing/2014/main" id="{9D6898F6-BEE8-F7AA-5BA9-CD904A744466}"/>
              </a:ext>
            </a:extLst>
          </p:cNvPr>
          <p:cNvSpPr txBox="1"/>
          <p:nvPr/>
        </p:nvSpPr>
        <p:spPr>
          <a:xfrm>
            <a:off x="6400800" y="1834529"/>
            <a:ext cx="5386889" cy="4077719"/>
          </a:xfrm>
          <a:prstGeom prst="rect">
            <a:avLst/>
          </a:prstGeom>
          <a:noFill/>
        </p:spPr>
        <p:txBody>
          <a:bodyPr wrap="square" rtlCol="0">
            <a:spAutoFit/>
          </a:bodyPr>
          <a:lstStyle/>
          <a:p>
            <a:pPr>
              <a:spcAft>
                <a:spcPts val="600"/>
              </a:spcAft>
            </a:pPr>
            <a:r>
              <a:rPr lang="pl-PL" sz="2000" b="1" dirty="0">
                <a:solidFill>
                  <a:schemeClr val="accent5"/>
                </a:solidFill>
              </a:rPr>
              <a:t>CHILDREN’S OPINION ON AI’S „OPINION”</a:t>
            </a:r>
          </a:p>
          <a:p>
            <a:pPr marL="0" marR="0" indent="0">
              <a:lnSpc>
                <a:spcPct val="150000"/>
              </a:lnSpc>
              <a:spcBef>
                <a:spcPts val="0"/>
              </a:spcBef>
              <a:spcAft>
                <a:spcPts val="600"/>
              </a:spcAft>
              <a:buNone/>
            </a:pPr>
            <a:endParaRPr lang="pl-PL" sz="1400" dirty="0">
              <a:effectLst/>
            </a:endParaRPr>
          </a:p>
          <a:p>
            <a:pPr algn="l">
              <a:lnSpc>
                <a:spcPct val="150000"/>
              </a:lnSpc>
            </a:pPr>
            <a:r>
              <a:rPr lang="pl-PL" sz="1400" b="0" i="0" u="none" strike="noStrike" dirty="0">
                <a:solidFill>
                  <a:srgbClr val="000000"/>
                </a:solidFill>
                <a:effectLst/>
              </a:rPr>
              <a:t>“I </a:t>
            </a:r>
            <a:r>
              <a:rPr lang="pl-PL" sz="1400" b="0" i="0" u="none" strike="noStrike" dirty="0" err="1">
                <a:solidFill>
                  <a:srgbClr val="000000"/>
                </a:solidFill>
                <a:effectLst/>
              </a:rPr>
              <a:t>prefer</a:t>
            </a:r>
            <a:r>
              <a:rPr lang="pl-PL" sz="1400" b="0" i="0" u="none" strike="noStrike" dirty="0">
                <a:solidFill>
                  <a:srgbClr val="000000"/>
                </a:solidFill>
                <a:effectLst/>
              </a:rPr>
              <a:t> </a:t>
            </a:r>
            <a:r>
              <a:rPr lang="pl-PL" sz="1400" b="1" i="0" u="none" strike="noStrike" dirty="0" err="1">
                <a:solidFill>
                  <a:srgbClr val="000000"/>
                </a:solidFill>
                <a:effectLst/>
              </a:rPr>
              <a:t>rain</a:t>
            </a:r>
            <a:r>
              <a:rPr lang="pl-PL" sz="1400" b="0" i="0" u="none" strike="noStrike" dirty="0">
                <a:solidFill>
                  <a:srgbClr val="000000"/>
                </a:solidFill>
                <a:effectLst/>
              </a:rPr>
              <a:t>, </a:t>
            </a:r>
            <a:r>
              <a:rPr lang="pl-PL" sz="1400" b="0" i="0" u="none" strike="noStrike" dirty="0" err="1">
                <a:solidFill>
                  <a:srgbClr val="000000"/>
                </a:solidFill>
                <a:effectLst/>
              </a:rPr>
              <a:t>because</a:t>
            </a:r>
            <a:r>
              <a:rPr lang="pl-PL" sz="1400" b="0" i="0" u="none" strike="noStrike" dirty="0">
                <a:solidFill>
                  <a:srgbClr val="000000"/>
                </a:solidFill>
                <a:effectLst/>
              </a:rPr>
              <a:t> </a:t>
            </a:r>
            <a:r>
              <a:rPr lang="pl-PL" sz="1400" b="0" i="0" u="none" strike="noStrike" dirty="0" err="1">
                <a:solidFill>
                  <a:srgbClr val="000000"/>
                </a:solidFill>
                <a:effectLst/>
              </a:rPr>
              <a:t>it’s</a:t>
            </a:r>
            <a:r>
              <a:rPr lang="pl-PL" sz="1400" b="0" i="0" u="none" strike="noStrike" dirty="0">
                <a:solidFill>
                  <a:srgbClr val="000000"/>
                </a:solidFill>
                <a:effectLst/>
              </a:rPr>
              <a:t> </a:t>
            </a:r>
            <a:r>
              <a:rPr lang="pl-PL" sz="1400" b="1" i="0" u="none" strike="noStrike" dirty="0" err="1">
                <a:solidFill>
                  <a:srgbClr val="000000"/>
                </a:solidFill>
                <a:effectLst/>
              </a:rPr>
              <a:t>cooler</a:t>
            </a:r>
            <a:r>
              <a:rPr lang="pl-PL" sz="1400" b="0" i="0" u="none" strike="noStrike" dirty="0">
                <a:solidFill>
                  <a:srgbClr val="000000"/>
                </a:solidFill>
                <a:effectLst/>
              </a:rPr>
              <a:t> and not </a:t>
            </a:r>
            <a:r>
              <a:rPr lang="pl-PL" sz="1400" b="0" i="0" u="none" strike="noStrike" dirty="0" err="1">
                <a:solidFill>
                  <a:srgbClr val="000000"/>
                </a:solidFill>
                <a:effectLst/>
              </a:rPr>
              <a:t>so</a:t>
            </a:r>
            <a:r>
              <a:rPr lang="pl-PL" sz="1400" b="0" i="0" u="none" strike="noStrike" dirty="0">
                <a:solidFill>
                  <a:srgbClr val="000000"/>
                </a:solidFill>
                <a:effectLst/>
              </a:rPr>
              <a:t> hot.”</a:t>
            </a:r>
          </a:p>
          <a:p>
            <a:pPr algn="l">
              <a:lnSpc>
                <a:spcPct val="150000"/>
              </a:lnSpc>
            </a:pPr>
            <a:endParaRPr lang="pl-PL" sz="1400" b="0" i="0" u="none" strike="noStrike" dirty="0">
              <a:solidFill>
                <a:srgbClr val="000000"/>
              </a:solidFill>
              <a:effectLst/>
            </a:endParaRPr>
          </a:p>
          <a:p>
            <a:pPr algn="l">
              <a:lnSpc>
                <a:spcPct val="150000"/>
              </a:lnSpc>
            </a:pPr>
            <a:r>
              <a:rPr lang="pl-PL" sz="1400" b="0" i="0" u="none" strike="noStrike" dirty="0">
                <a:solidFill>
                  <a:srgbClr val="000000"/>
                </a:solidFill>
                <a:effectLst/>
              </a:rPr>
              <a:t>“A </a:t>
            </a:r>
            <a:r>
              <a:rPr lang="pl-PL" sz="1400" b="0" i="0" u="none" strike="noStrike" dirty="0" err="1">
                <a:solidFill>
                  <a:srgbClr val="000000"/>
                </a:solidFill>
                <a:effectLst/>
              </a:rPr>
              <a:t>little</a:t>
            </a:r>
            <a:r>
              <a:rPr lang="pl-PL" sz="1400" b="0" i="0" u="none" strike="noStrike" dirty="0">
                <a:solidFill>
                  <a:srgbClr val="000000"/>
                </a:solidFill>
                <a:effectLst/>
              </a:rPr>
              <a:t> </a:t>
            </a:r>
            <a:r>
              <a:rPr lang="pl-PL" sz="1400" b="0" i="0" u="none" strike="noStrike" dirty="0" err="1">
                <a:solidFill>
                  <a:srgbClr val="000000"/>
                </a:solidFill>
                <a:effectLst/>
              </a:rPr>
              <a:t>rain</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ok, </a:t>
            </a:r>
            <a:r>
              <a:rPr lang="pl-PL" sz="1400" b="0" i="0" u="none" strike="noStrike" dirty="0" err="1">
                <a:solidFill>
                  <a:srgbClr val="000000"/>
                </a:solidFill>
                <a:effectLst/>
              </a:rPr>
              <a:t>because</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1" i="0" u="none" strike="noStrike" dirty="0" err="1">
                <a:solidFill>
                  <a:srgbClr val="000000"/>
                </a:solidFill>
                <a:effectLst/>
              </a:rPr>
              <a:t>play</a:t>
            </a:r>
            <a:r>
              <a:rPr lang="pl-PL" sz="1400" b="0" i="0" u="none" strike="noStrike" dirty="0">
                <a:solidFill>
                  <a:srgbClr val="000000"/>
                </a:solidFill>
                <a:effectLst/>
              </a:rPr>
              <a:t> in </a:t>
            </a:r>
            <a:r>
              <a:rPr lang="pl-PL" sz="1400" b="0" i="0" u="none" strike="noStrike" dirty="0" err="1">
                <a:solidFill>
                  <a:srgbClr val="000000"/>
                </a:solidFill>
                <a:effectLst/>
              </a:rPr>
              <a:t>it</a:t>
            </a:r>
            <a:r>
              <a:rPr lang="pl-PL" sz="1400" b="0" i="0" u="none" strike="noStrike" dirty="0">
                <a:solidFill>
                  <a:srgbClr val="000000"/>
                </a:solidFill>
                <a:effectLst/>
              </a:rPr>
              <a:t>.”</a:t>
            </a:r>
          </a:p>
          <a:p>
            <a:pPr algn="l">
              <a:lnSpc>
                <a:spcPct val="150000"/>
              </a:lnSpc>
            </a:pPr>
            <a:endParaRPr lang="pl-PL" sz="1400" b="0" i="0" u="none" strike="noStrike" dirty="0">
              <a:solidFill>
                <a:srgbClr val="000000"/>
              </a:solidFill>
              <a:effectLst/>
            </a:endParaRPr>
          </a:p>
          <a:p>
            <a:pPr algn="l">
              <a:lnSpc>
                <a:spcPct val="150000"/>
              </a:lnSpc>
            </a:pPr>
            <a:r>
              <a:rPr lang="pl-PL" sz="1400" b="0" i="0" u="none" strike="noStrike" dirty="0">
                <a:solidFill>
                  <a:srgbClr val="000000"/>
                </a:solidFill>
                <a:effectLst/>
              </a:rPr>
              <a:t>“</a:t>
            </a:r>
            <a:r>
              <a:rPr lang="pl-PL" sz="1400" b="1" i="0" u="none" strike="noStrike" dirty="0" err="1">
                <a:solidFill>
                  <a:srgbClr val="000000"/>
                </a:solidFill>
                <a:effectLst/>
              </a:rPr>
              <a:t>Warm</a:t>
            </a:r>
            <a:r>
              <a:rPr lang="pl-PL" sz="1400" b="1" i="0" u="none" strike="noStrike" dirty="0">
                <a:solidFill>
                  <a:srgbClr val="000000"/>
                </a:solidFill>
                <a:effectLst/>
              </a:rPr>
              <a:t> </a:t>
            </a:r>
            <a:r>
              <a:rPr lang="pl-PL" sz="1400" b="1" i="0" u="none" strike="noStrike" dirty="0" err="1">
                <a:solidFill>
                  <a:srgbClr val="000000"/>
                </a:solidFill>
                <a:effectLst/>
              </a:rPr>
              <a:t>rain</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nice, </a:t>
            </a:r>
            <a:r>
              <a:rPr lang="pl-PL" sz="1400" b="0" i="0" u="none" strike="noStrike" dirty="0" err="1">
                <a:solidFill>
                  <a:srgbClr val="000000"/>
                </a:solidFill>
                <a:effectLst/>
              </a:rPr>
              <a:t>especially</a:t>
            </a:r>
            <a:r>
              <a:rPr lang="pl-PL" sz="1400" b="0" i="0" u="none" strike="noStrike" dirty="0">
                <a:solidFill>
                  <a:srgbClr val="000000"/>
                </a:solidFill>
                <a:effectLst/>
              </a:rPr>
              <a:t> </a:t>
            </a:r>
            <a:r>
              <a:rPr lang="pl-PL" sz="1400" b="0" i="0" u="none" strike="noStrike" dirty="0" err="1">
                <a:solidFill>
                  <a:srgbClr val="000000"/>
                </a:solidFill>
                <a:effectLst/>
              </a:rPr>
              <a:t>when</a:t>
            </a:r>
            <a:r>
              <a:rPr lang="pl-PL" sz="1400" b="0" i="0" u="none" strike="noStrike" dirty="0">
                <a:solidFill>
                  <a:srgbClr val="000000"/>
                </a:solidFill>
                <a:effectLst/>
              </a:rPr>
              <a:t> </a:t>
            </a:r>
            <a:r>
              <a:rPr lang="pl-PL" sz="1400" b="0" i="0" u="none" strike="noStrike" dirty="0" err="1">
                <a:solidFill>
                  <a:srgbClr val="000000"/>
                </a:solidFill>
                <a:effectLst/>
              </a:rPr>
              <a:t>it’s</a:t>
            </a:r>
            <a:r>
              <a:rPr lang="pl-PL" sz="1400" b="0" i="0" u="none" strike="noStrike" dirty="0">
                <a:solidFill>
                  <a:srgbClr val="000000"/>
                </a:solidFill>
                <a:effectLst/>
              </a:rPr>
              <a:t> hot.”</a:t>
            </a:r>
          </a:p>
          <a:p>
            <a:pPr algn="l">
              <a:lnSpc>
                <a:spcPct val="150000"/>
              </a:lnSpc>
            </a:pPr>
            <a:endParaRPr lang="pl-PL" sz="1400" b="0" i="0" u="none" strike="noStrike" dirty="0">
              <a:solidFill>
                <a:srgbClr val="000000"/>
              </a:solidFill>
              <a:effectLst/>
            </a:endParaRPr>
          </a:p>
          <a:p>
            <a:pPr algn="l">
              <a:lnSpc>
                <a:spcPct val="150000"/>
              </a:lnSpc>
            </a:pPr>
            <a:r>
              <a:rPr lang="pl-PL" sz="1400" b="0" i="0" u="none" strike="noStrike" dirty="0">
                <a:solidFill>
                  <a:srgbClr val="000000"/>
                </a:solidFill>
                <a:effectLst/>
              </a:rPr>
              <a:t>“</a:t>
            </a:r>
            <a:r>
              <a:rPr lang="pl-PL" sz="1400" b="0" i="0" u="none" strike="noStrike" dirty="0" err="1">
                <a:solidFill>
                  <a:srgbClr val="000000"/>
                </a:solidFill>
                <a:effectLst/>
              </a:rPr>
              <a:t>Only</a:t>
            </a:r>
            <a:r>
              <a:rPr lang="pl-PL" sz="1400" b="0" i="0" u="none" strike="noStrike" dirty="0">
                <a:solidFill>
                  <a:srgbClr val="000000"/>
                </a:solidFill>
                <a:effectLst/>
              </a:rPr>
              <a:t> </a:t>
            </a:r>
            <a:r>
              <a:rPr lang="pl-PL" sz="1400" b="1" i="0" u="none" strike="noStrike" dirty="0" err="1">
                <a:solidFill>
                  <a:srgbClr val="000000"/>
                </a:solidFill>
                <a:effectLst/>
              </a:rPr>
              <a:t>cold</a:t>
            </a:r>
            <a:r>
              <a:rPr lang="pl-PL" sz="1400" b="1" i="0" u="none" strike="noStrike" dirty="0">
                <a:solidFill>
                  <a:srgbClr val="000000"/>
                </a:solidFill>
                <a:effectLst/>
              </a:rPr>
              <a:t> and heavy </a:t>
            </a:r>
            <a:r>
              <a:rPr lang="pl-PL" sz="1400" b="1" i="0" u="none" strike="noStrike" dirty="0" err="1">
                <a:solidFill>
                  <a:srgbClr val="000000"/>
                </a:solidFill>
                <a:effectLst/>
              </a:rPr>
              <a:t>rain</a:t>
            </a:r>
            <a:r>
              <a:rPr lang="pl-PL" sz="1400" b="0" i="0" u="none" strike="noStrike" dirty="0">
                <a:solidFill>
                  <a:srgbClr val="000000"/>
                </a:solidFill>
                <a:effectLst/>
              </a:rPr>
              <a:t> </a:t>
            </a:r>
            <a:r>
              <a:rPr lang="pl-PL" sz="1400" b="0" i="0" u="none" strike="noStrike" dirty="0" err="1">
                <a:solidFill>
                  <a:srgbClr val="000000"/>
                </a:solidFill>
                <a:effectLst/>
              </a:rPr>
              <a:t>isn’t</a:t>
            </a:r>
            <a:r>
              <a:rPr lang="pl-PL" sz="1400" b="0" i="0" u="none" strike="noStrike" dirty="0">
                <a:solidFill>
                  <a:srgbClr val="000000"/>
                </a:solidFill>
                <a:effectLst/>
              </a:rPr>
              <a:t> ok.”</a:t>
            </a:r>
          </a:p>
          <a:p>
            <a:pPr algn="l">
              <a:lnSpc>
                <a:spcPct val="150000"/>
              </a:lnSpc>
            </a:pPr>
            <a:endParaRPr lang="pl-PL" sz="1400" b="0" i="0" u="none" strike="noStrike" dirty="0">
              <a:solidFill>
                <a:srgbClr val="000000"/>
              </a:solidFill>
              <a:effectLst/>
            </a:endParaRPr>
          </a:p>
          <a:p>
            <a:pPr algn="l">
              <a:lnSpc>
                <a:spcPct val="150000"/>
              </a:lnSpc>
            </a:pPr>
            <a:r>
              <a:rPr lang="pl-PL" sz="1400" b="0" i="0" u="none" strike="noStrike" dirty="0">
                <a:solidFill>
                  <a:srgbClr val="000000"/>
                </a:solidFill>
                <a:effectLst/>
              </a:rPr>
              <a:t>“</a:t>
            </a:r>
            <a:r>
              <a:rPr lang="pl-PL" sz="1400" b="0" i="0" u="none" strike="noStrike" dirty="0" err="1">
                <a:solidFill>
                  <a:srgbClr val="000000"/>
                </a:solidFill>
                <a:effectLst/>
              </a:rPr>
              <a:t>What</a:t>
            </a:r>
            <a:r>
              <a:rPr lang="pl-PL" sz="1400" b="0" i="0" u="none" strike="noStrike" dirty="0">
                <a:solidFill>
                  <a:srgbClr val="000000"/>
                </a:solidFill>
                <a:effectLst/>
              </a:rPr>
              <a:t> </a:t>
            </a:r>
            <a:r>
              <a:rPr lang="pl-PL" sz="1400" b="0" i="0" u="none" strike="noStrike" dirty="0" err="1">
                <a:solidFill>
                  <a:srgbClr val="000000"/>
                </a:solidFill>
                <a:effectLst/>
              </a:rPr>
              <a:t>does</a:t>
            </a:r>
            <a:r>
              <a:rPr lang="pl-PL" sz="1400" b="0" i="0" u="none" strike="noStrike" dirty="0">
                <a:solidFill>
                  <a:srgbClr val="000000"/>
                </a:solidFill>
                <a:effectLst/>
              </a:rPr>
              <a:t> ‘</a:t>
            </a:r>
            <a:r>
              <a:rPr lang="pl-PL" sz="1400" b="0" i="0" u="none" strike="noStrike" dirty="0" err="1">
                <a:solidFill>
                  <a:srgbClr val="000000"/>
                </a:solidFill>
                <a:effectLst/>
              </a:rPr>
              <a:t>bad</a:t>
            </a:r>
            <a:r>
              <a:rPr lang="pl-PL" sz="1400" b="0" i="0" u="none" strike="noStrike" dirty="0">
                <a:solidFill>
                  <a:srgbClr val="000000"/>
                </a:solidFill>
                <a:effectLst/>
              </a:rPr>
              <a:t> </a:t>
            </a:r>
            <a:r>
              <a:rPr lang="pl-PL" sz="1400" b="0" i="0" u="none" strike="noStrike" dirty="0" err="1">
                <a:solidFill>
                  <a:srgbClr val="000000"/>
                </a:solidFill>
                <a:effectLst/>
              </a:rPr>
              <a:t>weather</a:t>
            </a:r>
            <a:r>
              <a:rPr lang="pl-PL" sz="1400" b="0" i="0" u="none" strike="noStrike" dirty="0">
                <a:solidFill>
                  <a:srgbClr val="000000"/>
                </a:solidFill>
                <a:effectLst/>
              </a:rPr>
              <a:t>’ </a:t>
            </a:r>
            <a:r>
              <a:rPr lang="pl-PL" sz="1400" b="0" i="0" u="none" strike="noStrike" dirty="0" err="1">
                <a:solidFill>
                  <a:srgbClr val="000000"/>
                </a:solidFill>
                <a:effectLst/>
              </a:rPr>
              <a:t>even</a:t>
            </a:r>
            <a:r>
              <a:rPr lang="pl-PL" sz="1400" b="0" i="0" u="none" strike="noStrike" dirty="0">
                <a:solidFill>
                  <a:srgbClr val="000000"/>
                </a:solidFill>
                <a:effectLst/>
              </a:rPr>
              <a:t> </a:t>
            </a:r>
            <a:r>
              <a:rPr lang="pl-PL" sz="1400" b="0" i="0" u="none" strike="noStrike" dirty="0" err="1">
                <a:solidFill>
                  <a:srgbClr val="000000"/>
                </a:solidFill>
                <a:effectLst/>
              </a:rPr>
              <a:t>mean</a:t>
            </a:r>
            <a:r>
              <a:rPr lang="pl-PL" sz="1400" b="0" i="0" u="none" strike="noStrike" dirty="0">
                <a:solidFill>
                  <a:srgbClr val="000000"/>
                </a:solidFill>
                <a:effectLst/>
              </a:rPr>
              <a:t>? Not </a:t>
            </a:r>
            <a:r>
              <a:rPr lang="pl-PL" sz="1400" b="0" i="0" u="none" strike="noStrike" dirty="0" err="1">
                <a:solidFill>
                  <a:srgbClr val="000000"/>
                </a:solidFill>
                <a:effectLst/>
              </a:rPr>
              <a:t>snow</a:t>
            </a:r>
            <a:r>
              <a:rPr lang="pl-PL" sz="1400" b="0" i="0" u="none" strike="noStrike" dirty="0">
                <a:solidFill>
                  <a:srgbClr val="000000"/>
                </a:solidFill>
                <a:effectLst/>
              </a:rPr>
              <a:t>. I </a:t>
            </a:r>
            <a:r>
              <a:rPr lang="pl-PL" sz="1400" b="1" i="0" u="none" strike="noStrike" dirty="0" err="1">
                <a:solidFill>
                  <a:srgbClr val="000000"/>
                </a:solidFill>
                <a:effectLst/>
              </a:rPr>
              <a:t>like</a:t>
            </a:r>
            <a:r>
              <a:rPr lang="pl-PL" sz="1400" b="1" i="0" u="none" strike="noStrike" dirty="0">
                <a:solidFill>
                  <a:srgbClr val="000000"/>
                </a:solidFill>
                <a:effectLst/>
              </a:rPr>
              <a:t> </a:t>
            </a:r>
            <a:r>
              <a:rPr lang="pl-PL" sz="1400" b="1" i="0" u="none" strike="noStrike" dirty="0" err="1">
                <a:solidFill>
                  <a:srgbClr val="000000"/>
                </a:solidFill>
                <a:effectLst/>
              </a:rPr>
              <a:t>snow</a:t>
            </a:r>
            <a:r>
              <a:rPr lang="pl-PL" sz="1400" b="0" i="0" u="none" strike="noStrike" dirty="0">
                <a:solidFill>
                  <a:srgbClr val="000000"/>
                </a:solidFill>
                <a:effectLst/>
              </a:rPr>
              <a:t>, </a:t>
            </a:r>
            <a:r>
              <a:rPr lang="pl-PL" sz="1400" b="0" i="0" u="none" strike="noStrike" dirty="0" err="1">
                <a:solidFill>
                  <a:srgbClr val="000000"/>
                </a:solidFill>
                <a:effectLst/>
              </a:rPr>
              <a:t>because</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1" i="0" u="none" strike="noStrike" dirty="0" err="1">
                <a:solidFill>
                  <a:srgbClr val="000000"/>
                </a:solidFill>
                <a:effectLst/>
              </a:rPr>
              <a:t>have</a:t>
            </a:r>
            <a:r>
              <a:rPr lang="pl-PL" sz="1400" b="1" i="0" u="none" strike="noStrike" dirty="0">
                <a:solidFill>
                  <a:srgbClr val="000000"/>
                </a:solidFill>
                <a:effectLst/>
              </a:rPr>
              <a:t> </a:t>
            </a:r>
            <a:r>
              <a:rPr lang="pl-PL" sz="1400" b="1" i="0" u="none" strike="noStrike" dirty="0" err="1">
                <a:solidFill>
                  <a:srgbClr val="000000"/>
                </a:solidFill>
                <a:effectLst/>
              </a:rPr>
              <a:t>fun</a:t>
            </a:r>
            <a:r>
              <a:rPr lang="pl-PL" sz="1400" b="0" i="0" u="none" strike="noStrike" dirty="0">
                <a:solidFill>
                  <a:srgbClr val="000000"/>
                </a:solidFill>
                <a:effectLst/>
              </a:rPr>
              <a:t> in </a:t>
            </a:r>
            <a:r>
              <a:rPr lang="pl-PL" sz="1400" b="0" i="0" u="none" strike="noStrike" dirty="0" err="1">
                <a:solidFill>
                  <a:srgbClr val="000000"/>
                </a:solidFill>
                <a:effectLst/>
              </a:rPr>
              <a:t>it</a:t>
            </a:r>
            <a:r>
              <a:rPr lang="pl-PL" sz="1400" b="0" i="0" u="none" strike="noStrike" dirty="0">
                <a:solidFill>
                  <a:srgbClr val="000000"/>
                </a:solidFill>
                <a:effectLst/>
              </a:rPr>
              <a:t>.”</a:t>
            </a:r>
          </a:p>
        </p:txBody>
      </p:sp>
      <p:sp>
        <p:nvSpPr>
          <p:cNvPr id="13" name="pole tekstowe 12">
            <a:extLst>
              <a:ext uri="{FF2B5EF4-FFF2-40B4-BE49-F238E27FC236}">
                <a16:creationId xmlns:a16="http://schemas.microsoft.com/office/drawing/2014/main" id="{15A03B10-EBED-8C8C-13C7-FA99C1A925ED}"/>
              </a:ext>
            </a:extLst>
          </p:cNvPr>
          <p:cNvSpPr txBox="1"/>
          <p:nvPr/>
        </p:nvSpPr>
        <p:spPr>
          <a:xfrm>
            <a:off x="838200" y="1834529"/>
            <a:ext cx="1991251" cy="400110"/>
          </a:xfrm>
          <a:prstGeom prst="rect">
            <a:avLst/>
          </a:prstGeom>
          <a:noFill/>
        </p:spPr>
        <p:txBody>
          <a:bodyPr wrap="none" rtlCol="0">
            <a:spAutoFit/>
          </a:bodyPr>
          <a:lstStyle/>
          <a:p>
            <a:pPr>
              <a:spcAft>
                <a:spcPts val="600"/>
              </a:spcAft>
            </a:pPr>
            <a:r>
              <a:rPr lang="pl-PL" sz="2000" b="1" dirty="0">
                <a:solidFill>
                  <a:srgbClr val="0070C0"/>
                </a:solidFill>
              </a:rPr>
              <a:t>AI’S „OPINION”</a:t>
            </a:r>
          </a:p>
        </p:txBody>
      </p:sp>
      <p:sp>
        <p:nvSpPr>
          <p:cNvPr id="16" name="Pagon 15">
            <a:hlinkClick r:id="rId5" action="ppaction://hlinksldjump"/>
            <a:extLst>
              <a:ext uri="{FF2B5EF4-FFF2-40B4-BE49-F238E27FC236}">
                <a16:creationId xmlns:a16="http://schemas.microsoft.com/office/drawing/2014/main" id="{CBB9ECEF-2F7A-3ABC-63DE-50156986154A}"/>
              </a:ext>
            </a:extLst>
          </p:cNvPr>
          <p:cNvSpPr/>
          <p:nvPr/>
        </p:nvSpPr>
        <p:spPr>
          <a:xfrm>
            <a:off x="11247689" y="5856356"/>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3588278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2B2D143-2743-550F-A10A-F176CC5F034B}"/>
              </a:ext>
            </a:extLst>
          </p:cNvPr>
          <p:cNvSpPr>
            <a:spLocks noGrp="1"/>
          </p:cNvSpPr>
          <p:nvPr>
            <p:ph type="title"/>
          </p:nvPr>
        </p:nvSpPr>
        <p:spPr/>
        <p:txBody>
          <a:bodyPr>
            <a:normAutofit/>
          </a:bodyPr>
          <a:lstStyle/>
          <a:p>
            <a:r>
              <a:rPr lang="pl-PL" sz="3600" dirty="0"/>
              <a:t>Bad </a:t>
            </a:r>
            <a:r>
              <a:rPr lang="pl-PL" sz="3600" dirty="0" err="1"/>
              <a:t>weather</a:t>
            </a:r>
            <a:r>
              <a:rPr lang="pl-PL" sz="3600" dirty="0"/>
              <a:t> for a </a:t>
            </a:r>
            <a:r>
              <a:rPr lang="pl-PL" sz="3600" dirty="0" err="1"/>
              <a:t>child</a:t>
            </a:r>
            <a:endParaRPr lang="pl-PL" sz="3600" dirty="0"/>
          </a:p>
        </p:txBody>
      </p:sp>
      <p:sp>
        <p:nvSpPr>
          <p:cNvPr id="3" name="Symbol zastępczy zawartości 2">
            <a:extLst>
              <a:ext uri="{FF2B5EF4-FFF2-40B4-BE49-F238E27FC236}">
                <a16:creationId xmlns:a16="http://schemas.microsoft.com/office/drawing/2014/main" id="{D53BE696-277E-0477-58D7-2D3A95ACE242}"/>
              </a:ext>
            </a:extLst>
          </p:cNvPr>
          <p:cNvSpPr>
            <a:spLocks noGrp="1"/>
          </p:cNvSpPr>
          <p:nvPr>
            <p:ph idx="1"/>
          </p:nvPr>
        </p:nvSpPr>
        <p:spPr/>
        <p:txBody>
          <a:bodyPr>
            <a:normAutofit/>
          </a:bodyPr>
          <a:lstStyle/>
          <a:p>
            <a:pPr marL="0" indent="0">
              <a:lnSpc>
                <a:spcPct val="150000"/>
              </a:lnSpc>
              <a:buNone/>
            </a:pPr>
            <a:r>
              <a:rPr lang="pl-PL" sz="1400" b="0" i="0" u="none" strike="noStrike" dirty="0">
                <a:solidFill>
                  <a:srgbClr val="000000"/>
                </a:solidFill>
                <a:effectLst/>
              </a:rPr>
              <a:t>Bad </a:t>
            </a:r>
            <a:r>
              <a:rPr lang="pl-PL" sz="1400" b="0" i="0" u="none" strike="noStrike" dirty="0" err="1">
                <a:solidFill>
                  <a:srgbClr val="000000"/>
                </a:solidFill>
                <a:effectLst/>
              </a:rPr>
              <a:t>weather</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when</a:t>
            </a:r>
            <a:r>
              <a:rPr lang="pl-PL" sz="1400" b="0" i="0" u="none" strike="noStrike" dirty="0">
                <a:solidFill>
                  <a:srgbClr val="000000"/>
                </a:solidFill>
                <a:effectLst/>
              </a:rPr>
              <a:t>:</a:t>
            </a:r>
          </a:p>
          <a:p>
            <a:pPr>
              <a:lnSpc>
                <a:spcPct val="150000"/>
              </a:lnSpc>
              <a:buFont typeface="Wingdings" pitchFamily="2" charset="2"/>
              <a:buChar char="§"/>
            </a:pP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1" i="0" u="none" strike="noStrike" dirty="0" err="1">
                <a:solidFill>
                  <a:srgbClr val="000000"/>
                </a:solidFill>
                <a:effectLst/>
              </a:rPr>
              <a:t>can’t</a:t>
            </a:r>
            <a:r>
              <a:rPr lang="pl-PL" sz="1400" b="1" i="0" u="none" strike="noStrike" dirty="0">
                <a:solidFill>
                  <a:srgbClr val="000000"/>
                </a:solidFill>
                <a:effectLst/>
              </a:rPr>
              <a:t> </a:t>
            </a:r>
            <a:r>
              <a:rPr lang="pl-PL" sz="1400" b="1" i="0" u="none" strike="noStrike" dirty="0" err="1">
                <a:solidFill>
                  <a:srgbClr val="000000"/>
                </a:solidFill>
                <a:effectLst/>
              </a:rPr>
              <a:t>play</a:t>
            </a:r>
            <a:r>
              <a:rPr lang="pl-PL" sz="1400" b="0" i="0" u="none" strike="noStrike" dirty="0">
                <a:solidFill>
                  <a:srgbClr val="000000"/>
                </a:solidFill>
                <a:effectLst/>
              </a:rPr>
              <a:t>, </a:t>
            </a:r>
            <a:r>
              <a:rPr lang="pl-PL" sz="1400" b="0" i="0" u="none" strike="noStrike" dirty="0" err="1">
                <a:solidFill>
                  <a:srgbClr val="000000"/>
                </a:solidFill>
                <a:effectLst/>
              </a:rPr>
              <a:t>because</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1" i="0" u="none" strike="noStrike" dirty="0" err="1">
                <a:solidFill>
                  <a:srgbClr val="000000"/>
                </a:solidFill>
                <a:effectLst/>
              </a:rPr>
              <a:t>threatens</a:t>
            </a:r>
            <a:r>
              <a:rPr lang="pl-PL" sz="1400" b="1" i="0" u="none" strike="noStrike" dirty="0">
                <a:solidFill>
                  <a:srgbClr val="000000"/>
                </a:solidFill>
                <a:effectLst/>
              </a:rPr>
              <a:t> </a:t>
            </a:r>
            <a:r>
              <a:rPr lang="pl-PL" sz="1400" b="1" i="0" u="none" strike="noStrike" dirty="0" err="1">
                <a:solidFill>
                  <a:srgbClr val="000000"/>
                </a:solidFill>
                <a:effectLst/>
              </a:rPr>
              <a:t>your</a:t>
            </a:r>
            <a:r>
              <a:rPr lang="pl-PL" sz="1400" b="1" i="0" u="none" strike="noStrike" dirty="0">
                <a:solidFill>
                  <a:srgbClr val="000000"/>
                </a:solidFill>
                <a:effectLst/>
              </a:rPr>
              <a:t> </a:t>
            </a:r>
            <a:r>
              <a:rPr lang="pl-PL" sz="1400" b="1" i="0" u="none" strike="noStrike" dirty="0" err="1">
                <a:solidFill>
                  <a:srgbClr val="000000"/>
                </a:solidFill>
                <a:effectLst/>
              </a:rPr>
              <a:t>health</a:t>
            </a:r>
            <a:r>
              <a:rPr lang="pl-PL" sz="1400" b="1" i="0" u="none" strike="noStrike" dirty="0">
                <a:solidFill>
                  <a:srgbClr val="000000"/>
                </a:solidFill>
                <a:effectLst/>
              </a:rPr>
              <a:t> </a:t>
            </a:r>
            <a:r>
              <a:rPr lang="pl-PL" sz="1400" b="1" i="0" u="none" strike="noStrike" dirty="0" err="1">
                <a:solidFill>
                  <a:srgbClr val="000000"/>
                </a:solidFill>
                <a:effectLst/>
              </a:rPr>
              <a:t>or</a:t>
            </a:r>
            <a:r>
              <a:rPr lang="pl-PL" sz="1400" b="1" i="0" u="none" strike="noStrike" dirty="0">
                <a:solidFill>
                  <a:srgbClr val="000000"/>
                </a:solidFill>
                <a:effectLst/>
              </a:rPr>
              <a:t> life</a:t>
            </a:r>
            <a:r>
              <a:rPr lang="pl-PL" sz="1400" b="0" i="0" u="none" strike="noStrike" dirty="0">
                <a:solidFill>
                  <a:srgbClr val="000000"/>
                </a:solidFill>
                <a:effectLst/>
              </a:rPr>
              <a:t>; </a:t>
            </a:r>
          </a:p>
          <a:p>
            <a:pPr>
              <a:lnSpc>
                <a:spcPct val="150000"/>
              </a:lnSpc>
              <a:buFont typeface="Wingdings" pitchFamily="2" charset="2"/>
              <a:buChar char="§"/>
            </a:pPr>
            <a:r>
              <a:rPr lang="pl-PL" sz="1400" b="0" i="0" u="none" strike="noStrike" dirty="0">
                <a:solidFill>
                  <a:srgbClr val="000000"/>
                </a:solidFill>
                <a:effectLst/>
              </a:rPr>
              <a:t>a </a:t>
            </a:r>
            <a:r>
              <a:rPr lang="pl-PL" sz="1400" b="0" i="0" u="none" strike="noStrike" dirty="0" err="1">
                <a:solidFill>
                  <a:srgbClr val="000000"/>
                </a:solidFill>
                <a:effectLst/>
              </a:rPr>
              <a:t>child</a:t>
            </a:r>
            <a:r>
              <a:rPr lang="pl-PL" sz="1400" b="0" i="0" u="none" strike="noStrike" dirty="0">
                <a:solidFill>
                  <a:srgbClr val="000000"/>
                </a:solidFill>
                <a:effectLst/>
              </a:rPr>
              <a:t> </a:t>
            </a:r>
            <a:r>
              <a:rPr lang="pl-PL" sz="1400" b="1" i="0" u="none" strike="noStrike" dirty="0" err="1">
                <a:solidFill>
                  <a:srgbClr val="000000"/>
                </a:solidFill>
                <a:effectLst/>
              </a:rPr>
              <a:t>feels</a:t>
            </a:r>
            <a:r>
              <a:rPr lang="pl-PL" sz="1400" b="1" i="0" u="none" strike="noStrike" dirty="0">
                <a:solidFill>
                  <a:srgbClr val="000000"/>
                </a:solidFill>
                <a:effectLst/>
              </a:rPr>
              <a:t> </a:t>
            </a:r>
            <a:r>
              <a:rPr lang="pl-PL" sz="1400" b="1" i="0" u="none" strike="noStrike" dirty="0" err="1">
                <a:solidFill>
                  <a:srgbClr val="000000"/>
                </a:solidFill>
                <a:effectLst/>
              </a:rPr>
              <a:t>unsafe</a:t>
            </a:r>
            <a:r>
              <a:rPr lang="pl-PL" sz="1400" b="0" i="0" u="none" strike="noStrike" dirty="0">
                <a:solidFill>
                  <a:srgbClr val="000000"/>
                </a:solidFill>
                <a:effectLst/>
              </a:rPr>
              <a:t>, for </a:t>
            </a:r>
            <a:r>
              <a:rPr lang="pl-PL" sz="1400" b="0" i="0" u="none" strike="noStrike" dirty="0" err="1">
                <a:solidFill>
                  <a:srgbClr val="000000"/>
                </a:solidFill>
                <a:effectLst/>
              </a:rPr>
              <a:t>example</a:t>
            </a:r>
            <a:r>
              <a:rPr lang="pl-PL" sz="1400" b="0" i="0" u="none" strike="noStrike" dirty="0">
                <a:solidFill>
                  <a:srgbClr val="000000"/>
                </a:solidFill>
                <a:effectLst/>
              </a:rPr>
              <a:t> </a:t>
            </a:r>
            <a:r>
              <a:rPr lang="pl-PL" sz="1400" b="0" i="0" u="none" strike="noStrike" dirty="0" err="1">
                <a:solidFill>
                  <a:srgbClr val="000000"/>
                </a:solidFill>
                <a:effectLst/>
              </a:rPr>
              <a:t>because</a:t>
            </a:r>
            <a:r>
              <a:rPr lang="pl-PL" sz="1400" b="0" i="0" u="none" strike="noStrike" dirty="0">
                <a:solidFill>
                  <a:srgbClr val="000000"/>
                </a:solidFill>
                <a:effectLst/>
              </a:rPr>
              <a:t> of </a:t>
            </a:r>
            <a:r>
              <a:rPr lang="pl-PL" sz="1400" b="1" i="0" u="none" strike="noStrike" dirty="0" err="1">
                <a:solidFill>
                  <a:srgbClr val="000000"/>
                </a:solidFill>
                <a:effectLst/>
              </a:rPr>
              <a:t>very</a:t>
            </a:r>
            <a:r>
              <a:rPr lang="pl-PL" sz="1400" b="1" i="0" u="none" strike="noStrike" dirty="0">
                <a:solidFill>
                  <a:srgbClr val="000000"/>
                </a:solidFill>
                <a:effectLst/>
              </a:rPr>
              <a:t> </a:t>
            </a:r>
            <a:r>
              <a:rPr lang="pl-PL" sz="1400" b="1" i="0" u="none" strike="noStrike" dirty="0" err="1">
                <a:solidFill>
                  <a:srgbClr val="000000"/>
                </a:solidFill>
                <a:effectLst/>
              </a:rPr>
              <a:t>strong</a:t>
            </a:r>
            <a:r>
              <a:rPr lang="pl-PL" sz="1400" b="1" i="0" u="none" strike="noStrike" dirty="0">
                <a:solidFill>
                  <a:srgbClr val="000000"/>
                </a:solidFill>
                <a:effectLst/>
              </a:rPr>
              <a:t> wind</a:t>
            </a:r>
            <a:r>
              <a:rPr lang="pl-PL" sz="1400" b="0" i="0" u="none" strike="noStrike" dirty="0">
                <a:solidFill>
                  <a:srgbClr val="000000"/>
                </a:solidFill>
                <a:effectLst/>
              </a:rPr>
              <a:t>, </a:t>
            </a: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0" i="0" u="none" strike="noStrike" dirty="0" err="1">
                <a:solidFill>
                  <a:srgbClr val="000000"/>
                </a:solidFill>
                <a:effectLst/>
              </a:rPr>
              <a:t>feels</a:t>
            </a:r>
            <a:r>
              <a:rPr lang="pl-PL" sz="1400" b="0" i="0" u="none" strike="noStrike" dirty="0">
                <a:solidFill>
                  <a:srgbClr val="000000"/>
                </a:solidFill>
                <a:effectLst/>
              </a:rPr>
              <a:t> </a:t>
            </a:r>
            <a:r>
              <a:rPr lang="pl-PL" sz="1400" b="1" i="0" u="none" strike="noStrike" dirty="0" err="1">
                <a:solidFill>
                  <a:srgbClr val="000000"/>
                </a:solidFill>
                <a:effectLst/>
              </a:rPr>
              <a:t>unnoticed</a:t>
            </a:r>
            <a:r>
              <a:rPr lang="pl-PL" sz="1400" b="0" i="0" u="none" strike="noStrike" dirty="0">
                <a:solidFill>
                  <a:srgbClr val="000000"/>
                </a:solidFill>
                <a:effectLst/>
              </a:rPr>
              <a:t> — </a:t>
            </a:r>
            <a:r>
              <a:rPr lang="pl-PL" sz="1400" b="0" i="0" u="none" strike="noStrike" dirty="0" err="1">
                <a:solidFill>
                  <a:srgbClr val="000000"/>
                </a:solidFill>
                <a:effectLst/>
              </a:rPr>
              <a:t>when</a:t>
            </a:r>
            <a:r>
              <a:rPr lang="pl-PL" sz="1400" b="0" i="0" u="none" strike="noStrike" dirty="0">
                <a:solidFill>
                  <a:srgbClr val="000000"/>
                </a:solidFill>
                <a:effectLst/>
              </a:rPr>
              <a:t> </a:t>
            </a:r>
            <a:r>
              <a:rPr lang="pl-PL" sz="1400" b="1" i="0" u="none" strike="noStrike" dirty="0" err="1">
                <a:solidFill>
                  <a:srgbClr val="000000"/>
                </a:solidFill>
                <a:effectLst/>
              </a:rPr>
              <a:t>cars</a:t>
            </a:r>
            <a:r>
              <a:rPr lang="pl-PL" sz="1400" b="1" i="0" u="none" strike="noStrike" dirty="0">
                <a:solidFill>
                  <a:srgbClr val="000000"/>
                </a:solidFill>
                <a:effectLst/>
              </a:rPr>
              <a:t> </a:t>
            </a:r>
            <a:r>
              <a:rPr lang="pl-PL" sz="1400" b="1" i="0" u="none" strike="noStrike" dirty="0" err="1">
                <a:solidFill>
                  <a:srgbClr val="000000"/>
                </a:solidFill>
                <a:effectLst/>
              </a:rPr>
              <a:t>splash</a:t>
            </a:r>
            <a:r>
              <a:rPr lang="pl-PL" sz="1400" b="1" i="0" u="none" strike="noStrike" dirty="0">
                <a:solidFill>
                  <a:srgbClr val="000000"/>
                </a:solidFill>
                <a:effectLst/>
              </a:rPr>
              <a:t> </a:t>
            </a:r>
            <a:r>
              <a:rPr lang="pl-PL" sz="1400" b="1" i="0" u="none" strike="noStrike" dirty="0" err="1">
                <a:solidFill>
                  <a:srgbClr val="000000"/>
                </a:solidFill>
                <a:effectLst/>
              </a:rPr>
              <a:t>water</a:t>
            </a:r>
            <a:r>
              <a:rPr lang="pl-PL" sz="1400" b="0" i="0" u="none" strike="noStrike" dirty="0">
                <a:solidFill>
                  <a:srgbClr val="000000"/>
                </a:solidFill>
                <a:effectLst/>
              </a:rPr>
              <a:t> from </a:t>
            </a:r>
            <a:r>
              <a:rPr lang="pl-PL" sz="1400" b="0" i="0" u="none" strike="noStrike" dirty="0" err="1">
                <a:solidFill>
                  <a:srgbClr val="000000"/>
                </a:solidFill>
                <a:effectLst/>
              </a:rPr>
              <a:t>puddles</a:t>
            </a:r>
            <a:r>
              <a:rPr lang="pl-PL" sz="1400" b="0" i="0" u="none" strike="noStrike" dirty="0">
                <a:solidFill>
                  <a:srgbClr val="000000"/>
                </a:solidFill>
                <a:effectLst/>
              </a:rPr>
              <a:t> </a:t>
            </a:r>
            <a:r>
              <a:rPr lang="pl-PL" sz="1400" b="0" i="0" u="none" strike="noStrike" dirty="0" err="1">
                <a:solidFill>
                  <a:srgbClr val="000000"/>
                </a:solidFill>
                <a:effectLst/>
              </a:rPr>
              <a:t>while</a:t>
            </a:r>
            <a:r>
              <a:rPr lang="pl-PL" sz="1400" b="0" i="0" u="none" strike="noStrike" dirty="0">
                <a:solidFill>
                  <a:srgbClr val="000000"/>
                </a:solidFill>
                <a:effectLst/>
              </a:rPr>
              <a:t> the </a:t>
            </a:r>
            <a:r>
              <a:rPr lang="pl-PL" sz="1400" b="0" i="0" u="none" strike="noStrike" dirty="0" err="1">
                <a:solidFill>
                  <a:srgbClr val="000000"/>
                </a:solidFill>
                <a:effectLst/>
              </a:rPr>
              <a:t>child</a:t>
            </a:r>
            <a:r>
              <a:rPr lang="pl-PL" sz="1400" b="0" i="0" u="none" strike="noStrike" dirty="0">
                <a:solidFill>
                  <a:srgbClr val="000000"/>
                </a:solidFill>
                <a:effectLst/>
              </a:rPr>
              <a:t> </a:t>
            </a:r>
            <a:r>
              <a:rPr lang="pl-PL" sz="1400" b="0" i="0" u="none" strike="noStrike" dirty="0" err="1">
                <a:solidFill>
                  <a:srgbClr val="000000"/>
                </a:solidFill>
                <a:effectLst/>
              </a:rPr>
              <a:t>waits</a:t>
            </a:r>
            <a:r>
              <a:rPr lang="pl-PL" sz="1400" b="0" i="0" u="none" strike="noStrike" dirty="0">
                <a:solidFill>
                  <a:srgbClr val="000000"/>
                </a:solidFill>
                <a:effectLst/>
              </a:rPr>
              <a:t> to cross,</a:t>
            </a:r>
          </a:p>
          <a:p>
            <a:pPr>
              <a:lnSpc>
                <a:spcPct val="150000"/>
              </a:lnSpc>
              <a:buFont typeface="Wingdings" pitchFamily="2" charset="2"/>
              <a:buChar char="§"/>
            </a:pPr>
            <a:r>
              <a:rPr lang="pl-PL" sz="1400" b="0" i="0" u="none" strike="noStrike" dirty="0" err="1">
                <a:solidFill>
                  <a:srgbClr val="000000"/>
                </a:solidFill>
                <a:effectLst/>
              </a:rPr>
              <a:t>when</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1" i="0" u="none" strike="noStrike" dirty="0" err="1">
                <a:solidFill>
                  <a:srgbClr val="000000"/>
                </a:solidFill>
                <a:effectLst/>
              </a:rPr>
              <a:t>can’t</a:t>
            </a:r>
            <a:r>
              <a:rPr lang="pl-PL" sz="1400" b="1" i="0" u="none" strike="noStrike" dirty="0">
                <a:solidFill>
                  <a:srgbClr val="000000"/>
                </a:solidFill>
                <a:effectLst/>
              </a:rPr>
              <a:t> </a:t>
            </a:r>
            <a:r>
              <a:rPr lang="pl-PL" sz="1400" b="1" i="0" u="none" strike="noStrike" dirty="0" err="1">
                <a:solidFill>
                  <a:srgbClr val="000000"/>
                </a:solidFill>
                <a:effectLst/>
              </a:rPr>
              <a:t>get</a:t>
            </a:r>
            <a:r>
              <a:rPr lang="pl-PL" sz="1400" b="1" i="0" u="none" strike="noStrike" dirty="0">
                <a:solidFill>
                  <a:srgbClr val="000000"/>
                </a:solidFill>
                <a:effectLst/>
              </a:rPr>
              <a:t> off the </a:t>
            </a:r>
            <a:r>
              <a:rPr lang="pl-PL" sz="1400" b="1" i="0" u="none" strike="noStrike" dirty="0" err="1">
                <a:solidFill>
                  <a:srgbClr val="000000"/>
                </a:solidFill>
                <a:effectLst/>
              </a:rPr>
              <a:t>bus</a:t>
            </a:r>
            <a:r>
              <a:rPr lang="pl-PL" sz="1400" b="0" i="0" u="none" strike="noStrike" dirty="0">
                <a:solidFill>
                  <a:srgbClr val="000000"/>
                </a:solidFill>
                <a:effectLst/>
              </a:rPr>
              <a:t> </a:t>
            </a:r>
            <a:r>
              <a:rPr lang="pl-PL" sz="1400" b="0" i="0" u="none" strike="noStrike" dirty="0" err="1">
                <a:solidFill>
                  <a:srgbClr val="000000"/>
                </a:solidFill>
                <a:effectLst/>
              </a:rPr>
              <a:t>because</a:t>
            </a:r>
            <a:r>
              <a:rPr lang="pl-PL" sz="1400" b="0" i="0" u="none" strike="noStrike" dirty="0">
                <a:solidFill>
                  <a:srgbClr val="000000"/>
                </a:solidFill>
                <a:effectLst/>
              </a:rPr>
              <a:t> of a big </a:t>
            </a:r>
            <a:r>
              <a:rPr lang="pl-PL" sz="1400" b="0" i="0" u="none" strike="noStrike" dirty="0" err="1">
                <a:solidFill>
                  <a:srgbClr val="000000"/>
                </a:solidFill>
                <a:effectLst/>
              </a:rPr>
              <a:t>puddle</a:t>
            </a:r>
            <a:r>
              <a:rPr lang="pl-PL" sz="1400" b="0" i="0" u="none" strike="noStrike" dirty="0">
                <a:solidFill>
                  <a:srgbClr val="000000"/>
                </a:solidFill>
                <a:effectLst/>
              </a:rPr>
              <a:t>,</a:t>
            </a:r>
          </a:p>
          <a:p>
            <a:pPr>
              <a:lnSpc>
                <a:spcPct val="150000"/>
              </a:lnSpc>
              <a:buFont typeface="Wingdings" pitchFamily="2" charset="2"/>
              <a:buChar char="§"/>
            </a:pPr>
            <a:r>
              <a:rPr lang="pl-PL" sz="1400" b="1" i="0" u="none" strike="noStrike" dirty="0" err="1">
                <a:solidFill>
                  <a:srgbClr val="000000"/>
                </a:solidFill>
                <a:effectLst/>
              </a:rPr>
              <a:t>can’t</a:t>
            </a:r>
            <a:r>
              <a:rPr lang="pl-PL" sz="1400" b="1" i="0" u="none" strike="noStrike" dirty="0">
                <a:solidFill>
                  <a:srgbClr val="000000"/>
                </a:solidFill>
                <a:effectLst/>
              </a:rPr>
              <a:t> cross the </a:t>
            </a:r>
            <a:r>
              <a:rPr lang="pl-PL" sz="1400" b="1" i="0" u="none" strike="noStrike" dirty="0" err="1">
                <a:solidFill>
                  <a:srgbClr val="000000"/>
                </a:solidFill>
                <a:effectLst/>
              </a:rPr>
              <a:t>street</a:t>
            </a:r>
            <a:r>
              <a:rPr lang="pl-PL" sz="1400" b="0" i="0" u="none" strike="noStrike" dirty="0">
                <a:solidFill>
                  <a:srgbClr val="000000"/>
                </a:solidFill>
                <a:effectLst/>
              </a:rPr>
              <a:t> </a:t>
            </a:r>
            <a:r>
              <a:rPr lang="pl-PL" sz="1400" b="0" i="0" u="none" strike="noStrike" dirty="0" err="1">
                <a:solidFill>
                  <a:srgbClr val="000000"/>
                </a:solidFill>
                <a:effectLst/>
              </a:rPr>
              <a:t>because</a:t>
            </a:r>
            <a:r>
              <a:rPr lang="pl-PL" sz="1400" b="0" i="0" u="none" strike="noStrike" dirty="0">
                <a:solidFill>
                  <a:srgbClr val="000000"/>
                </a:solidFill>
                <a:effectLst/>
              </a:rPr>
              <a:t> of a </a:t>
            </a:r>
            <a:r>
              <a:rPr lang="pl-PL" sz="1400" b="0" i="0" u="none" strike="noStrike" dirty="0" err="1">
                <a:solidFill>
                  <a:srgbClr val="000000"/>
                </a:solidFill>
                <a:effectLst/>
              </a:rPr>
              <a:t>snowdrift</a:t>
            </a:r>
            <a:r>
              <a:rPr lang="pl-PL" sz="1400" b="0" i="0" u="none" strike="noStrike" dirty="0">
                <a:solidFill>
                  <a:srgbClr val="000000"/>
                </a:solidFill>
                <a:effectLst/>
              </a:rPr>
              <a:t>,</a:t>
            </a:r>
          </a:p>
          <a:p>
            <a:pPr>
              <a:lnSpc>
                <a:spcPct val="150000"/>
              </a:lnSpc>
              <a:buFont typeface="Wingdings" pitchFamily="2" charset="2"/>
              <a:buChar char="§"/>
            </a:pP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0" i="0" u="none" strike="noStrike" dirty="0" err="1">
                <a:solidFill>
                  <a:srgbClr val="000000"/>
                </a:solidFill>
                <a:effectLst/>
              </a:rPr>
              <a:t>when</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1" i="0" u="none" strike="noStrike" dirty="0" err="1">
                <a:solidFill>
                  <a:srgbClr val="000000"/>
                </a:solidFill>
                <a:effectLst/>
              </a:rPr>
              <a:t>smells</a:t>
            </a:r>
            <a:r>
              <a:rPr lang="pl-PL" sz="1400" b="1" i="0" u="none" strike="noStrike" dirty="0">
                <a:solidFill>
                  <a:srgbClr val="000000"/>
                </a:solidFill>
                <a:effectLst/>
              </a:rPr>
              <a:t> of smog</a:t>
            </a:r>
            <a:r>
              <a:rPr lang="pl-PL" sz="1400" b="0" i="0" u="none" strike="noStrike" dirty="0">
                <a:solidFill>
                  <a:srgbClr val="000000"/>
                </a:solidFill>
                <a:effectLst/>
              </a:rPr>
              <a:t>.</a:t>
            </a:r>
            <a:endParaRPr lang="pl-PL" sz="1400" dirty="0">
              <a:effectLst/>
            </a:endParaRPr>
          </a:p>
        </p:txBody>
      </p:sp>
      <p:sp>
        <p:nvSpPr>
          <p:cNvPr id="5" name="Pagon 4">
            <a:hlinkClick r:id="rId3" action="ppaction://hlinksldjump"/>
            <a:extLst>
              <a:ext uri="{FF2B5EF4-FFF2-40B4-BE49-F238E27FC236}">
                <a16:creationId xmlns:a16="http://schemas.microsoft.com/office/drawing/2014/main" id="{C4823499-D21A-0C1E-88BC-9F727CB5188E}"/>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15137515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D2ACD2E-D1BF-8FA9-FC9E-371A4655CC4E}"/>
              </a:ext>
            </a:extLst>
          </p:cNvPr>
          <p:cNvSpPr>
            <a:spLocks noGrp="1"/>
          </p:cNvSpPr>
          <p:nvPr>
            <p:ph type="title"/>
          </p:nvPr>
        </p:nvSpPr>
        <p:spPr/>
        <p:txBody>
          <a:bodyPr>
            <a:normAutofit/>
          </a:bodyPr>
          <a:lstStyle/>
          <a:p>
            <a:pPr algn="l"/>
            <a:r>
              <a:rPr lang="pl-PL" sz="3600" i="0" u="none" strike="noStrike" dirty="0" err="1">
                <a:solidFill>
                  <a:srgbClr val="002060"/>
                </a:solidFill>
                <a:effectLst/>
              </a:rPr>
              <a:t>Create</a:t>
            </a:r>
            <a:r>
              <a:rPr lang="pl-PL" sz="3600" i="0" u="none" strike="noStrike" dirty="0">
                <a:solidFill>
                  <a:srgbClr val="002060"/>
                </a:solidFill>
                <a:effectLst/>
              </a:rPr>
              <a:t> </a:t>
            </a:r>
            <a:r>
              <a:rPr lang="pl-PL" sz="3600" i="0" u="none" strike="noStrike" dirty="0" err="1">
                <a:solidFill>
                  <a:srgbClr val="002060"/>
                </a:solidFill>
                <a:effectLst/>
              </a:rPr>
              <a:t>wisely</a:t>
            </a:r>
            <a:r>
              <a:rPr lang="pl-PL" sz="3600" i="0" u="none" strike="noStrike" dirty="0">
                <a:solidFill>
                  <a:srgbClr val="002060"/>
                </a:solidFill>
                <a:effectLst/>
              </a:rPr>
              <a:t>, </a:t>
            </a:r>
            <a:r>
              <a:rPr lang="pl-PL" sz="3600" i="0" u="none" strike="noStrike" dirty="0" err="1">
                <a:solidFill>
                  <a:srgbClr val="002060"/>
                </a:solidFill>
                <a:effectLst/>
              </a:rPr>
              <a:t>responsibly</a:t>
            </a:r>
            <a:r>
              <a:rPr lang="pl-PL" sz="3600" i="0" u="none" strike="noStrike" dirty="0">
                <a:solidFill>
                  <a:srgbClr val="002060"/>
                </a:solidFill>
                <a:effectLst/>
              </a:rPr>
              <a:t>, and </a:t>
            </a:r>
            <a:r>
              <a:rPr lang="pl-PL" sz="3600" i="0" u="none" strike="noStrike" dirty="0" err="1">
                <a:solidFill>
                  <a:srgbClr val="002060"/>
                </a:solidFill>
                <a:effectLst/>
              </a:rPr>
              <a:t>together</a:t>
            </a:r>
            <a:endParaRPr lang="pl-PL" sz="3600" i="0" u="none" strike="noStrike" dirty="0">
              <a:solidFill>
                <a:srgbClr val="002060"/>
              </a:solidFill>
              <a:effectLst/>
            </a:endParaRPr>
          </a:p>
        </p:txBody>
      </p:sp>
      <p:pic>
        <p:nvPicPr>
          <p:cNvPr id="4" name="Obraz 3" descr="Obraz zawierający ubrania, Animacja, ilustracja, Ludzka twarz&#10;&#10;Zawartość wygenerowana przez sztuczną inteligencję może być niepoprawna.">
            <a:extLst>
              <a:ext uri="{FF2B5EF4-FFF2-40B4-BE49-F238E27FC236}">
                <a16:creationId xmlns:a16="http://schemas.microsoft.com/office/drawing/2014/main" id="{5BEBB3AD-07F6-DE5C-02E4-517B560A149F}"/>
              </a:ext>
            </a:extLst>
          </p:cNvPr>
          <p:cNvPicPr>
            <a:picLocks noChangeAspect="1"/>
          </p:cNvPicPr>
          <p:nvPr/>
        </p:nvPicPr>
        <p:blipFill>
          <a:blip r:embed="rId2"/>
          <a:stretch>
            <a:fillRect/>
          </a:stretch>
        </p:blipFill>
        <p:spPr>
          <a:xfrm>
            <a:off x="7854696" y="3239084"/>
            <a:ext cx="4421714" cy="3767632"/>
          </a:xfrm>
          <a:prstGeom prst="rect">
            <a:avLst/>
          </a:prstGeom>
        </p:spPr>
      </p:pic>
      <p:pic>
        <p:nvPicPr>
          <p:cNvPr id="5" name="Obraz 4" descr="Obraz zawierający piłka, obuwie, ubrania, chłopiec&#10;&#10;Zawartość wygenerowana przez sztuczną inteligencję może być niepoprawna.">
            <a:extLst>
              <a:ext uri="{FF2B5EF4-FFF2-40B4-BE49-F238E27FC236}">
                <a16:creationId xmlns:a16="http://schemas.microsoft.com/office/drawing/2014/main" id="{BD0A370F-9324-4C7D-32B7-B9C223EAE13A}"/>
              </a:ext>
            </a:extLst>
          </p:cNvPr>
          <p:cNvPicPr>
            <a:picLocks noChangeAspect="1"/>
          </p:cNvPicPr>
          <p:nvPr/>
        </p:nvPicPr>
        <p:blipFill>
          <a:blip r:embed="rId3"/>
          <a:stretch>
            <a:fillRect/>
          </a:stretch>
        </p:blipFill>
        <p:spPr>
          <a:xfrm>
            <a:off x="9920157" y="610739"/>
            <a:ext cx="2118470" cy="3120516"/>
          </a:xfrm>
          <a:prstGeom prst="rect">
            <a:avLst/>
          </a:prstGeom>
        </p:spPr>
      </p:pic>
      <p:sp>
        <p:nvSpPr>
          <p:cNvPr id="3" name="Symbol zastępczy zawartości 2">
            <a:extLst>
              <a:ext uri="{FF2B5EF4-FFF2-40B4-BE49-F238E27FC236}">
                <a16:creationId xmlns:a16="http://schemas.microsoft.com/office/drawing/2014/main" id="{46D8F3D3-CF3E-956C-0E7A-B58EBA8F5348}"/>
              </a:ext>
            </a:extLst>
          </p:cNvPr>
          <p:cNvSpPr>
            <a:spLocks noGrp="1"/>
          </p:cNvSpPr>
          <p:nvPr>
            <p:ph idx="1"/>
          </p:nvPr>
        </p:nvSpPr>
        <p:spPr>
          <a:xfrm>
            <a:off x="838200" y="1825624"/>
            <a:ext cx="8618316" cy="4453877"/>
          </a:xfrm>
        </p:spPr>
        <p:txBody>
          <a:bodyPr>
            <a:normAutofit/>
          </a:bodyPr>
          <a:lstStyle/>
          <a:p>
            <a:pPr algn="l">
              <a:lnSpc>
                <a:spcPct val="150000"/>
              </a:lnSpc>
              <a:buFont typeface="+mj-lt"/>
              <a:buAutoNum type="arabicPeriod"/>
            </a:pPr>
            <a:r>
              <a:rPr lang="pl-PL" sz="1400" b="1" i="0" u="none" strike="noStrike" dirty="0">
                <a:solidFill>
                  <a:srgbClr val="000000"/>
                </a:solidFill>
                <a:effectLst/>
              </a:rPr>
              <a:t>Plan with the </a:t>
            </a:r>
            <a:r>
              <a:rPr lang="pl-PL" sz="1400" b="1" i="0" u="none" strike="noStrike" dirty="0" err="1">
                <a:solidFill>
                  <a:srgbClr val="000000"/>
                </a:solidFill>
                <a:effectLst/>
              </a:rPr>
              <a:t>future</a:t>
            </a:r>
            <a:r>
              <a:rPr lang="pl-PL" sz="1400" b="1" i="0" u="none" strike="noStrike" dirty="0">
                <a:solidFill>
                  <a:srgbClr val="000000"/>
                </a:solidFill>
                <a:effectLst/>
              </a:rPr>
              <a:t> and the </a:t>
            </a:r>
            <a:r>
              <a:rPr lang="pl-PL" sz="1400" b="1" i="0" u="none" strike="noStrike" dirty="0" err="1">
                <a:solidFill>
                  <a:srgbClr val="000000"/>
                </a:solidFill>
                <a:effectLst/>
              </a:rPr>
              <a:t>climate</a:t>
            </a:r>
            <a:r>
              <a:rPr lang="pl-PL" sz="1400" b="1" i="0" u="none" strike="noStrike" dirty="0">
                <a:solidFill>
                  <a:srgbClr val="000000"/>
                </a:solidFill>
                <a:effectLst/>
              </a:rPr>
              <a:t> in </a:t>
            </a:r>
            <a:r>
              <a:rPr lang="pl-PL" sz="1400" b="1" i="0" u="none" strike="noStrike" dirty="0" err="1">
                <a:solidFill>
                  <a:srgbClr val="000000"/>
                </a:solidFill>
                <a:effectLst/>
              </a:rPr>
              <a:t>mind</a:t>
            </a:r>
            <a:r>
              <a:rPr lang="pl-PL" sz="1400" b="1"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Cities</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the </a:t>
            </a:r>
            <a:r>
              <a:rPr lang="pl-PL" sz="1400" b="1" i="0" u="none" strike="noStrike" dirty="0" err="1">
                <a:solidFill>
                  <a:srgbClr val="000000"/>
                </a:solidFill>
                <a:effectLst/>
              </a:rPr>
              <a:t>legacy</a:t>
            </a:r>
            <a:r>
              <a:rPr lang="pl-PL" sz="1400" b="1" i="0" u="none" strike="noStrike" dirty="0">
                <a:solidFill>
                  <a:srgbClr val="000000"/>
                </a:solidFill>
                <a:effectLst/>
              </a:rPr>
              <a:t> we </a:t>
            </a:r>
            <a:r>
              <a:rPr lang="pl-PL" sz="1400" b="1" i="0" u="none" strike="noStrike" dirty="0" err="1">
                <a:solidFill>
                  <a:srgbClr val="000000"/>
                </a:solidFill>
                <a:effectLst/>
              </a:rPr>
              <a:t>leave</a:t>
            </a:r>
            <a:r>
              <a:rPr lang="pl-PL" sz="1400" b="1" i="0" u="none" strike="noStrike" dirty="0">
                <a:solidFill>
                  <a:srgbClr val="000000"/>
                </a:solidFill>
                <a:effectLst/>
              </a:rPr>
              <a:t> to </a:t>
            </a:r>
            <a:r>
              <a:rPr lang="pl-PL" sz="1400" b="1" i="0" u="none" strike="noStrike" dirty="0" err="1">
                <a:solidFill>
                  <a:srgbClr val="000000"/>
                </a:solidFill>
                <a:effectLst/>
              </a:rPr>
              <a:t>children</a:t>
            </a:r>
            <a:r>
              <a:rPr lang="pl-PL" sz="1400" b="0" i="0" u="none" strike="noStrike" dirty="0">
                <a:solidFill>
                  <a:srgbClr val="000000"/>
                </a:solidFill>
                <a:effectLst/>
              </a:rPr>
              <a:t>.</a:t>
            </a:r>
          </a:p>
          <a:p>
            <a:pPr algn="l">
              <a:lnSpc>
                <a:spcPct val="150000"/>
              </a:lnSpc>
              <a:buFont typeface="+mj-lt"/>
              <a:buAutoNum type="arabicPeriod"/>
            </a:pPr>
            <a:r>
              <a:rPr lang="pl-PL" sz="1400" b="1" i="0" u="none" strike="noStrike" dirty="0">
                <a:solidFill>
                  <a:srgbClr val="000000"/>
                </a:solidFill>
                <a:effectLst/>
              </a:rPr>
              <a:t>Design </a:t>
            </a:r>
            <a:r>
              <a:rPr lang="pl-PL" sz="1400" b="1" i="0" u="none" strike="noStrike" dirty="0" err="1">
                <a:solidFill>
                  <a:srgbClr val="000000"/>
                </a:solidFill>
                <a:effectLst/>
              </a:rPr>
              <a:t>universally</a:t>
            </a:r>
            <a:r>
              <a:rPr lang="pl-PL" sz="1400" b="0" i="0" u="none" strike="noStrike" dirty="0">
                <a:solidFill>
                  <a:srgbClr val="000000"/>
                </a:solidFill>
                <a:effectLst/>
              </a:rPr>
              <a:t>, </a:t>
            </a:r>
            <a:r>
              <a:rPr lang="pl-PL" sz="1400" b="0" i="0" u="none" strike="noStrike" dirty="0" err="1">
                <a:solidFill>
                  <a:srgbClr val="000000"/>
                </a:solidFill>
                <a:effectLst/>
              </a:rPr>
              <a:t>meaning</a:t>
            </a:r>
            <a:r>
              <a:rPr lang="pl-PL" sz="1400" b="0" i="0" u="none" strike="noStrike" dirty="0">
                <a:solidFill>
                  <a:srgbClr val="000000"/>
                </a:solidFill>
                <a:effectLst/>
              </a:rPr>
              <a:t> in </a:t>
            </a:r>
            <a:r>
              <a:rPr lang="pl-PL" sz="1400" b="0" i="0" u="none" strike="noStrike" dirty="0" err="1">
                <a:solidFill>
                  <a:srgbClr val="000000"/>
                </a:solidFill>
                <a:effectLst/>
              </a:rPr>
              <a:t>such</a:t>
            </a:r>
            <a:r>
              <a:rPr lang="pl-PL" sz="1400" b="0" i="0" u="none" strike="noStrike" dirty="0">
                <a:solidFill>
                  <a:srgbClr val="000000"/>
                </a:solidFill>
                <a:effectLst/>
              </a:rPr>
              <a:t> a </a:t>
            </a:r>
            <a:r>
              <a:rPr lang="pl-PL" sz="1400" b="0" i="0" u="none" strike="noStrike" dirty="0" err="1">
                <a:solidFill>
                  <a:srgbClr val="000000"/>
                </a:solidFill>
                <a:effectLst/>
              </a:rPr>
              <a:t>way</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1" i="0" u="none" strike="noStrike" dirty="0" err="1">
                <a:solidFill>
                  <a:srgbClr val="000000"/>
                </a:solidFill>
                <a:effectLst/>
              </a:rPr>
              <a:t>spaces</a:t>
            </a:r>
            <a:r>
              <a:rPr lang="pl-PL" sz="1400" b="1" i="0" u="none" strike="noStrike" dirty="0">
                <a:solidFill>
                  <a:srgbClr val="000000"/>
                </a:solidFill>
                <a:effectLst/>
              </a:rPr>
              <a:t>, products, and services</a:t>
            </a:r>
            <a:r>
              <a:rPr lang="pl-PL" sz="1400" b="0" i="0" u="none" strike="noStrike" dirty="0">
                <a:solidFill>
                  <a:srgbClr val="000000"/>
                </a:solidFill>
                <a:effectLst/>
              </a:rPr>
              <a:t> </a:t>
            </a:r>
            <a:r>
              <a:rPr lang="pl-PL" sz="1400" b="0" i="0" u="none" strike="noStrike" dirty="0" err="1">
                <a:solidFill>
                  <a:srgbClr val="000000"/>
                </a:solidFill>
                <a:effectLst/>
              </a:rPr>
              <a:t>can</a:t>
            </a:r>
            <a:r>
              <a:rPr lang="pl-PL" sz="1400" b="0" i="0" u="none" strike="noStrike" dirty="0">
                <a:solidFill>
                  <a:srgbClr val="000000"/>
                </a:solidFill>
                <a:effectLst/>
              </a:rPr>
              <a:t> be </a:t>
            </a:r>
            <a:r>
              <a:rPr lang="pl-PL" sz="1400" b="0" i="0" u="none" strike="noStrike" dirty="0" err="1">
                <a:solidFill>
                  <a:srgbClr val="000000"/>
                </a:solidFill>
                <a:effectLst/>
              </a:rPr>
              <a:t>used</a:t>
            </a:r>
            <a:r>
              <a:rPr lang="pl-PL" sz="1400" b="0" i="0" u="none" strike="noStrike" dirty="0">
                <a:solidFill>
                  <a:srgbClr val="000000"/>
                </a:solidFill>
                <a:effectLst/>
              </a:rPr>
              <a:t> by </a:t>
            </a:r>
            <a:r>
              <a:rPr lang="pl-PL" sz="1400" b="1" i="0" u="none" strike="noStrike" dirty="0" err="1">
                <a:solidFill>
                  <a:srgbClr val="000000"/>
                </a:solidFill>
                <a:effectLst/>
              </a:rPr>
              <a:t>everyone</a:t>
            </a:r>
            <a:r>
              <a:rPr lang="pl-PL" sz="1400" b="0" i="0" u="none" strike="noStrike" dirty="0">
                <a:solidFill>
                  <a:srgbClr val="000000"/>
                </a:solidFill>
                <a:effectLst/>
              </a:rPr>
              <a:t> – </a:t>
            </a:r>
            <a:r>
              <a:rPr lang="pl-PL" sz="1400" b="0" i="0" u="none" strike="noStrike" dirty="0" err="1">
                <a:solidFill>
                  <a:srgbClr val="000000"/>
                </a:solidFill>
                <a:effectLst/>
              </a:rPr>
              <a:t>regardless</a:t>
            </a:r>
            <a:r>
              <a:rPr lang="pl-PL" sz="1400" b="0" i="0" u="none" strike="noStrike" dirty="0">
                <a:solidFill>
                  <a:srgbClr val="000000"/>
                </a:solidFill>
                <a:effectLst/>
              </a:rPr>
              <a:t> of </a:t>
            </a:r>
            <a:r>
              <a:rPr lang="pl-PL" sz="1400" b="1" i="0" u="none" strike="noStrike" dirty="0" err="1">
                <a:solidFill>
                  <a:srgbClr val="000000"/>
                </a:solidFill>
                <a:effectLst/>
              </a:rPr>
              <a:t>age</a:t>
            </a:r>
            <a:r>
              <a:rPr lang="pl-PL" sz="1400" b="0" i="0" u="none" strike="noStrike" dirty="0">
                <a:solidFill>
                  <a:srgbClr val="000000"/>
                </a:solidFill>
                <a:effectLst/>
              </a:rPr>
              <a:t>, </a:t>
            </a:r>
            <a:r>
              <a:rPr lang="pl-PL" sz="1400" b="1" i="0" u="none" strike="noStrike" dirty="0" err="1">
                <a:solidFill>
                  <a:srgbClr val="000000"/>
                </a:solidFill>
                <a:effectLst/>
              </a:rPr>
              <a:t>ability</a:t>
            </a:r>
            <a:r>
              <a:rPr lang="pl-PL" sz="1400" b="0" i="0" u="none" strike="noStrike" dirty="0">
                <a:solidFill>
                  <a:srgbClr val="000000"/>
                </a:solidFill>
                <a:effectLst/>
              </a:rPr>
              <a:t>, </a:t>
            </a: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1" i="0" u="none" strike="noStrike" dirty="0" err="1">
                <a:solidFill>
                  <a:srgbClr val="000000"/>
                </a:solidFill>
                <a:effectLst/>
              </a:rPr>
              <a:t>temporary</a:t>
            </a:r>
            <a:r>
              <a:rPr lang="pl-PL" sz="1400" b="1" i="0" u="none" strike="noStrike" dirty="0">
                <a:solidFill>
                  <a:srgbClr val="000000"/>
                </a:solidFill>
                <a:effectLst/>
              </a:rPr>
              <a:t> </a:t>
            </a:r>
            <a:r>
              <a:rPr lang="pl-PL" sz="1400" b="1" i="0" u="none" strike="noStrike" dirty="0" err="1">
                <a:solidFill>
                  <a:srgbClr val="000000"/>
                </a:solidFill>
                <a:effectLst/>
              </a:rPr>
              <a:t>limitations</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older</a:t>
            </a:r>
            <a:r>
              <a:rPr lang="pl-PL" sz="1400" b="0" i="0" u="none" strike="noStrike" dirty="0">
                <a:solidFill>
                  <a:srgbClr val="000000"/>
                </a:solidFill>
                <a:effectLst/>
              </a:rPr>
              <a:t> </a:t>
            </a:r>
            <a:r>
              <a:rPr lang="pl-PL" sz="1400" b="0" i="0" u="none" strike="noStrike" dirty="0" err="1">
                <a:solidFill>
                  <a:srgbClr val="000000"/>
                </a:solidFill>
                <a:effectLst/>
              </a:rPr>
              <a:t>adults</a:t>
            </a:r>
            <a:r>
              <a:rPr lang="pl-PL" sz="1400" b="0" i="0" u="none" strike="noStrike" dirty="0">
                <a:solidFill>
                  <a:srgbClr val="000000"/>
                </a:solidFill>
                <a:effectLst/>
              </a:rPr>
              <a:t>, </a:t>
            </a:r>
            <a:r>
              <a:rPr lang="pl-PL" sz="1400" b="0" i="0" u="none" strike="noStrike" dirty="0" err="1">
                <a:solidFill>
                  <a:srgbClr val="000000"/>
                </a:solidFill>
                <a:effectLst/>
              </a:rPr>
              <a:t>parents</a:t>
            </a:r>
            <a:r>
              <a:rPr lang="pl-PL" sz="1400" b="0" i="0" u="none" strike="noStrike" dirty="0">
                <a:solidFill>
                  <a:srgbClr val="000000"/>
                </a:solidFill>
                <a:effectLst/>
              </a:rPr>
              <a:t> with </a:t>
            </a:r>
            <a:r>
              <a:rPr lang="pl-PL" sz="1400" b="0" i="0" u="none" strike="noStrike" dirty="0" err="1">
                <a:solidFill>
                  <a:srgbClr val="000000"/>
                </a:solidFill>
                <a:effectLst/>
              </a:rPr>
              <a:t>strollers</a:t>
            </a:r>
            <a:r>
              <a:rPr lang="pl-PL" sz="1400" b="0" i="0" u="none" strike="noStrike" dirty="0">
                <a:solidFill>
                  <a:srgbClr val="000000"/>
                </a:solidFill>
                <a:effectLst/>
              </a:rPr>
              <a:t>, </a:t>
            </a: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0" i="0" u="none" strike="noStrike" dirty="0" err="1">
                <a:solidFill>
                  <a:srgbClr val="000000"/>
                </a:solidFill>
                <a:effectLst/>
              </a:rPr>
              <a:t>people</a:t>
            </a:r>
            <a:r>
              <a:rPr lang="pl-PL" sz="1400" b="0" i="0" u="none" strike="noStrike" dirty="0">
                <a:solidFill>
                  <a:srgbClr val="000000"/>
                </a:solidFill>
                <a:effectLst/>
              </a:rPr>
              <a:t> with </a:t>
            </a:r>
            <a:r>
              <a:rPr lang="pl-PL" sz="1400" b="0" i="0" u="none" strike="noStrike" dirty="0" err="1">
                <a:solidFill>
                  <a:srgbClr val="000000"/>
                </a:solidFill>
                <a:effectLst/>
              </a:rPr>
              <a:t>disabilities</a:t>
            </a:r>
            <a:r>
              <a:rPr lang="pl-PL" sz="1400" b="0" i="0" u="none" strike="noStrike" dirty="0">
                <a:solidFill>
                  <a:srgbClr val="000000"/>
                </a:solidFill>
                <a:effectLst/>
              </a:rPr>
              <a:t>.</a:t>
            </a:r>
          </a:p>
          <a:p>
            <a:pPr algn="l">
              <a:lnSpc>
                <a:spcPct val="150000"/>
              </a:lnSpc>
              <a:buFont typeface="+mj-lt"/>
              <a:buAutoNum type="arabicPeriod"/>
            </a:pPr>
            <a:r>
              <a:rPr lang="pl-PL" sz="1400" b="1" i="0" u="none" strike="noStrike" dirty="0" err="1">
                <a:solidFill>
                  <a:srgbClr val="000000"/>
                </a:solidFill>
                <a:effectLst/>
              </a:rPr>
              <a:t>Ask</a:t>
            </a:r>
            <a:r>
              <a:rPr lang="pl-PL" sz="1400" b="1" i="0" u="none" strike="noStrike" dirty="0">
                <a:solidFill>
                  <a:srgbClr val="000000"/>
                </a:solidFill>
                <a:effectLst/>
              </a:rPr>
              <a:t> </a:t>
            </a:r>
            <a:r>
              <a:rPr lang="pl-PL" sz="1400" b="1" i="0" u="none" strike="noStrike" dirty="0" err="1">
                <a:solidFill>
                  <a:srgbClr val="000000"/>
                </a:solidFill>
                <a:effectLst/>
              </a:rPr>
              <a:t>children</a:t>
            </a:r>
            <a:r>
              <a:rPr lang="pl-PL" sz="1400" b="0" i="0" u="none" strike="noStrike" dirty="0">
                <a:solidFill>
                  <a:srgbClr val="000000"/>
                </a:solidFill>
                <a:effectLst/>
              </a:rPr>
              <a:t> and </a:t>
            </a:r>
            <a:r>
              <a:rPr lang="pl-PL" sz="1400" b="1" i="0" u="none" strike="noStrike" dirty="0" err="1">
                <a:solidFill>
                  <a:srgbClr val="000000"/>
                </a:solidFill>
                <a:effectLst/>
              </a:rPr>
              <a:t>listen</a:t>
            </a:r>
            <a:r>
              <a:rPr lang="pl-PL" sz="1400" b="1" i="0" u="none" strike="noStrike" dirty="0">
                <a:solidFill>
                  <a:srgbClr val="000000"/>
                </a:solidFill>
                <a:effectLst/>
              </a:rPr>
              <a:t> to </a:t>
            </a:r>
            <a:r>
              <a:rPr lang="pl-PL" sz="1400" b="1" i="0" u="none" strike="noStrike" dirty="0" err="1">
                <a:solidFill>
                  <a:srgbClr val="000000"/>
                </a:solidFill>
                <a:effectLst/>
              </a:rPr>
              <a:t>their</a:t>
            </a:r>
            <a:r>
              <a:rPr lang="pl-PL" sz="1400" b="1" i="0" u="none" strike="noStrike" dirty="0">
                <a:solidFill>
                  <a:srgbClr val="000000"/>
                </a:solidFill>
                <a:effectLst/>
              </a:rPr>
              <a:t> real </a:t>
            </a:r>
            <a:r>
              <a:rPr lang="pl-PL" sz="1400" b="1" i="0" u="none" strike="noStrike" dirty="0" err="1">
                <a:solidFill>
                  <a:srgbClr val="000000"/>
                </a:solidFill>
                <a:effectLst/>
              </a:rPr>
              <a:t>voices</a:t>
            </a:r>
            <a:r>
              <a:rPr lang="pl-PL" sz="1400" b="0" i="0" u="none" strike="noStrike" dirty="0">
                <a:solidFill>
                  <a:srgbClr val="000000"/>
                </a:solidFill>
                <a:effectLst/>
              </a:rPr>
              <a:t>. </a:t>
            </a:r>
            <a:r>
              <a:rPr lang="pl-PL" sz="1400" b="0" i="0" u="none" strike="noStrike" dirty="0" err="1">
                <a:solidFill>
                  <a:srgbClr val="000000"/>
                </a:solidFill>
                <a:effectLst/>
              </a:rPr>
              <a:t>Create</a:t>
            </a:r>
            <a:r>
              <a:rPr lang="pl-PL" sz="1400" b="0" i="0" u="none" strike="noStrike" dirty="0">
                <a:solidFill>
                  <a:srgbClr val="000000"/>
                </a:solidFill>
                <a:effectLst/>
              </a:rPr>
              <a:t> the </a:t>
            </a:r>
            <a:r>
              <a:rPr lang="en-GB" sz="1400" b="0" i="0" u="none" strike="noStrike" dirty="0">
                <a:solidFill>
                  <a:srgbClr val="000000"/>
                </a:solidFill>
                <a:effectLst/>
                <a:hlinkClick r:id="rId4" action="ppaction://hlinksldjump"/>
              </a:rPr>
              <a:t>right conditions </a:t>
            </a:r>
            <a:r>
              <a:rPr lang="pl-PL" sz="1400" b="0" i="0" u="none" strike="noStrike" dirty="0">
                <a:solidFill>
                  <a:srgbClr val="000000"/>
                </a:solidFill>
                <a:effectLst/>
              </a:rPr>
              <a:t>for </a:t>
            </a:r>
            <a:r>
              <a:rPr lang="pl-PL" sz="1400" b="0" i="0" u="none" strike="noStrike" dirty="0" err="1">
                <a:solidFill>
                  <a:srgbClr val="000000"/>
                </a:solidFill>
                <a:effectLst/>
              </a:rPr>
              <a:t>them</a:t>
            </a:r>
            <a:r>
              <a:rPr lang="pl-PL" sz="1400" b="0" i="0" u="none" strike="noStrike" dirty="0">
                <a:solidFill>
                  <a:srgbClr val="000000"/>
                </a:solidFill>
                <a:effectLst/>
              </a:rPr>
              <a:t> to express </a:t>
            </a:r>
            <a:r>
              <a:rPr lang="pl-PL" sz="1400" b="0" i="0" u="none" strike="noStrike" dirty="0" err="1">
                <a:solidFill>
                  <a:srgbClr val="000000"/>
                </a:solidFill>
                <a:effectLst/>
              </a:rPr>
              <a:t>themselves</a:t>
            </a:r>
            <a:r>
              <a:rPr lang="pl-PL" sz="1400" b="0" i="0" u="none" strike="noStrike" dirty="0">
                <a:solidFill>
                  <a:srgbClr val="000000"/>
                </a:solidFill>
                <a:effectLst/>
              </a:rPr>
              <a:t>.</a:t>
            </a:r>
          </a:p>
          <a:p>
            <a:pPr algn="l">
              <a:lnSpc>
                <a:spcPct val="150000"/>
              </a:lnSpc>
              <a:buFont typeface="+mj-lt"/>
              <a:buAutoNum type="arabicPeriod"/>
            </a:pPr>
            <a:r>
              <a:rPr lang="pl-PL" sz="1400" b="1" i="0" u="none" strike="noStrike" dirty="0" err="1">
                <a:solidFill>
                  <a:srgbClr val="000000"/>
                </a:solidFill>
                <a:effectLst/>
              </a:rPr>
              <a:t>Don’t</a:t>
            </a:r>
            <a:r>
              <a:rPr lang="pl-PL" sz="1400" b="1" i="0" u="none" strike="noStrike" dirty="0">
                <a:solidFill>
                  <a:srgbClr val="000000"/>
                </a:solidFill>
                <a:effectLst/>
              </a:rPr>
              <a:t> </a:t>
            </a:r>
            <a:r>
              <a:rPr lang="pl-PL" sz="1400" b="1" i="0" u="none" strike="noStrike" dirty="0" err="1">
                <a:solidFill>
                  <a:srgbClr val="000000"/>
                </a:solidFill>
                <a:effectLst/>
              </a:rPr>
              <a:t>impose</a:t>
            </a:r>
            <a:r>
              <a:rPr lang="pl-PL" sz="1400" b="1" i="0" u="none" strike="noStrike" dirty="0">
                <a:solidFill>
                  <a:srgbClr val="000000"/>
                </a:solidFill>
                <a:effectLst/>
              </a:rPr>
              <a:t> </a:t>
            </a:r>
            <a:r>
              <a:rPr lang="pl-PL" sz="1400" b="1" i="0" u="none" strike="noStrike" dirty="0" err="1">
                <a:solidFill>
                  <a:srgbClr val="000000"/>
                </a:solidFill>
                <a:effectLst/>
              </a:rPr>
              <a:t>your</a:t>
            </a:r>
            <a:r>
              <a:rPr lang="pl-PL" sz="1400" b="1" i="0" u="none" strike="noStrike" dirty="0">
                <a:solidFill>
                  <a:srgbClr val="000000"/>
                </a:solidFill>
                <a:effectLst/>
              </a:rPr>
              <a:t> </a:t>
            </a:r>
            <a:r>
              <a:rPr lang="pl-PL" sz="1400" b="1" i="0" u="none" strike="noStrike" dirty="0" err="1">
                <a:solidFill>
                  <a:srgbClr val="000000"/>
                </a:solidFill>
                <a:effectLst/>
              </a:rPr>
              <a:t>own</a:t>
            </a:r>
            <a:r>
              <a:rPr lang="pl-PL" sz="1400" b="1" i="0" u="none" strike="noStrike" dirty="0">
                <a:solidFill>
                  <a:srgbClr val="000000"/>
                </a:solidFill>
                <a:effectLst/>
              </a:rPr>
              <a:t> point of </a:t>
            </a:r>
            <a:r>
              <a:rPr lang="pl-PL" sz="1400" b="1" i="0" u="none" strike="noStrike" dirty="0" err="1">
                <a:solidFill>
                  <a:srgbClr val="000000"/>
                </a:solidFill>
                <a:effectLst/>
              </a:rPr>
              <a:t>view</a:t>
            </a:r>
            <a:r>
              <a:rPr lang="pl-PL" sz="1400" b="1"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Let’s</a:t>
            </a:r>
            <a:r>
              <a:rPr lang="pl-PL" sz="1400" b="0" i="0" u="none" strike="noStrike" dirty="0">
                <a:solidFill>
                  <a:srgbClr val="000000"/>
                </a:solidFill>
                <a:effectLst/>
              </a:rPr>
              <a:t> </a:t>
            </a:r>
            <a:r>
              <a:rPr lang="pl-PL" sz="1400" b="1" i="0" u="none" strike="noStrike" dirty="0" err="1">
                <a:solidFill>
                  <a:srgbClr val="000000"/>
                </a:solidFill>
                <a:effectLst/>
              </a:rPr>
              <a:t>ask</a:t>
            </a:r>
            <a:r>
              <a:rPr lang="pl-PL" sz="1400" b="1" i="0" u="none" strike="noStrike" dirty="0">
                <a:solidFill>
                  <a:srgbClr val="000000"/>
                </a:solidFill>
                <a:effectLst/>
              </a:rPr>
              <a:t> open </a:t>
            </a:r>
            <a:r>
              <a:rPr lang="pl-PL" sz="1400" b="1" i="0" u="none" strike="noStrike" dirty="0" err="1">
                <a:solidFill>
                  <a:srgbClr val="000000"/>
                </a:solidFill>
                <a:effectLst/>
              </a:rPr>
              <a:t>questions</a:t>
            </a:r>
            <a:r>
              <a:rPr lang="pl-PL" sz="1400" b="0" i="0" u="none" strike="noStrike" dirty="0">
                <a:solidFill>
                  <a:srgbClr val="000000"/>
                </a:solidFill>
                <a:effectLst/>
              </a:rPr>
              <a:t> and </a:t>
            </a:r>
            <a:r>
              <a:rPr lang="pl-PL" sz="1400" b="0" i="0" u="none" strike="noStrike" dirty="0" err="1">
                <a:solidFill>
                  <a:srgbClr val="000000"/>
                </a:solidFill>
                <a:effectLst/>
              </a:rPr>
              <a:t>leave</a:t>
            </a:r>
            <a:r>
              <a:rPr lang="pl-PL" sz="1400" b="0" i="0" u="none" strike="noStrike" dirty="0">
                <a:solidFill>
                  <a:srgbClr val="000000"/>
                </a:solidFill>
                <a:effectLst/>
              </a:rPr>
              <a:t> </a:t>
            </a:r>
            <a:r>
              <a:rPr lang="pl-PL" sz="1400" b="1" i="0" u="none" strike="noStrike" dirty="0" err="1">
                <a:solidFill>
                  <a:srgbClr val="000000"/>
                </a:solidFill>
                <a:effectLst/>
              </a:rPr>
              <a:t>room</a:t>
            </a:r>
            <a:r>
              <a:rPr lang="pl-PL" sz="1400" b="1" i="0" u="none" strike="noStrike" dirty="0">
                <a:solidFill>
                  <a:srgbClr val="000000"/>
                </a:solidFill>
                <a:effectLst/>
              </a:rPr>
              <a:t> for </a:t>
            </a:r>
            <a:r>
              <a:rPr lang="pl-PL" sz="1400" b="1" i="0" u="none" strike="noStrike" dirty="0" err="1">
                <a:solidFill>
                  <a:srgbClr val="000000"/>
                </a:solidFill>
                <a:effectLst/>
              </a:rPr>
              <a:t>free</a:t>
            </a:r>
            <a:r>
              <a:rPr lang="pl-PL" sz="1400" b="1" i="0" u="none" strike="noStrike" dirty="0">
                <a:solidFill>
                  <a:srgbClr val="000000"/>
                </a:solidFill>
                <a:effectLst/>
              </a:rPr>
              <a:t> </a:t>
            </a:r>
            <a:r>
              <a:rPr lang="pl-PL" sz="1400" b="1" i="0" u="none" strike="noStrike" dirty="0" err="1">
                <a:solidFill>
                  <a:srgbClr val="000000"/>
                </a:solidFill>
                <a:effectLst/>
              </a:rPr>
              <a:t>expression</a:t>
            </a:r>
            <a:r>
              <a:rPr lang="pl-PL" sz="1400" b="0" i="0" u="none" strike="noStrike" dirty="0">
                <a:solidFill>
                  <a:srgbClr val="000000"/>
                </a:solidFill>
                <a:effectLst/>
              </a:rPr>
              <a:t> – </a:t>
            </a:r>
            <a:r>
              <a:rPr lang="pl-PL" sz="1400" b="0" i="0" u="none" strike="noStrike" dirty="0" err="1">
                <a:solidFill>
                  <a:srgbClr val="000000"/>
                </a:solidFill>
                <a:effectLst/>
              </a:rPr>
              <a:t>even</a:t>
            </a:r>
            <a:r>
              <a:rPr lang="pl-PL" sz="1400" b="0" i="0" u="none" strike="noStrike" dirty="0">
                <a:solidFill>
                  <a:srgbClr val="000000"/>
                </a:solidFill>
                <a:effectLst/>
              </a:rPr>
              <a:t> </a:t>
            </a:r>
            <a:r>
              <a:rPr lang="pl-PL" sz="1400" b="0" i="0" u="none" strike="noStrike" dirty="0" err="1">
                <a:solidFill>
                  <a:srgbClr val="000000"/>
                </a:solidFill>
                <a:effectLst/>
              </a:rPr>
              <a:t>if</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leads</a:t>
            </a:r>
            <a:r>
              <a:rPr lang="pl-PL" sz="1400" b="0" i="0" u="none" strike="noStrike" dirty="0">
                <a:solidFill>
                  <a:srgbClr val="000000"/>
                </a:solidFill>
                <a:effectLst/>
              </a:rPr>
              <a:t> </a:t>
            </a:r>
            <a:r>
              <a:rPr lang="pl-PL" sz="1400" b="0" i="0" u="none" strike="noStrike" dirty="0" err="1">
                <a:solidFill>
                  <a:srgbClr val="000000"/>
                </a:solidFill>
                <a:effectLst/>
              </a:rPr>
              <a:t>us</a:t>
            </a:r>
            <a:r>
              <a:rPr lang="pl-PL" sz="1400" b="0" i="0" u="none" strike="noStrike" dirty="0">
                <a:solidFill>
                  <a:srgbClr val="000000"/>
                </a:solidFill>
                <a:effectLst/>
              </a:rPr>
              <a:t> in a </a:t>
            </a:r>
            <a:r>
              <a:rPr lang="pl-PL" sz="1400" b="0" i="0" u="none" strike="noStrike" dirty="0" err="1">
                <a:solidFill>
                  <a:srgbClr val="000000"/>
                </a:solidFill>
                <a:effectLst/>
              </a:rPr>
              <a:t>slightly</a:t>
            </a:r>
            <a:r>
              <a:rPr lang="pl-PL" sz="1400" b="0" i="0" u="none" strike="noStrike" dirty="0">
                <a:solidFill>
                  <a:srgbClr val="000000"/>
                </a:solidFill>
                <a:effectLst/>
              </a:rPr>
              <a:t> </a:t>
            </a:r>
            <a:r>
              <a:rPr lang="pl-PL" sz="1400" b="0" i="0" u="none" strike="noStrike" dirty="0" err="1">
                <a:solidFill>
                  <a:srgbClr val="000000"/>
                </a:solidFill>
                <a:effectLst/>
              </a:rPr>
              <a:t>different</a:t>
            </a:r>
            <a:r>
              <a:rPr lang="pl-PL" sz="1400" b="0" i="0" u="none" strike="noStrike" dirty="0">
                <a:solidFill>
                  <a:srgbClr val="000000"/>
                </a:solidFill>
                <a:effectLst/>
              </a:rPr>
              <a:t> </a:t>
            </a:r>
            <a:r>
              <a:rPr lang="pl-PL" sz="1400" b="0" i="0" u="none" strike="noStrike" dirty="0" err="1">
                <a:solidFill>
                  <a:srgbClr val="000000"/>
                </a:solidFill>
                <a:effectLst/>
              </a:rPr>
              <a:t>direction</a:t>
            </a:r>
            <a:r>
              <a:rPr lang="pl-PL" sz="1400" b="0" i="0" u="none" strike="noStrike" dirty="0">
                <a:solidFill>
                  <a:srgbClr val="000000"/>
                </a:solidFill>
                <a:effectLst/>
              </a:rPr>
              <a:t> </a:t>
            </a:r>
            <a:r>
              <a:rPr lang="pl-PL" sz="1400" b="0" i="0" u="none" strike="noStrike" dirty="0" err="1">
                <a:solidFill>
                  <a:srgbClr val="000000"/>
                </a:solidFill>
                <a:effectLst/>
              </a:rPr>
              <a:t>than</a:t>
            </a:r>
            <a:r>
              <a:rPr lang="pl-PL" sz="1400" b="0" i="0" u="none" strike="noStrike" dirty="0">
                <a:solidFill>
                  <a:srgbClr val="000000"/>
                </a:solidFill>
                <a:effectLst/>
              </a:rPr>
              <a:t> we </a:t>
            </a:r>
            <a:r>
              <a:rPr lang="pl-PL" sz="1400" b="0" i="0" u="none" strike="noStrike" dirty="0" err="1">
                <a:solidFill>
                  <a:srgbClr val="000000"/>
                </a:solidFill>
                <a:effectLst/>
              </a:rPr>
              <a:t>originally</a:t>
            </a:r>
            <a:r>
              <a:rPr lang="pl-PL" sz="1400" b="0" i="0" u="none" strike="noStrike" dirty="0">
                <a:solidFill>
                  <a:srgbClr val="000000"/>
                </a:solidFill>
                <a:effectLst/>
              </a:rPr>
              <a:t> </a:t>
            </a:r>
            <a:r>
              <a:rPr lang="pl-PL" sz="1400" b="0" i="0" u="none" strike="noStrike" dirty="0" err="1">
                <a:solidFill>
                  <a:srgbClr val="000000"/>
                </a:solidFill>
                <a:effectLst/>
              </a:rPr>
              <a:t>planned</a:t>
            </a:r>
            <a:r>
              <a:rPr lang="pl-PL" sz="1400" b="0" i="0" u="none" strike="noStrike" dirty="0">
                <a:solidFill>
                  <a:srgbClr val="000000"/>
                </a:solidFill>
                <a:effectLst/>
              </a:rPr>
              <a:t>.</a:t>
            </a:r>
          </a:p>
          <a:p>
            <a:pPr algn="l">
              <a:lnSpc>
                <a:spcPct val="150000"/>
              </a:lnSpc>
              <a:buFont typeface="+mj-lt"/>
              <a:buAutoNum type="arabicPeriod"/>
            </a:pPr>
            <a:r>
              <a:rPr lang="pl-PL" sz="1400" b="0" i="0" u="none" strike="noStrike" dirty="0" err="1">
                <a:solidFill>
                  <a:srgbClr val="000000"/>
                </a:solidFill>
                <a:effectLst/>
              </a:rPr>
              <a:t>Avoid</a:t>
            </a:r>
            <a:r>
              <a:rPr lang="pl-PL" sz="1400" b="0" i="0" u="none" strike="noStrike" dirty="0">
                <a:solidFill>
                  <a:srgbClr val="000000"/>
                </a:solidFill>
                <a:effectLst/>
              </a:rPr>
              <a:t> </a:t>
            </a:r>
            <a:r>
              <a:rPr lang="pl-PL" sz="1400" b="1" i="0" u="none" strike="noStrike" dirty="0">
                <a:solidFill>
                  <a:srgbClr val="000000"/>
                </a:solidFill>
                <a:effectLst/>
              </a:rPr>
              <a:t>“</a:t>
            </a:r>
            <a:r>
              <a:rPr lang="en-GB" sz="1400" b="1" i="0" u="none" strike="noStrike" dirty="0">
                <a:solidFill>
                  <a:srgbClr val="000000"/>
                </a:solidFill>
                <a:effectLst/>
                <a:hlinkClick r:id="rId5" action="ppaction://hlinksldjump"/>
              </a:rPr>
              <a:t>childwashing</a:t>
            </a:r>
            <a:r>
              <a:rPr lang="pl-PL" sz="1400" b="1" i="0" u="none" strike="noStrike" dirty="0">
                <a:solidFill>
                  <a:srgbClr val="000000"/>
                </a:solidFill>
                <a:effectLst/>
              </a:rPr>
              <a:t>”</a:t>
            </a:r>
            <a:r>
              <a:rPr lang="pl-PL" sz="1400" b="0" i="0" u="none" strike="noStrike" dirty="0">
                <a:solidFill>
                  <a:srgbClr val="000000"/>
                </a:solidFill>
                <a:effectLst/>
              </a:rPr>
              <a:t> – </a:t>
            </a:r>
            <a:r>
              <a:rPr lang="pl-PL" sz="1400" b="0" i="0" u="none" strike="noStrike" dirty="0" err="1">
                <a:solidFill>
                  <a:srgbClr val="000000"/>
                </a:solidFill>
                <a:effectLst/>
              </a:rPr>
              <a:t>using</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to </a:t>
            </a:r>
            <a:r>
              <a:rPr lang="pl-PL" sz="1400" b="0" i="0" u="none" strike="noStrike" dirty="0" err="1">
                <a:solidFill>
                  <a:srgbClr val="000000"/>
                </a:solidFill>
                <a:effectLst/>
              </a:rPr>
              <a:t>push</a:t>
            </a:r>
            <a:r>
              <a:rPr lang="pl-PL" sz="1400" b="0" i="0" u="none" strike="noStrike" dirty="0">
                <a:solidFill>
                  <a:srgbClr val="000000"/>
                </a:solidFill>
                <a:effectLst/>
              </a:rPr>
              <a:t> </a:t>
            </a:r>
            <a:r>
              <a:rPr lang="pl-PL" sz="1400" b="0" i="0" u="none" strike="noStrike" dirty="0" err="1">
                <a:solidFill>
                  <a:srgbClr val="000000"/>
                </a:solidFill>
                <a:effectLst/>
              </a:rPr>
              <a:t>your</a:t>
            </a:r>
            <a:r>
              <a:rPr lang="pl-PL" sz="1400" b="0" i="0" u="none" strike="noStrike" dirty="0">
                <a:solidFill>
                  <a:srgbClr val="000000"/>
                </a:solidFill>
                <a:effectLst/>
              </a:rPr>
              <a:t> </a:t>
            </a:r>
            <a:r>
              <a:rPr lang="pl-PL" sz="1400" b="0" i="0" u="none" strike="noStrike" dirty="0" err="1">
                <a:solidFill>
                  <a:srgbClr val="000000"/>
                </a:solidFill>
                <a:effectLst/>
              </a:rPr>
              <a:t>own</a:t>
            </a:r>
            <a:r>
              <a:rPr lang="pl-PL" sz="1400" b="0" i="0" u="none" strike="noStrike" dirty="0">
                <a:solidFill>
                  <a:srgbClr val="000000"/>
                </a:solidFill>
                <a:effectLst/>
              </a:rPr>
              <a:t> </a:t>
            </a:r>
            <a:r>
              <a:rPr lang="pl-PL" sz="1400" b="0" i="0" u="none" strike="noStrike" dirty="0" err="1">
                <a:solidFill>
                  <a:srgbClr val="000000"/>
                </a:solidFill>
                <a:effectLst/>
              </a:rPr>
              <a:t>opinions</a:t>
            </a:r>
            <a:r>
              <a:rPr lang="pl-PL" sz="1400" b="0" i="0" u="none" strike="noStrike" dirty="0">
                <a:solidFill>
                  <a:srgbClr val="000000"/>
                </a:solidFill>
                <a:effectLst/>
              </a:rPr>
              <a:t> </a:t>
            </a: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0" i="0" u="none" strike="noStrike" dirty="0" err="1">
                <a:solidFill>
                  <a:srgbClr val="000000"/>
                </a:solidFill>
                <a:effectLst/>
              </a:rPr>
              <a:t>interests</a:t>
            </a:r>
            <a:r>
              <a:rPr lang="pl-PL" sz="1400" dirty="0">
                <a:solidFill>
                  <a:srgbClr val="000000"/>
                </a:solidFill>
              </a:rPr>
              <a:t>.</a:t>
            </a:r>
          </a:p>
          <a:p>
            <a:pPr marL="0" indent="0" algn="l">
              <a:lnSpc>
                <a:spcPct val="150000"/>
              </a:lnSpc>
              <a:buNone/>
            </a:pPr>
            <a:endParaRPr lang="pl-PL" sz="1400" b="0" i="0" u="none" strike="noStrike" dirty="0">
              <a:solidFill>
                <a:srgbClr val="000000"/>
              </a:solidFill>
              <a:effectLst/>
              <a:highlight>
                <a:srgbClr val="FFFF00"/>
              </a:highlight>
            </a:endParaRPr>
          </a:p>
        </p:txBody>
      </p:sp>
      <p:sp>
        <p:nvSpPr>
          <p:cNvPr id="6" name="pole tekstowe 5">
            <a:extLst>
              <a:ext uri="{FF2B5EF4-FFF2-40B4-BE49-F238E27FC236}">
                <a16:creationId xmlns:a16="http://schemas.microsoft.com/office/drawing/2014/main" id="{277FD74A-7B49-4319-F079-821F224469A1}"/>
              </a:ext>
            </a:extLst>
          </p:cNvPr>
          <p:cNvSpPr txBox="1"/>
          <p:nvPr/>
        </p:nvSpPr>
        <p:spPr>
          <a:xfrm>
            <a:off x="5050234" y="6279501"/>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30467662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ADB3AEB-93E2-DCD8-5931-F7F5F9472A4A}"/>
              </a:ext>
            </a:extLst>
          </p:cNvPr>
          <p:cNvSpPr>
            <a:spLocks noGrp="1"/>
          </p:cNvSpPr>
          <p:nvPr>
            <p:ph type="title"/>
          </p:nvPr>
        </p:nvSpPr>
        <p:spPr/>
        <p:txBody>
          <a:bodyPr>
            <a:normAutofit/>
          </a:bodyPr>
          <a:lstStyle/>
          <a:p>
            <a:r>
              <a:rPr lang="pl-PL" sz="3600" dirty="0" err="1"/>
              <a:t>Checklist</a:t>
            </a:r>
            <a:r>
              <a:rPr lang="pl-PL" sz="3600" dirty="0"/>
              <a:t> </a:t>
            </a:r>
            <a:r>
              <a:rPr lang="pl-PL" sz="3600" dirty="0" err="1"/>
              <a:t>according</a:t>
            </a:r>
            <a:r>
              <a:rPr lang="pl-PL" sz="3600" dirty="0"/>
              <a:t> to UNICEF</a:t>
            </a:r>
          </a:p>
        </p:txBody>
      </p:sp>
      <p:sp>
        <p:nvSpPr>
          <p:cNvPr id="3" name="Symbol zastępczy zawartości 2">
            <a:extLst>
              <a:ext uri="{FF2B5EF4-FFF2-40B4-BE49-F238E27FC236}">
                <a16:creationId xmlns:a16="http://schemas.microsoft.com/office/drawing/2014/main" id="{94B5FC17-A6C7-EAA1-97D3-2EDA194649FF}"/>
              </a:ext>
            </a:extLst>
          </p:cNvPr>
          <p:cNvSpPr>
            <a:spLocks noGrp="1"/>
          </p:cNvSpPr>
          <p:nvPr>
            <p:ph idx="1"/>
          </p:nvPr>
        </p:nvSpPr>
        <p:spPr>
          <a:xfrm>
            <a:off x="838200" y="1690688"/>
            <a:ext cx="10515600" cy="4486275"/>
          </a:xfrm>
        </p:spPr>
        <p:txBody>
          <a:bodyPr rIns="90000" numCol="2">
            <a:noAutofit/>
          </a:bodyPr>
          <a:lstStyle/>
          <a:p>
            <a:pPr marL="0" indent="0" algn="l">
              <a:lnSpc>
                <a:spcPct val="150000"/>
              </a:lnSpc>
              <a:buNone/>
            </a:pPr>
            <a:r>
              <a:rPr lang="pl-PL" sz="1400" b="0" i="0" u="none" strike="noStrike" dirty="0">
                <a:solidFill>
                  <a:srgbClr val="000000"/>
                </a:solidFill>
                <a:effectLst/>
              </a:rPr>
              <a:t>First and </a:t>
            </a:r>
            <a:r>
              <a:rPr lang="pl-PL" sz="1400" b="0" i="0" u="none" strike="noStrike" dirty="0" err="1">
                <a:solidFill>
                  <a:srgbClr val="000000"/>
                </a:solidFill>
                <a:effectLst/>
              </a:rPr>
              <a:t>foremost</a:t>
            </a:r>
            <a:r>
              <a:rPr lang="pl-PL" sz="1400" b="0" i="0" u="none" strike="noStrike" dirty="0">
                <a:solidFill>
                  <a:srgbClr val="000000"/>
                </a:solidFill>
                <a:effectLst/>
              </a:rPr>
              <a:t>, </a:t>
            </a:r>
            <a:r>
              <a:rPr lang="pl-PL" sz="1400" b="0" i="0" u="none" strike="noStrike" dirty="0" err="1">
                <a:solidFill>
                  <a:srgbClr val="000000"/>
                </a:solidFill>
                <a:effectLst/>
              </a:rPr>
              <a:t>make</a:t>
            </a:r>
            <a:r>
              <a:rPr lang="pl-PL" sz="1400" b="0" i="0" u="none" strike="noStrike" dirty="0">
                <a:solidFill>
                  <a:srgbClr val="000000"/>
                </a:solidFill>
                <a:effectLst/>
              </a:rPr>
              <a:t> </a:t>
            </a:r>
            <a:r>
              <a:rPr lang="pl-PL" sz="1400" b="0" i="0" u="none" strike="noStrike" dirty="0" err="1">
                <a:solidFill>
                  <a:srgbClr val="000000"/>
                </a:solidFill>
                <a:effectLst/>
              </a:rPr>
              <a:t>sure</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the </a:t>
            </a:r>
            <a:r>
              <a:rPr lang="pl-PL" sz="1400" b="0" i="0" u="none" strike="noStrike" dirty="0" err="1">
                <a:solidFill>
                  <a:srgbClr val="000000"/>
                </a:solidFill>
                <a:effectLst/>
              </a:rPr>
              <a:t>way</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1" i="0" u="none" strike="noStrike" dirty="0" err="1">
                <a:solidFill>
                  <a:srgbClr val="000000"/>
                </a:solidFill>
                <a:effectLst/>
              </a:rPr>
              <a:t>engage</a:t>
            </a:r>
            <a:r>
              <a:rPr lang="pl-PL" sz="1400" b="1" i="0" u="none" strike="noStrike" dirty="0">
                <a:solidFill>
                  <a:srgbClr val="000000"/>
                </a:solidFill>
                <a:effectLst/>
              </a:rPr>
              <a:t> </a:t>
            </a:r>
            <a:r>
              <a:rPr lang="pl-PL" sz="1400" b="1" i="0" u="none" strike="noStrike" dirty="0" err="1">
                <a:solidFill>
                  <a:srgbClr val="000000"/>
                </a:solidFill>
                <a:effectLst/>
              </a:rPr>
              <a:t>children</a:t>
            </a:r>
            <a:r>
              <a:rPr lang="pl-PL" sz="1400" b="1" i="0" u="none" strike="noStrike" dirty="0">
                <a:solidFill>
                  <a:srgbClr val="000000"/>
                </a:solidFill>
                <a:effectLst/>
              </a:rPr>
              <a:t> and </a:t>
            </a:r>
            <a:r>
              <a:rPr lang="pl-PL" sz="1400" b="1" i="0" u="none" strike="noStrike" dirty="0" err="1">
                <a:solidFill>
                  <a:srgbClr val="000000"/>
                </a:solidFill>
                <a:effectLst/>
              </a:rPr>
              <a:t>young</a:t>
            </a:r>
            <a:r>
              <a:rPr lang="pl-PL" sz="1400" b="1" i="0" u="none" strike="noStrike" dirty="0">
                <a:solidFill>
                  <a:srgbClr val="000000"/>
                </a:solidFill>
                <a:effectLst/>
              </a:rPr>
              <a:t> </a:t>
            </a:r>
            <a:r>
              <a:rPr lang="pl-PL" sz="1400" b="1" i="0" u="none" strike="noStrike" dirty="0" err="1">
                <a:solidFill>
                  <a:srgbClr val="000000"/>
                </a:solidFill>
                <a:effectLst/>
              </a:rPr>
              <a:t>people</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1" i="0" u="none" strike="noStrike" dirty="0" err="1">
                <a:solidFill>
                  <a:srgbClr val="000000"/>
                </a:solidFill>
                <a:effectLst/>
              </a:rPr>
              <a:t>age-appropriate</a:t>
            </a:r>
            <a:r>
              <a:rPr lang="pl-PL" sz="1400" b="0" i="0" u="none" strike="noStrike" dirty="0">
                <a:solidFill>
                  <a:srgbClr val="000000"/>
                </a:solidFill>
                <a:effectLst/>
              </a:rPr>
              <a:t> and </a:t>
            </a:r>
            <a:r>
              <a:rPr lang="pl-PL" sz="1400" b="1" i="0" u="none" strike="noStrike" dirty="0" err="1">
                <a:solidFill>
                  <a:srgbClr val="000000"/>
                </a:solidFill>
                <a:effectLst/>
              </a:rPr>
              <a:t>accessible</a:t>
            </a:r>
            <a:r>
              <a:rPr lang="pl-PL" sz="1400" b="1" i="0" u="none" strike="noStrike" dirty="0">
                <a:solidFill>
                  <a:srgbClr val="000000"/>
                </a:solidFill>
                <a:effectLst/>
              </a:rPr>
              <a:t> to </a:t>
            </a:r>
            <a:r>
              <a:rPr lang="pl-PL" sz="1400" b="1" i="0" u="none" strike="noStrike" dirty="0" err="1">
                <a:solidFill>
                  <a:srgbClr val="000000"/>
                </a:solidFill>
                <a:effectLst/>
              </a:rPr>
              <a:t>everyone</a:t>
            </a:r>
            <a:r>
              <a:rPr lang="pl-PL" sz="1400" b="1" i="0" u="none" strike="noStrike" dirty="0">
                <a:solidFill>
                  <a:srgbClr val="000000"/>
                </a:solidFill>
                <a:effectLst/>
              </a:rPr>
              <a:t> </a:t>
            </a:r>
            <a:r>
              <a:rPr lang="pl-PL" sz="1400" b="1" i="0" u="none" strike="noStrike" dirty="0" err="1">
                <a:solidFill>
                  <a:srgbClr val="000000"/>
                </a:solidFill>
                <a:effectLst/>
              </a:rPr>
              <a:t>involved</a:t>
            </a:r>
            <a:r>
              <a:rPr lang="pl-PL" sz="1400" b="0" i="0" u="none" strike="noStrike" dirty="0">
                <a:solidFill>
                  <a:srgbClr val="000000"/>
                </a:solidFill>
                <a:effectLst/>
              </a:rPr>
              <a:t>, </a:t>
            </a:r>
            <a:r>
              <a:rPr lang="pl-PL" sz="1400" b="0" i="0" u="none" strike="noStrike" dirty="0" err="1">
                <a:solidFill>
                  <a:srgbClr val="000000"/>
                </a:solidFill>
                <a:effectLst/>
              </a:rPr>
              <a:t>whether</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takes</a:t>
            </a:r>
            <a:r>
              <a:rPr lang="pl-PL" sz="1400" b="0" i="0" u="none" strike="noStrike" dirty="0">
                <a:solidFill>
                  <a:srgbClr val="000000"/>
                </a:solidFill>
                <a:effectLst/>
              </a:rPr>
              <a:t> place in person </a:t>
            </a:r>
            <a:r>
              <a:rPr lang="pl-PL" sz="1400" b="0" i="0" u="none" strike="noStrike" dirty="0" err="1">
                <a:solidFill>
                  <a:srgbClr val="000000"/>
                </a:solidFill>
                <a:effectLst/>
              </a:rPr>
              <a:t>or</a:t>
            </a:r>
            <a:r>
              <a:rPr lang="pl-PL" sz="1400" b="0" i="0" u="none" strike="noStrike" dirty="0">
                <a:solidFill>
                  <a:srgbClr val="000000"/>
                </a:solidFill>
                <a:effectLst/>
              </a:rPr>
              <a:t> </a:t>
            </a:r>
            <a:r>
              <a:rPr lang="pl-PL" sz="1400" b="0" i="0" u="none" strike="noStrike" dirty="0" err="1">
                <a:solidFill>
                  <a:srgbClr val="000000"/>
                </a:solidFill>
                <a:effectLst/>
              </a:rPr>
              <a:t>through</a:t>
            </a:r>
            <a:r>
              <a:rPr lang="pl-PL" sz="1400" b="0" i="0" u="none" strike="noStrike" dirty="0">
                <a:solidFill>
                  <a:srgbClr val="000000"/>
                </a:solidFill>
                <a:effectLst/>
              </a:rPr>
              <a:t> </a:t>
            </a:r>
            <a:r>
              <a:rPr lang="pl-PL" sz="1400" b="1" i="0" u="none" strike="noStrike" dirty="0">
                <a:solidFill>
                  <a:srgbClr val="000000"/>
                </a:solidFill>
                <a:effectLst/>
              </a:rPr>
              <a:t>online </a:t>
            </a:r>
            <a:r>
              <a:rPr lang="pl-PL" sz="1400" b="1" i="0" u="none" strike="noStrike" dirty="0" err="1">
                <a:solidFill>
                  <a:srgbClr val="000000"/>
                </a:solidFill>
                <a:effectLst/>
              </a:rPr>
              <a:t>tools</a:t>
            </a:r>
            <a:r>
              <a:rPr lang="pl-PL" sz="1400" b="0" i="0" u="none" strike="noStrike" dirty="0">
                <a:solidFill>
                  <a:srgbClr val="000000"/>
                </a:solidFill>
                <a:effectLst/>
              </a:rPr>
              <a:t>.</a:t>
            </a:r>
          </a:p>
          <a:p>
            <a:pPr algn="l">
              <a:lnSpc>
                <a:spcPct val="150000"/>
              </a:lnSpc>
            </a:pPr>
            <a:r>
              <a:rPr lang="pl-PL" sz="1400" b="1" i="0" u="none" strike="noStrike" dirty="0">
                <a:solidFill>
                  <a:srgbClr val="000000"/>
                </a:solidFill>
                <a:effectLst/>
              </a:rPr>
              <a:t>Space</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a:solidFill>
                  <a:srgbClr val="000000"/>
                </a:solidFill>
                <a:effectLst/>
              </a:rPr>
              <a:t>Do </a:t>
            </a:r>
            <a:r>
              <a:rPr lang="pl-PL" sz="1400" b="0" i="0" u="none" strike="noStrike" dirty="0" err="1">
                <a:solidFill>
                  <a:srgbClr val="000000"/>
                </a:solidFill>
                <a:effectLst/>
              </a:rPr>
              <a:t>children</a:t>
            </a:r>
            <a:r>
              <a:rPr lang="pl-PL" sz="1400" b="0" i="0" u="none" strike="noStrike" dirty="0">
                <a:solidFill>
                  <a:srgbClr val="000000"/>
                </a:solidFill>
                <a:effectLst/>
              </a:rPr>
              <a:t> and </a:t>
            </a:r>
            <a:r>
              <a:rPr lang="pl-PL" sz="1400" b="0" i="0" u="none" strike="noStrike" dirty="0" err="1">
                <a:solidFill>
                  <a:srgbClr val="000000"/>
                </a:solidFill>
                <a:effectLst/>
              </a:rPr>
              <a:t>young</a:t>
            </a:r>
            <a:r>
              <a:rPr lang="pl-PL" sz="1400" b="0" i="0" u="none" strike="noStrike" dirty="0">
                <a:solidFill>
                  <a:srgbClr val="000000"/>
                </a:solidFill>
                <a:effectLst/>
              </a:rPr>
              <a:t> </a:t>
            </a:r>
            <a:r>
              <a:rPr lang="pl-PL" sz="1400" b="0" i="0" u="none" strike="noStrike" dirty="0" err="1">
                <a:solidFill>
                  <a:srgbClr val="000000"/>
                </a:solidFill>
                <a:effectLst/>
              </a:rPr>
              <a:t>people</a:t>
            </a:r>
            <a:r>
              <a:rPr lang="pl-PL" sz="1400" b="0" i="0" u="none" strike="noStrike" dirty="0">
                <a:solidFill>
                  <a:srgbClr val="000000"/>
                </a:solidFill>
                <a:effectLst/>
              </a:rPr>
              <a:t> </a:t>
            </a:r>
            <a:r>
              <a:rPr lang="pl-PL" sz="1400" b="1" i="0" u="none" strike="noStrike" dirty="0" err="1">
                <a:solidFill>
                  <a:srgbClr val="000000"/>
                </a:solidFill>
                <a:effectLst/>
              </a:rPr>
              <a:t>feel</a:t>
            </a:r>
            <a:r>
              <a:rPr lang="pl-PL" sz="1400" b="1" i="0" u="none" strike="noStrike" dirty="0">
                <a:solidFill>
                  <a:srgbClr val="000000"/>
                </a:solidFill>
                <a:effectLst/>
              </a:rPr>
              <a:t> </a:t>
            </a:r>
            <a:r>
              <a:rPr lang="pl-PL" sz="1400" b="1" i="0" u="none" strike="noStrike" dirty="0" err="1">
                <a:solidFill>
                  <a:srgbClr val="000000"/>
                </a:solidFill>
                <a:effectLst/>
              </a:rPr>
              <a:t>safe</a:t>
            </a:r>
            <a:r>
              <a:rPr lang="pl-PL" sz="1400" b="0" i="0" u="none" strike="noStrike" dirty="0">
                <a:solidFill>
                  <a:srgbClr val="000000"/>
                </a:solidFill>
                <a:effectLst/>
              </a:rPr>
              <a:t> </a:t>
            </a:r>
            <a:r>
              <a:rPr lang="pl-PL" sz="1400" b="0" i="0" u="none" strike="noStrike" dirty="0" err="1">
                <a:solidFill>
                  <a:srgbClr val="000000"/>
                </a:solidFill>
                <a:effectLst/>
              </a:rPr>
              <a:t>expressing</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opinions</a:t>
            </a:r>
            <a:r>
              <a:rPr lang="pl-PL" sz="1400" b="0" i="0" u="none" strike="noStrike" dirty="0">
                <a:solidFill>
                  <a:srgbClr val="000000"/>
                </a:solidFill>
                <a:effectLst/>
              </a:rPr>
              <a:t>? </a:t>
            </a:r>
            <a:r>
              <a:rPr lang="pl-PL" sz="1400" b="0" i="0" u="none" strike="noStrike" dirty="0" err="1">
                <a:solidFill>
                  <a:srgbClr val="000000"/>
                </a:solidFill>
                <a:effectLst/>
              </a:rPr>
              <a:t>Have</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provided</a:t>
            </a:r>
            <a:r>
              <a:rPr lang="pl-PL" sz="1400" b="0" i="0" u="none" strike="noStrike" dirty="0">
                <a:solidFill>
                  <a:srgbClr val="000000"/>
                </a:solidFill>
                <a:effectLst/>
              </a:rPr>
              <a:t> </a:t>
            </a:r>
            <a:r>
              <a:rPr lang="pl-PL" sz="1400" b="1" i="0" u="none" strike="noStrike" dirty="0" err="1">
                <a:solidFill>
                  <a:srgbClr val="000000"/>
                </a:solidFill>
                <a:effectLst/>
              </a:rPr>
              <a:t>enough</a:t>
            </a:r>
            <a:r>
              <a:rPr lang="pl-PL" sz="1400" b="1" i="0" u="none" strike="noStrike" dirty="0">
                <a:solidFill>
                  <a:srgbClr val="000000"/>
                </a:solidFill>
                <a:effectLst/>
              </a:rPr>
              <a:t> </a:t>
            </a:r>
            <a:r>
              <a:rPr lang="pl-PL" sz="1400" b="1" i="0" u="none" strike="noStrike" dirty="0" err="1">
                <a:solidFill>
                  <a:srgbClr val="000000"/>
                </a:solidFill>
                <a:effectLst/>
              </a:rPr>
              <a:t>time</a:t>
            </a:r>
            <a:r>
              <a:rPr lang="pl-PL" sz="1400" b="0" i="0" u="none" strike="noStrike" dirty="0">
                <a:solidFill>
                  <a:srgbClr val="000000"/>
                </a:solidFill>
                <a:effectLst/>
              </a:rPr>
              <a:t> for </a:t>
            </a:r>
            <a:r>
              <a:rPr lang="pl-PL" sz="1400" b="0" i="0" u="none" strike="noStrike" dirty="0" err="1">
                <a:solidFill>
                  <a:srgbClr val="000000"/>
                </a:solidFill>
                <a:effectLst/>
              </a:rPr>
              <a:t>them</a:t>
            </a:r>
            <a:r>
              <a:rPr lang="pl-PL" sz="1400" b="0" i="0" u="none" strike="noStrike" dirty="0">
                <a:solidFill>
                  <a:srgbClr val="000000"/>
                </a:solidFill>
                <a:effectLst/>
              </a:rPr>
              <a:t> to </a:t>
            </a:r>
            <a:r>
              <a:rPr lang="pl-PL" sz="1400" b="0" i="0" u="none" strike="noStrike" dirty="0" err="1">
                <a:solidFill>
                  <a:srgbClr val="000000"/>
                </a:solidFill>
                <a:effectLst/>
              </a:rPr>
              <a:t>share</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thoughts</a:t>
            </a:r>
            <a:r>
              <a:rPr lang="pl-PL" sz="1400" b="0" i="0" u="none" strike="noStrike" dirty="0">
                <a:solidFill>
                  <a:srgbClr val="000000"/>
                </a:solidFill>
                <a:effectLst/>
              </a:rPr>
              <a:t>? How do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ensure</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1" i="0" u="none" strike="noStrike" dirty="0" err="1">
                <a:solidFill>
                  <a:srgbClr val="000000"/>
                </a:solidFill>
                <a:effectLst/>
              </a:rPr>
              <a:t>everyone</a:t>
            </a:r>
            <a:r>
              <a:rPr lang="pl-PL" sz="1400" b="1" i="0" u="none" strike="noStrike" dirty="0">
                <a:solidFill>
                  <a:srgbClr val="000000"/>
                </a:solidFill>
                <a:effectLst/>
              </a:rPr>
              <a:t> </a:t>
            </a:r>
            <a:r>
              <a:rPr lang="pl-PL" sz="1400" b="1" i="0" u="none" strike="noStrike" dirty="0" err="1">
                <a:solidFill>
                  <a:srgbClr val="000000"/>
                </a:solidFill>
                <a:effectLst/>
              </a:rPr>
              <a:t>who</a:t>
            </a:r>
            <a:r>
              <a:rPr lang="pl-PL" sz="1400" b="1" i="0" u="none" strike="noStrike" dirty="0">
                <a:solidFill>
                  <a:srgbClr val="000000"/>
                </a:solidFill>
                <a:effectLst/>
              </a:rPr>
              <a:t> </a:t>
            </a:r>
            <a:r>
              <a:rPr lang="pl-PL" sz="1400" b="1" i="0" u="none" strike="noStrike" dirty="0" err="1">
                <a:solidFill>
                  <a:srgbClr val="000000"/>
                </a:solidFill>
                <a:effectLst/>
              </a:rPr>
              <a:t>wants</a:t>
            </a:r>
            <a:r>
              <a:rPr lang="pl-PL" sz="1400" b="1" i="0" u="none" strike="noStrike" dirty="0">
                <a:solidFill>
                  <a:srgbClr val="000000"/>
                </a:solidFill>
                <a:effectLst/>
              </a:rPr>
              <a:t> to </a:t>
            </a:r>
            <a:r>
              <a:rPr lang="pl-PL" sz="1400" b="1" i="0" u="none" strike="noStrike" dirty="0" err="1">
                <a:solidFill>
                  <a:srgbClr val="000000"/>
                </a:solidFill>
                <a:effectLst/>
              </a:rPr>
              <a:t>speak</a:t>
            </a:r>
            <a:r>
              <a:rPr lang="pl-PL" sz="1400" b="0" i="0" u="none" strike="noStrike" dirty="0">
                <a:solidFill>
                  <a:srgbClr val="000000"/>
                </a:solidFill>
                <a:effectLst/>
              </a:rPr>
              <a:t> </a:t>
            </a:r>
            <a:r>
              <a:rPr lang="pl-PL" sz="1400" b="0" i="0" u="none" strike="noStrike" dirty="0" err="1">
                <a:solidFill>
                  <a:srgbClr val="000000"/>
                </a:solidFill>
                <a:effectLst/>
              </a:rPr>
              <a:t>has</a:t>
            </a:r>
            <a:r>
              <a:rPr lang="pl-PL" sz="1400" b="0" i="0" u="none" strike="noStrike" dirty="0">
                <a:solidFill>
                  <a:srgbClr val="000000"/>
                </a:solidFill>
                <a:effectLst/>
              </a:rPr>
              <a:t> the </a:t>
            </a:r>
            <a:r>
              <a:rPr lang="pl-PL" sz="1400" b="0" i="0" u="none" strike="noStrike" dirty="0" err="1">
                <a:solidFill>
                  <a:srgbClr val="000000"/>
                </a:solidFill>
                <a:effectLst/>
              </a:rPr>
              <a:t>opportunity</a:t>
            </a:r>
            <a:r>
              <a:rPr lang="pl-PL" sz="1400" b="0" i="0" u="none" strike="noStrike" dirty="0">
                <a:solidFill>
                  <a:srgbClr val="000000"/>
                </a:solidFill>
                <a:effectLst/>
              </a:rPr>
              <a:t> to do </a:t>
            </a:r>
            <a:r>
              <a:rPr lang="pl-PL" sz="1400" b="0" i="0" u="none" strike="noStrike" dirty="0" err="1">
                <a:solidFill>
                  <a:srgbClr val="000000"/>
                </a:solidFill>
                <a:effectLst/>
              </a:rPr>
              <a:t>so</a:t>
            </a:r>
            <a:r>
              <a:rPr lang="pl-PL" sz="1400" b="0" i="0" u="none" strike="noStrike" dirty="0">
                <a:solidFill>
                  <a:srgbClr val="000000"/>
                </a:solidFill>
                <a:effectLst/>
              </a:rPr>
              <a:t>?</a:t>
            </a:r>
          </a:p>
          <a:p>
            <a:pPr algn="l">
              <a:lnSpc>
                <a:spcPct val="150000"/>
              </a:lnSpc>
            </a:pPr>
            <a:r>
              <a:rPr lang="pl-PL" sz="1400" b="1" i="0" u="none" strike="noStrike" dirty="0">
                <a:solidFill>
                  <a:srgbClr val="000000"/>
                </a:solidFill>
                <a:effectLst/>
              </a:rPr>
              <a:t>Voice</a:t>
            </a:r>
            <a:r>
              <a:rPr lang="pl-PL" sz="1400" b="0" i="0" u="none" strike="noStrike" dirty="0">
                <a:solidFill>
                  <a:srgbClr val="000000"/>
                </a:solidFill>
                <a:effectLst/>
              </a:rPr>
              <a:t>:</a:t>
            </a:r>
            <a:br>
              <a:rPr lang="pl-PL" sz="1400" dirty="0">
                <a:solidFill>
                  <a:srgbClr val="000000"/>
                </a:solidFill>
              </a:rPr>
            </a:br>
            <a:r>
              <a:rPr lang="pl-PL" sz="1400" b="0" i="0" u="none" strike="noStrike" dirty="0" err="1">
                <a:solidFill>
                  <a:srgbClr val="000000"/>
                </a:solidFill>
                <a:effectLst/>
              </a:rPr>
              <a:t>What</a:t>
            </a:r>
            <a:r>
              <a:rPr lang="pl-PL" sz="1400" b="0" i="0" u="none" strike="noStrike" dirty="0">
                <a:solidFill>
                  <a:srgbClr val="000000"/>
                </a:solidFill>
                <a:effectLst/>
              </a:rPr>
              <a:t> </a:t>
            </a:r>
            <a:r>
              <a:rPr lang="pl-PL" sz="1400" b="0" i="0" u="none" strike="noStrike" dirty="0" err="1">
                <a:solidFill>
                  <a:srgbClr val="000000"/>
                </a:solidFill>
                <a:effectLst/>
              </a:rPr>
              <a:t>kind</a:t>
            </a:r>
            <a:r>
              <a:rPr lang="pl-PL" sz="1400" b="0" i="0" u="none" strike="noStrike" dirty="0">
                <a:solidFill>
                  <a:srgbClr val="000000"/>
                </a:solidFill>
                <a:effectLst/>
              </a:rPr>
              <a:t> of </a:t>
            </a:r>
            <a:r>
              <a:rPr lang="pl-PL" sz="1400" b="1" i="0" u="none" strike="noStrike" dirty="0" err="1">
                <a:solidFill>
                  <a:srgbClr val="000000"/>
                </a:solidFill>
                <a:effectLst/>
              </a:rPr>
              <a:t>support</a:t>
            </a:r>
            <a:r>
              <a:rPr lang="pl-PL" sz="1400" b="0" i="0" u="none" strike="noStrike" dirty="0">
                <a:solidFill>
                  <a:srgbClr val="000000"/>
                </a:solidFill>
                <a:effectLst/>
              </a:rPr>
              <a:t> do </a:t>
            </a:r>
            <a:r>
              <a:rPr lang="pl-PL" sz="1400" b="0" i="0" u="none" strike="noStrike" dirty="0" err="1">
                <a:solidFill>
                  <a:srgbClr val="000000"/>
                </a:solidFill>
                <a:effectLst/>
              </a:rPr>
              <a:t>children</a:t>
            </a:r>
            <a:r>
              <a:rPr lang="pl-PL" sz="1400" b="0" i="0" u="none" strike="noStrike" dirty="0">
                <a:solidFill>
                  <a:srgbClr val="000000"/>
                </a:solidFill>
                <a:effectLst/>
              </a:rPr>
              <a:t> and </a:t>
            </a:r>
            <a:r>
              <a:rPr lang="pl-PL" sz="1400" b="0" i="0" u="none" strike="noStrike" dirty="0" err="1">
                <a:solidFill>
                  <a:srgbClr val="000000"/>
                </a:solidFill>
                <a:effectLst/>
              </a:rPr>
              <a:t>young</a:t>
            </a:r>
            <a:r>
              <a:rPr lang="pl-PL" sz="1400" b="0" i="0" u="none" strike="noStrike" dirty="0">
                <a:solidFill>
                  <a:srgbClr val="000000"/>
                </a:solidFill>
                <a:effectLst/>
              </a:rPr>
              <a:t> </a:t>
            </a:r>
            <a:r>
              <a:rPr lang="pl-PL" sz="1400" b="0" i="0" u="none" strike="noStrike" dirty="0" err="1">
                <a:solidFill>
                  <a:srgbClr val="000000"/>
                </a:solidFill>
                <a:effectLst/>
              </a:rPr>
              <a:t>people</a:t>
            </a:r>
            <a:r>
              <a:rPr lang="pl-PL" sz="1400" b="0" i="0" u="none" strike="noStrike" dirty="0">
                <a:solidFill>
                  <a:srgbClr val="000000"/>
                </a:solidFill>
                <a:effectLst/>
              </a:rPr>
              <a:t> </a:t>
            </a:r>
            <a:r>
              <a:rPr lang="pl-PL" sz="1400" b="0" i="0" u="none" strike="noStrike" dirty="0" err="1">
                <a:solidFill>
                  <a:srgbClr val="000000"/>
                </a:solidFill>
                <a:effectLst/>
              </a:rPr>
              <a:t>receive</a:t>
            </a:r>
            <a:r>
              <a:rPr lang="pl-PL" sz="1400" b="0" i="0" u="none" strike="noStrike" dirty="0">
                <a:solidFill>
                  <a:srgbClr val="000000"/>
                </a:solidFill>
                <a:effectLst/>
              </a:rPr>
              <a:t> to </a:t>
            </a:r>
            <a:r>
              <a:rPr lang="pl-PL" sz="1400" b="0" i="0" u="none" strike="noStrike" dirty="0" err="1">
                <a:solidFill>
                  <a:srgbClr val="000000"/>
                </a:solidFill>
                <a:effectLst/>
              </a:rPr>
              <a:t>help</a:t>
            </a:r>
            <a:r>
              <a:rPr lang="pl-PL" sz="1400" b="0" i="0" u="none" strike="noStrike" dirty="0">
                <a:solidFill>
                  <a:srgbClr val="000000"/>
                </a:solidFill>
                <a:effectLst/>
              </a:rPr>
              <a:t> </a:t>
            </a:r>
            <a:r>
              <a:rPr lang="pl-PL" sz="1400" b="0" i="0" u="none" strike="noStrike" dirty="0" err="1">
                <a:solidFill>
                  <a:srgbClr val="000000"/>
                </a:solidFill>
                <a:effectLst/>
              </a:rPr>
              <a:t>them</a:t>
            </a:r>
            <a:r>
              <a:rPr lang="pl-PL" sz="1400" b="0" i="0" u="none" strike="noStrike" dirty="0">
                <a:solidFill>
                  <a:srgbClr val="000000"/>
                </a:solidFill>
                <a:effectLst/>
              </a:rPr>
              <a:t> </a:t>
            </a:r>
            <a:r>
              <a:rPr lang="pl-PL" sz="1400" b="0" i="0" u="none" strike="noStrike" dirty="0" err="1">
                <a:solidFill>
                  <a:srgbClr val="000000"/>
                </a:solidFill>
                <a:effectLst/>
              </a:rPr>
              <a:t>share</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opinions</a:t>
            </a:r>
            <a:r>
              <a:rPr lang="pl-PL" sz="1400" b="0" i="0" u="none" strike="noStrike" dirty="0">
                <a:solidFill>
                  <a:srgbClr val="000000"/>
                </a:solidFill>
                <a:effectLst/>
              </a:rPr>
              <a:t>? How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1" i="0" u="none" strike="noStrike" dirty="0" err="1">
                <a:solidFill>
                  <a:srgbClr val="000000"/>
                </a:solidFill>
                <a:effectLst/>
              </a:rPr>
              <a:t>speak</a:t>
            </a:r>
            <a:r>
              <a:rPr lang="pl-PL" sz="1400" b="1" i="0" u="none" strike="noStrike" dirty="0">
                <a:solidFill>
                  <a:srgbClr val="000000"/>
                </a:solidFill>
                <a:effectLst/>
              </a:rPr>
              <a:t> </a:t>
            </a:r>
            <a:r>
              <a:rPr lang="pl-PL" sz="1400" b="1" i="0" u="none" strike="noStrike" dirty="0" err="1">
                <a:solidFill>
                  <a:srgbClr val="000000"/>
                </a:solidFill>
                <a:effectLst/>
              </a:rPr>
              <a:t>up</a:t>
            </a:r>
            <a:r>
              <a:rPr lang="pl-PL" sz="1400" b="1" i="0" u="none" strike="noStrike" dirty="0">
                <a:solidFill>
                  <a:srgbClr val="000000"/>
                </a:solidFill>
                <a:effectLst/>
              </a:rPr>
              <a:t> </a:t>
            </a:r>
            <a:r>
              <a:rPr lang="pl-PL" sz="1400" b="1" i="0" u="none" strike="noStrike" dirty="0" err="1">
                <a:solidFill>
                  <a:srgbClr val="000000"/>
                </a:solidFill>
                <a:effectLst/>
              </a:rPr>
              <a:t>about</a:t>
            </a:r>
            <a:r>
              <a:rPr lang="pl-PL" sz="1400" b="1" i="0" u="none" strike="noStrike" dirty="0">
                <a:solidFill>
                  <a:srgbClr val="000000"/>
                </a:solidFill>
                <a:effectLst/>
              </a:rPr>
              <a:t> </a:t>
            </a:r>
            <a:r>
              <a:rPr lang="pl-PL" sz="1400" b="1" i="0" u="none" strike="noStrike" dirty="0" err="1">
                <a:solidFill>
                  <a:srgbClr val="000000"/>
                </a:solidFill>
                <a:effectLst/>
              </a:rPr>
              <a:t>issues</a:t>
            </a:r>
            <a:r>
              <a:rPr lang="pl-PL" sz="1400" b="1" i="0" u="none" strike="noStrike" dirty="0">
                <a:solidFill>
                  <a:srgbClr val="000000"/>
                </a:solidFill>
                <a:effectLst/>
              </a:rPr>
              <a:t> </a:t>
            </a:r>
            <a:r>
              <a:rPr lang="pl-PL" sz="1400" b="1" i="0" u="none" strike="noStrike" dirty="0" err="1">
                <a:solidFill>
                  <a:srgbClr val="000000"/>
                </a:solidFill>
                <a:effectLst/>
              </a:rPr>
              <a:t>that</a:t>
            </a:r>
            <a:r>
              <a:rPr lang="pl-PL" sz="1400" b="1" i="0" u="none" strike="noStrike" dirty="0">
                <a:solidFill>
                  <a:srgbClr val="000000"/>
                </a:solidFill>
                <a:effectLst/>
              </a:rPr>
              <a:t> </a:t>
            </a:r>
            <a:r>
              <a:rPr lang="pl-PL" sz="1400" b="1" i="0" u="none" strike="noStrike" dirty="0" err="1">
                <a:solidFill>
                  <a:srgbClr val="000000"/>
                </a:solidFill>
                <a:effectLst/>
              </a:rPr>
              <a:t>matter</a:t>
            </a:r>
            <a:r>
              <a:rPr lang="pl-PL" sz="1400" b="1" i="0" u="none" strike="noStrike" dirty="0">
                <a:solidFill>
                  <a:srgbClr val="000000"/>
                </a:solidFill>
                <a:effectLst/>
              </a:rPr>
              <a:t> to </a:t>
            </a:r>
            <a:r>
              <a:rPr lang="pl-PL" sz="1400" b="1" i="0" u="none" strike="noStrike" dirty="0" err="1">
                <a:solidFill>
                  <a:srgbClr val="000000"/>
                </a:solidFill>
                <a:effectLst/>
              </a:rPr>
              <a:t>them</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0" i="0" u="none" strike="noStrike" dirty="0" err="1">
                <a:solidFill>
                  <a:srgbClr val="000000"/>
                </a:solidFill>
                <a:effectLst/>
              </a:rPr>
              <a:t>offered</a:t>
            </a:r>
            <a:r>
              <a:rPr lang="pl-PL" sz="1400" b="0" i="0" u="none" strike="noStrike" dirty="0">
                <a:solidFill>
                  <a:srgbClr val="000000"/>
                </a:solidFill>
                <a:effectLst/>
              </a:rPr>
              <a:t> </a:t>
            </a:r>
            <a:r>
              <a:rPr lang="pl-PL" sz="1400" b="1" i="0" u="none" strike="noStrike" dirty="0" err="1">
                <a:solidFill>
                  <a:srgbClr val="000000"/>
                </a:solidFill>
                <a:effectLst/>
              </a:rPr>
              <a:t>different</a:t>
            </a:r>
            <a:r>
              <a:rPr lang="pl-PL" sz="1400" b="1" i="0" u="none" strike="noStrike" dirty="0">
                <a:solidFill>
                  <a:srgbClr val="000000"/>
                </a:solidFill>
                <a:effectLst/>
              </a:rPr>
              <a:t> </a:t>
            </a:r>
            <a:r>
              <a:rPr lang="pl-PL" sz="1400" b="1" i="0" u="none" strike="noStrike" dirty="0" err="1">
                <a:solidFill>
                  <a:srgbClr val="000000"/>
                </a:solidFill>
                <a:effectLst/>
              </a:rPr>
              <a:t>ways</a:t>
            </a:r>
            <a:r>
              <a:rPr lang="pl-PL" sz="1400" b="1" i="0" u="none" strike="noStrike" dirty="0">
                <a:solidFill>
                  <a:srgbClr val="000000"/>
                </a:solidFill>
                <a:effectLst/>
              </a:rPr>
              <a:t> </a:t>
            </a:r>
            <a:r>
              <a:rPr lang="pl-PL" sz="1400" b="1" i="0" u="none" strike="noStrike" dirty="0" err="1">
                <a:solidFill>
                  <a:srgbClr val="000000"/>
                </a:solidFill>
                <a:effectLst/>
              </a:rPr>
              <a:t>or</a:t>
            </a:r>
            <a:r>
              <a:rPr lang="pl-PL" sz="1400" b="1" i="0" u="none" strike="noStrike" dirty="0">
                <a:solidFill>
                  <a:srgbClr val="000000"/>
                </a:solidFill>
                <a:effectLst/>
              </a:rPr>
              <a:t> </a:t>
            </a:r>
            <a:r>
              <a:rPr lang="pl-PL" sz="1400" b="1" i="0" u="none" strike="noStrike" dirty="0" err="1">
                <a:solidFill>
                  <a:srgbClr val="000000"/>
                </a:solidFill>
                <a:effectLst/>
              </a:rPr>
              <a:t>forms</a:t>
            </a:r>
            <a:r>
              <a:rPr lang="pl-PL" sz="1400" b="0" i="0" u="none" strike="noStrike" dirty="0">
                <a:solidFill>
                  <a:srgbClr val="000000"/>
                </a:solidFill>
                <a:effectLst/>
              </a:rPr>
              <a:t> of </a:t>
            </a:r>
            <a:r>
              <a:rPr lang="pl-PL" sz="1400" b="0" i="0" u="none" strike="noStrike" dirty="0" err="1">
                <a:solidFill>
                  <a:srgbClr val="000000"/>
                </a:solidFill>
                <a:effectLst/>
              </a:rPr>
              <a:t>expressing</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views</a:t>
            </a:r>
            <a:r>
              <a:rPr lang="pl-PL" sz="1400" b="0" i="0" u="none" strike="noStrike" dirty="0">
                <a:solidFill>
                  <a:srgbClr val="000000"/>
                </a:solidFill>
                <a:effectLst/>
              </a:rPr>
              <a:t>?</a:t>
            </a:r>
          </a:p>
          <a:p>
            <a:pPr algn="l">
              <a:lnSpc>
                <a:spcPct val="150000"/>
              </a:lnSpc>
            </a:pPr>
            <a:r>
              <a:rPr lang="pl-PL" sz="1400" b="1" i="0" u="none" strike="noStrike" dirty="0" err="1">
                <a:solidFill>
                  <a:srgbClr val="000000"/>
                </a:solidFill>
                <a:effectLst/>
              </a:rPr>
              <a:t>Audience</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a:solidFill>
                  <a:srgbClr val="000000"/>
                </a:solidFill>
                <a:effectLst/>
              </a:rPr>
              <a:t>How do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1" i="0" u="none" strike="noStrike" dirty="0">
                <a:solidFill>
                  <a:srgbClr val="000000"/>
                </a:solidFill>
                <a:effectLst/>
              </a:rPr>
              <a:t>show </a:t>
            </a:r>
            <a:r>
              <a:rPr lang="pl-PL" sz="1400" b="1" i="0" u="none" strike="noStrike" dirty="0" err="1">
                <a:solidFill>
                  <a:srgbClr val="000000"/>
                </a:solidFill>
                <a:effectLst/>
              </a:rPr>
              <a:t>or</a:t>
            </a:r>
            <a:r>
              <a:rPr lang="pl-PL" sz="1400" b="1" i="0" u="none" strike="noStrike" dirty="0">
                <a:solidFill>
                  <a:srgbClr val="000000"/>
                </a:solidFill>
                <a:effectLst/>
              </a:rPr>
              <a:t> </a:t>
            </a:r>
            <a:r>
              <a:rPr lang="pl-PL" sz="1400" b="1" i="0" u="none" strike="noStrike" dirty="0" err="1">
                <a:solidFill>
                  <a:srgbClr val="000000"/>
                </a:solidFill>
                <a:effectLst/>
              </a:rPr>
              <a:t>communicate</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truly</a:t>
            </a:r>
            <a:r>
              <a:rPr lang="pl-PL" sz="1400" b="0" i="0" u="none" strike="noStrike" dirty="0">
                <a:solidFill>
                  <a:srgbClr val="000000"/>
                </a:solidFill>
                <a:effectLst/>
              </a:rPr>
              <a:t> want to </a:t>
            </a:r>
            <a:r>
              <a:rPr lang="pl-PL" sz="1400" b="0" i="0" u="none" strike="noStrike" dirty="0" err="1">
                <a:solidFill>
                  <a:srgbClr val="000000"/>
                </a:solidFill>
                <a:effectLst/>
              </a:rPr>
              <a:t>hear</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opinions</a:t>
            </a:r>
            <a:r>
              <a:rPr lang="pl-PL" sz="1400" b="0" i="0" u="none" strike="noStrike" dirty="0">
                <a:solidFill>
                  <a:srgbClr val="000000"/>
                </a:solidFill>
                <a:effectLst/>
              </a:rPr>
              <a:t>? How do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make</a:t>
            </a:r>
            <a:r>
              <a:rPr lang="pl-PL" sz="1400" b="0" i="0" u="none" strike="noStrike" dirty="0">
                <a:solidFill>
                  <a:srgbClr val="000000"/>
                </a:solidFill>
                <a:effectLst/>
              </a:rPr>
              <a:t> </a:t>
            </a:r>
            <a:r>
              <a:rPr lang="pl-PL" sz="1400" b="0" i="0" u="none" strike="noStrike" dirty="0" err="1">
                <a:solidFill>
                  <a:srgbClr val="000000"/>
                </a:solidFill>
                <a:effectLst/>
              </a:rPr>
              <a:t>sure</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1" i="0" u="none" strike="noStrike" dirty="0" err="1">
                <a:solidFill>
                  <a:srgbClr val="000000"/>
                </a:solidFill>
                <a:effectLst/>
              </a:rPr>
              <a:t>understand</a:t>
            </a:r>
            <a:r>
              <a:rPr lang="pl-PL" sz="1400" b="1" i="0" u="none" strike="noStrike" dirty="0">
                <a:solidFill>
                  <a:srgbClr val="000000"/>
                </a:solidFill>
                <a:effectLst/>
              </a:rPr>
              <a:t> </a:t>
            </a:r>
            <a:r>
              <a:rPr lang="pl-PL" sz="1400" b="1" i="0" u="none" strike="noStrike" dirty="0" err="1">
                <a:solidFill>
                  <a:srgbClr val="000000"/>
                </a:solidFill>
                <a:effectLst/>
              </a:rPr>
              <a:t>what</a:t>
            </a:r>
            <a:r>
              <a:rPr lang="pl-PL" sz="1400" b="1" i="0" u="none" strike="noStrike" dirty="0">
                <a:solidFill>
                  <a:srgbClr val="000000"/>
                </a:solidFill>
                <a:effectLst/>
              </a:rPr>
              <a:t> </a:t>
            </a:r>
            <a:r>
              <a:rPr lang="pl-PL" sz="1400" b="1" i="0" u="none" strike="noStrike" dirty="0" err="1">
                <a:solidFill>
                  <a:srgbClr val="000000"/>
                </a:solidFill>
                <a:effectLst/>
              </a:rPr>
              <a:t>you</a:t>
            </a:r>
            <a:r>
              <a:rPr lang="pl-PL" sz="1400" b="1" i="0" u="none" strike="noStrike" dirty="0">
                <a:solidFill>
                  <a:srgbClr val="000000"/>
                </a:solidFill>
                <a:effectLst/>
              </a:rPr>
              <a:t> plan to do </a:t>
            </a:r>
            <a:r>
              <a:rPr lang="pl-PL" sz="1400" b="1" i="0" u="none" strike="noStrike" dirty="0" err="1">
                <a:solidFill>
                  <a:srgbClr val="000000"/>
                </a:solidFill>
                <a:effectLst/>
              </a:rPr>
              <a:t>next</a:t>
            </a:r>
            <a:r>
              <a:rPr lang="pl-PL" sz="1400" b="0" i="0" u="none" strike="noStrike" dirty="0">
                <a:solidFill>
                  <a:srgbClr val="000000"/>
                </a:solidFill>
                <a:effectLst/>
              </a:rPr>
              <a:t> with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input</a:t>
            </a:r>
            <a:r>
              <a:rPr lang="pl-PL" sz="1400" b="0" i="0" u="none" strike="noStrike" dirty="0">
                <a:solidFill>
                  <a:srgbClr val="000000"/>
                </a:solidFill>
                <a:effectLst/>
              </a:rPr>
              <a:t>?</a:t>
            </a:r>
          </a:p>
          <a:p>
            <a:pPr algn="l">
              <a:lnSpc>
                <a:spcPct val="150000"/>
              </a:lnSpc>
            </a:pPr>
            <a:r>
              <a:rPr lang="pl-PL" sz="1400" b="1" i="0" u="none" strike="noStrike" dirty="0">
                <a:solidFill>
                  <a:srgbClr val="000000"/>
                </a:solidFill>
                <a:effectLst/>
              </a:rPr>
              <a:t>Influence</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a:solidFill>
                  <a:srgbClr val="000000"/>
                </a:solidFill>
                <a:effectLst/>
              </a:rPr>
              <a:t>How do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learn</a:t>
            </a:r>
            <a:r>
              <a:rPr lang="pl-PL" sz="1400" b="0" i="0" u="none" strike="noStrike" dirty="0">
                <a:solidFill>
                  <a:srgbClr val="000000"/>
                </a:solidFill>
                <a:effectLst/>
              </a:rPr>
              <a:t> </a:t>
            </a:r>
            <a:r>
              <a:rPr lang="pl-PL" sz="1400" b="0" i="0" u="none" strike="noStrike" dirty="0" err="1">
                <a:solidFill>
                  <a:srgbClr val="000000"/>
                </a:solidFill>
                <a:effectLst/>
              </a:rPr>
              <a:t>about</a:t>
            </a:r>
            <a:r>
              <a:rPr lang="pl-PL" sz="1400" b="0" i="0" u="none" strike="noStrike" dirty="0">
                <a:solidFill>
                  <a:srgbClr val="000000"/>
                </a:solidFill>
                <a:effectLst/>
              </a:rPr>
              <a:t> the </a:t>
            </a:r>
            <a:r>
              <a:rPr lang="pl-PL" sz="1400" b="1" i="0" u="none" strike="noStrike" dirty="0" err="1">
                <a:solidFill>
                  <a:srgbClr val="000000"/>
                </a:solidFill>
                <a:effectLst/>
              </a:rPr>
              <a:t>impact</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0" i="0" u="none" strike="noStrike" dirty="0" err="1">
                <a:solidFill>
                  <a:srgbClr val="000000"/>
                </a:solidFill>
                <a:effectLst/>
              </a:rPr>
              <a:t>have</a:t>
            </a:r>
            <a:r>
              <a:rPr lang="pl-PL" sz="1400" b="0" i="0" u="none" strike="noStrike" dirty="0">
                <a:solidFill>
                  <a:srgbClr val="000000"/>
                </a:solidFill>
                <a:effectLst/>
              </a:rPr>
              <a:t> on a </a:t>
            </a:r>
            <a:r>
              <a:rPr lang="pl-PL" sz="1400" b="0" i="0" u="none" strike="noStrike" dirty="0" err="1">
                <a:solidFill>
                  <a:srgbClr val="000000"/>
                </a:solidFill>
                <a:effectLst/>
              </a:rPr>
              <a:t>given</a:t>
            </a:r>
            <a:r>
              <a:rPr lang="pl-PL" sz="1400" b="0" i="0" u="none" strike="noStrike" dirty="0">
                <a:solidFill>
                  <a:srgbClr val="000000"/>
                </a:solidFill>
                <a:effectLst/>
              </a:rPr>
              <a:t> </a:t>
            </a:r>
            <a:r>
              <a:rPr lang="pl-PL" sz="1400" b="0" i="0" u="none" strike="noStrike" dirty="0" err="1">
                <a:solidFill>
                  <a:srgbClr val="000000"/>
                </a:solidFill>
                <a:effectLst/>
              </a:rPr>
              <a:t>decision</a:t>
            </a:r>
            <a:r>
              <a:rPr lang="pl-PL" sz="1400" b="0" i="0" u="none" strike="noStrike" dirty="0">
                <a:solidFill>
                  <a:srgbClr val="000000"/>
                </a:solidFill>
                <a:effectLst/>
              </a:rPr>
              <a:t>? How </a:t>
            </a:r>
            <a:r>
              <a:rPr lang="pl-PL" sz="1400" b="0" i="0" u="none" strike="noStrike" dirty="0" err="1">
                <a:solidFill>
                  <a:srgbClr val="000000"/>
                </a:solidFill>
                <a:effectLst/>
              </a:rPr>
              <a:t>will</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provide</a:t>
            </a:r>
            <a:r>
              <a:rPr lang="pl-PL" sz="1400" b="0" i="0" u="none" strike="noStrike" dirty="0">
                <a:solidFill>
                  <a:srgbClr val="000000"/>
                </a:solidFill>
                <a:effectLst/>
              </a:rPr>
              <a:t> </a:t>
            </a:r>
            <a:r>
              <a:rPr lang="pl-PL" sz="1400" b="0" i="0" u="none" strike="noStrike" dirty="0" err="1">
                <a:solidFill>
                  <a:srgbClr val="000000"/>
                </a:solidFill>
                <a:effectLst/>
              </a:rPr>
              <a:t>them</a:t>
            </a:r>
            <a:r>
              <a:rPr lang="pl-PL" sz="1400" b="0" i="0" u="none" strike="noStrike" dirty="0">
                <a:solidFill>
                  <a:srgbClr val="000000"/>
                </a:solidFill>
                <a:effectLst/>
              </a:rPr>
              <a:t> with </a:t>
            </a:r>
            <a:r>
              <a:rPr lang="pl-PL" sz="1400" b="1" i="0" u="none" strike="noStrike" dirty="0">
                <a:solidFill>
                  <a:srgbClr val="000000"/>
                </a:solidFill>
                <a:effectLst/>
              </a:rPr>
              <a:t>feedback</a:t>
            </a:r>
            <a:r>
              <a:rPr lang="pl-PL" sz="1400" b="0" i="0" u="none" strike="noStrike" dirty="0">
                <a:solidFill>
                  <a:srgbClr val="000000"/>
                </a:solidFill>
                <a:effectLst/>
              </a:rPr>
              <a:t>? How </a:t>
            </a:r>
            <a:r>
              <a:rPr lang="pl-PL" sz="1400" b="0" i="0" u="none" strike="noStrike" dirty="0" err="1">
                <a:solidFill>
                  <a:srgbClr val="000000"/>
                </a:solidFill>
                <a:effectLst/>
              </a:rPr>
              <a:t>will</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share</a:t>
            </a:r>
            <a:r>
              <a:rPr lang="pl-PL" sz="1400" b="0" i="0" u="none" strike="noStrike" dirty="0">
                <a:solidFill>
                  <a:srgbClr val="000000"/>
                </a:solidFill>
                <a:effectLst/>
              </a:rPr>
              <a:t> </a:t>
            </a:r>
            <a:r>
              <a:rPr lang="pl-PL" sz="1400" b="0" i="0" u="none" strike="noStrike" dirty="0" err="1">
                <a:solidFill>
                  <a:srgbClr val="000000"/>
                </a:solidFill>
                <a:effectLst/>
              </a:rPr>
              <a:t>information</a:t>
            </a:r>
            <a:r>
              <a:rPr lang="pl-PL" sz="1400" b="0" i="0" u="none" strike="noStrike" dirty="0">
                <a:solidFill>
                  <a:srgbClr val="000000"/>
                </a:solidFill>
                <a:effectLst/>
              </a:rPr>
              <a:t> </a:t>
            </a:r>
            <a:r>
              <a:rPr lang="pl-PL" sz="1400" b="0" i="0" u="none" strike="noStrike" dirty="0" err="1">
                <a:solidFill>
                  <a:srgbClr val="000000"/>
                </a:solidFill>
                <a:effectLst/>
              </a:rPr>
              <a:t>about</a:t>
            </a:r>
            <a:r>
              <a:rPr lang="pl-PL" sz="1400" b="0" i="0" u="none" strike="noStrike" dirty="0">
                <a:solidFill>
                  <a:srgbClr val="000000"/>
                </a:solidFill>
                <a:effectLst/>
              </a:rPr>
              <a:t> the </a:t>
            </a:r>
            <a:r>
              <a:rPr lang="pl-PL" sz="1400" b="1" i="0" u="none" strike="noStrike" dirty="0">
                <a:solidFill>
                  <a:srgbClr val="000000"/>
                </a:solidFill>
                <a:effectLst/>
              </a:rPr>
              <a:t>influence </a:t>
            </a:r>
            <a:r>
              <a:rPr lang="pl-PL" sz="1400" b="1" i="0" u="none" strike="noStrike" dirty="0" err="1">
                <a:solidFill>
                  <a:srgbClr val="000000"/>
                </a:solidFill>
                <a:effectLst/>
              </a:rPr>
              <a:t>they</a:t>
            </a:r>
            <a:r>
              <a:rPr lang="pl-PL" sz="1400" b="1" i="0" u="none" strike="noStrike" dirty="0">
                <a:solidFill>
                  <a:srgbClr val="000000"/>
                </a:solidFill>
                <a:effectLst/>
              </a:rPr>
              <a:t> </a:t>
            </a:r>
            <a:r>
              <a:rPr lang="pl-PL" sz="1400" b="1" i="0" u="none" strike="noStrike" dirty="0" err="1">
                <a:solidFill>
                  <a:srgbClr val="000000"/>
                </a:solidFill>
                <a:effectLst/>
              </a:rPr>
              <a:t>had</a:t>
            </a:r>
            <a:r>
              <a:rPr lang="pl-PL" sz="1400" b="0" i="0" u="none" strike="noStrike" dirty="0">
                <a:solidFill>
                  <a:srgbClr val="000000"/>
                </a:solidFill>
                <a:effectLst/>
              </a:rPr>
              <a:t> on the </a:t>
            </a:r>
            <a:r>
              <a:rPr lang="pl-PL" sz="1400" b="0" i="0" u="none" strike="noStrike" dirty="0" err="1">
                <a:solidFill>
                  <a:srgbClr val="000000"/>
                </a:solidFill>
                <a:effectLst/>
              </a:rPr>
              <a:t>final</a:t>
            </a:r>
            <a:r>
              <a:rPr lang="pl-PL" sz="1400" b="0" i="0" u="none" strike="noStrike" dirty="0">
                <a:solidFill>
                  <a:srgbClr val="000000"/>
                </a:solidFill>
                <a:effectLst/>
              </a:rPr>
              <a:t> </a:t>
            </a:r>
            <a:r>
              <a:rPr lang="pl-PL" sz="1400" b="0" i="0" u="none" strike="noStrike" dirty="0" err="1">
                <a:solidFill>
                  <a:srgbClr val="000000"/>
                </a:solidFill>
                <a:effectLst/>
              </a:rPr>
              <a:t>outcome</a:t>
            </a:r>
            <a:r>
              <a:rPr lang="pl-PL" sz="1400" b="0" i="0" u="none" strike="noStrike" dirty="0">
                <a:solidFill>
                  <a:srgbClr val="000000"/>
                </a:solidFill>
                <a:effectLst/>
              </a:rPr>
              <a:t>? How </a:t>
            </a:r>
            <a:r>
              <a:rPr lang="pl-PL" sz="1400" b="0" i="0" u="none" strike="noStrike" dirty="0" err="1">
                <a:solidFill>
                  <a:srgbClr val="000000"/>
                </a:solidFill>
                <a:effectLst/>
              </a:rPr>
              <a:t>will</a:t>
            </a:r>
            <a:r>
              <a:rPr lang="pl-PL" sz="1400" b="0" i="0" u="none" strike="noStrike" dirty="0">
                <a:solidFill>
                  <a:srgbClr val="000000"/>
                </a:solidFill>
                <a:effectLst/>
              </a:rPr>
              <a:t>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1" i="0" u="none" strike="noStrike" dirty="0" err="1">
                <a:solidFill>
                  <a:srgbClr val="000000"/>
                </a:solidFill>
                <a:effectLst/>
              </a:rPr>
              <a:t>explain</a:t>
            </a:r>
            <a:r>
              <a:rPr lang="pl-PL" sz="1400" b="1" i="0" u="none" strike="noStrike" dirty="0">
                <a:solidFill>
                  <a:srgbClr val="000000"/>
                </a:solidFill>
                <a:effectLst/>
              </a:rPr>
              <a:t> the </a:t>
            </a:r>
            <a:r>
              <a:rPr lang="pl-PL" sz="1400" b="1" i="0" u="none" strike="noStrike" dirty="0" err="1">
                <a:solidFill>
                  <a:srgbClr val="000000"/>
                </a:solidFill>
                <a:effectLst/>
              </a:rPr>
              <a:t>reasons</a:t>
            </a:r>
            <a:r>
              <a:rPr lang="pl-PL" sz="1400" b="0" i="0" u="none" strike="noStrike" dirty="0">
                <a:solidFill>
                  <a:srgbClr val="000000"/>
                </a:solidFill>
                <a:effectLst/>
              </a:rPr>
              <a:t> </a:t>
            </a:r>
            <a:r>
              <a:rPr lang="pl-PL" sz="1400" b="0" i="0" u="none" strike="noStrike" dirty="0" err="1">
                <a:solidFill>
                  <a:srgbClr val="000000"/>
                </a:solidFill>
                <a:effectLst/>
              </a:rPr>
              <a:t>behind</a:t>
            </a:r>
            <a:r>
              <a:rPr lang="pl-PL" sz="1400" b="0" i="0" u="none" strike="noStrike" dirty="0">
                <a:solidFill>
                  <a:srgbClr val="000000"/>
                </a:solidFill>
                <a:effectLst/>
              </a:rPr>
              <a:t> the </a:t>
            </a:r>
            <a:r>
              <a:rPr lang="pl-PL" sz="1400" b="0" i="0" u="none" strike="noStrike" dirty="0" err="1">
                <a:solidFill>
                  <a:srgbClr val="000000"/>
                </a:solidFill>
                <a:effectLst/>
              </a:rPr>
              <a:t>decisions</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were</a:t>
            </a:r>
            <a:r>
              <a:rPr lang="pl-PL" sz="1400" b="0" i="0" u="none" strike="noStrike" dirty="0">
                <a:solidFill>
                  <a:srgbClr val="000000"/>
                </a:solidFill>
                <a:effectLst/>
              </a:rPr>
              <a:t> </a:t>
            </a:r>
            <a:r>
              <a:rPr lang="pl-PL" sz="1400" b="0" i="0" u="none" strike="noStrike" dirty="0" err="1">
                <a:solidFill>
                  <a:srgbClr val="000000"/>
                </a:solidFill>
                <a:effectLst/>
              </a:rPr>
              <a:t>made</a:t>
            </a:r>
            <a:r>
              <a:rPr lang="pl-PL" sz="1400" b="0" i="0" u="none" strike="noStrike" dirty="0">
                <a:solidFill>
                  <a:srgbClr val="000000"/>
                </a:solidFill>
                <a:effectLst/>
              </a:rPr>
              <a:t>?</a:t>
            </a:r>
          </a:p>
        </p:txBody>
      </p:sp>
      <p:sp>
        <p:nvSpPr>
          <p:cNvPr id="4" name="Pagon 3">
            <a:hlinkClick r:id="rId2" action="ppaction://hlinksldjump"/>
            <a:extLst>
              <a:ext uri="{FF2B5EF4-FFF2-40B4-BE49-F238E27FC236}">
                <a16:creationId xmlns:a16="http://schemas.microsoft.com/office/drawing/2014/main" id="{6DD0625F-BB66-032E-3A0E-E7E49113C610}"/>
              </a:ext>
            </a:extLst>
          </p:cNvPr>
          <p:cNvSpPr/>
          <p:nvPr/>
        </p:nvSpPr>
        <p:spPr>
          <a:xfrm rot="10800000">
            <a:off x="10803502"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6" name="pole tekstowe 5">
            <a:extLst>
              <a:ext uri="{FF2B5EF4-FFF2-40B4-BE49-F238E27FC236}">
                <a16:creationId xmlns:a16="http://schemas.microsoft.com/office/drawing/2014/main" id="{C0E4D911-9152-DF9C-398B-3F0F05A8ED87}"/>
              </a:ext>
            </a:extLst>
          </p:cNvPr>
          <p:cNvSpPr txBox="1"/>
          <p:nvPr/>
        </p:nvSpPr>
        <p:spPr>
          <a:xfrm>
            <a:off x="6550678" y="5167312"/>
            <a:ext cx="4887686" cy="652038"/>
          </a:xfrm>
          <a:prstGeom prst="rect">
            <a:avLst/>
          </a:prstGeom>
          <a:noFill/>
        </p:spPr>
        <p:txBody>
          <a:bodyPr wrap="square">
            <a:spAutoFit/>
          </a:bodyPr>
          <a:lstStyle/>
          <a:p>
            <a:pPr>
              <a:lnSpc>
                <a:spcPct val="160000"/>
              </a:lnSpc>
            </a:pPr>
            <a:r>
              <a:rPr lang="pl-PL" sz="1200" i="1" dirty="0"/>
              <a:t>„</a:t>
            </a:r>
            <a:r>
              <a:rPr lang="pl-PL" sz="1200" i="1" dirty="0" err="1"/>
              <a:t>Participation</a:t>
            </a:r>
            <a:r>
              <a:rPr lang="pl-PL" sz="1200" i="1" dirty="0"/>
              <a:t> of </a:t>
            </a:r>
            <a:r>
              <a:rPr lang="pl-PL" sz="1200" i="1" dirty="0" err="1"/>
              <a:t>children</a:t>
            </a:r>
            <a:r>
              <a:rPr lang="pl-PL" sz="1200" i="1" dirty="0"/>
              <a:t> and </a:t>
            </a:r>
            <a:r>
              <a:rPr lang="pl-PL" sz="1200" i="1" dirty="0" err="1"/>
              <a:t>young</a:t>
            </a:r>
            <a:r>
              <a:rPr lang="pl-PL" sz="1200" i="1" dirty="0"/>
              <a:t> </a:t>
            </a:r>
            <a:r>
              <a:rPr lang="pl-PL" sz="1200" i="1" dirty="0" err="1"/>
              <a:t>people</a:t>
            </a:r>
            <a:r>
              <a:rPr lang="pl-PL" sz="1200" i="1" dirty="0"/>
              <a:t>”, UNICEF, 2023, </a:t>
            </a:r>
            <a:r>
              <a:rPr lang="pl-PL" sz="1200" i="1" dirty="0">
                <a:hlinkClick r:id="rId3"/>
              </a:rPr>
              <a:t>link to the material (PL)</a:t>
            </a:r>
            <a:endParaRPr lang="pl-PL" sz="1200" i="1" dirty="0"/>
          </a:p>
        </p:txBody>
      </p:sp>
    </p:spTree>
    <p:extLst>
      <p:ext uri="{BB962C8B-B14F-4D97-AF65-F5344CB8AC3E}">
        <p14:creationId xmlns:p14="http://schemas.microsoft.com/office/powerpoint/2010/main" val="12825579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029633E-45F3-74E4-7292-193067960B4E}"/>
              </a:ext>
            </a:extLst>
          </p:cNvPr>
          <p:cNvSpPr>
            <a:spLocks noGrp="1"/>
          </p:cNvSpPr>
          <p:nvPr>
            <p:ph type="title"/>
          </p:nvPr>
        </p:nvSpPr>
        <p:spPr/>
        <p:txBody>
          <a:bodyPr>
            <a:normAutofit fontScale="90000"/>
          </a:bodyPr>
          <a:lstStyle/>
          <a:p>
            <a:pPr>
              <a:lnSpc>
                <a:spcPct val="160000"/>
              </a:lnSpc>
            </a:pPr>
            <a:r>
              <a:rPr lang="pl-PL" sz="3600" dirty="0"/>
              <a:t>"</a:t>
            </a:r>
            <a:r>
              <a:rPr lang="pl-PL" sz="3600" dirty="0" err="1"/>
              <a:t>Common</a:t>
            </a:r>
            <a:r>
              <a:rPr lang="pl-PL" sz="3600" dirty="0"/>
              <a:t> </a:t>
            </a:r>
            <a:r>
              <a:rPr lang="pl-PL" sz="3600" dirty="0" err="1">
                <a:solidFill>
                  <a:srgbClr val="C00000"/>
                </a:solidFill>
              </a:rPr>
              <a:t>misconceptions</a:t>
            </a:r>
            <a:r>
              <a:rPr lang="pl-PL" sz="3600" dirty="0">
                <a:solidFill>
                  <a:srgbClr val="C00000"/>
                </a:solidFill>
              </a:rPr>
              <a:t> </a:t>
            </a:r>
            <a:r>
              <a:rPr lang="pl-PL" sz="3600" dirty="0" err="1"/>
              <a:t>about</a:t>
            </a:r>
            <a:r>
              <a:rPr lang="pl-PL" sz="3600" dirty="0"/>
              <a:t> </a:t>
            </a:r>
            <a:r>
              <a:rPr lang="pl-PL" sz="3600" dirty="0" err="1"/>
              <a:t>children’s</a:t>
            </a:r>
            <a:r>
              <a:rPr lang="pl-PL" sz="3600" dirty="0"/>
              <a:t> </a:t>
            </a:r>
            <a:r>
              <a:rPr lang="pl-PL" sz="3600" dirty="0" err="1"/>
              <a:t>rights</a:t>
            </a:r>
            <a:r>
              <a:rPr lang="pl-PL" sz="3600" dirty="0"/>
              <a:t>”, UNICEF</a:t>
            </a:r>
          </a:p>
        </p:txBody>
      </p:sp>
      <p:sp>
        <p:nvSpPr>
          <p:cNvPr id="3" name="Symbol zastępczy zawartości 2">
            <a:extLst>
              <a:ext uri="{FF2B5EF4-FFF2-40B4-BE49-F238E27FC236}">
                <a16:creationId xmlns:a16="http://schemas.microsoft.com/office/drawing/2014/main" id="{3D41565C-69CD-7A4F-CA99-7555032B847A}"/>
              </a:ext>
            </a:extLst>
          </p:cNvPr>
          <p:cNvSpPr>
            <a:spLocks noGrp="1"/>
          </p:cNvSpPr>
          <p:nvPr>
            <p:ph idx="1"/>
          </p:nvPr>
        </p:nvSpPr>
        <p:spPr>
          <a:xfrm>
            <a:off x="838200" y="1825625"/>
            <a:ext cx="8369808" cy="4351338"/>
          </a:xfrm>
        </p:spPr>
        <p:txBody>
          <a:bodyPr>
            <a:normAutofit/>
          </a:bodyPr>
          <a:lstStyle/>
          <a:p>
            <a:pPr marL="0" indent="0">
              <a:lnSpc>
                <a:spcPct val="160000"/>
              </a:lnSpc>
              <a:buNone/>
            </a:pPr>
            <a:r>
              <a:rPr lang="pl-PL" sz="1600" b="1" dirty="0" err="1"/>
              <a:t>Belief</a:t>
            </a:r>
            <a:r>
              <a:rPr lang="pl-PL" sz="1600" b="1" dirty="0"/>
              <a:t> no. 9: ‘</a:t>
            </a:r>
            <a:r>
              <a:rPr lang="pl-PL" sz="1600" b="1" dirty="0" err="1"/>
              <a:t>Adults</a:t>
            </a:r>
            <a:r>
              <a:rPr lang="pl-PL" sz="1600" b="1" dirty="0"/>
              <a:t> </a:t>
            </a:r>
            <a:r>
              <a:rPr lang="pl-PL" sz="1600" b="1" dirty="0" err="1"/>
              <a:t>have</a:t>
            </a:r>
            <a:r>
              <a:rPr lang="pl-PL" sz="1600" b="1" dirty="0"/>
              <a:t> the </a:t>
            </a:r>
            <a:r>
              <a:rPr lang="pl-PL" sz="1600" b="1" dirty="0" err="1"/>
              <a:t>right</a:t>
            </a:r>
            <a:r>
              <a:rPr lang="pl-PL" sz="1600" b="1" dirty="0"/>
              <a:t> to </a:t>
            </a:r>
            <a:r>
              <a:rPr lang="pl-PL" sz="1600" b="1" dirty="0" err="1"/>
              <a:t>control</a:t>
            </a:r>
            <a:r>
              <a:rPr lang="pl-PL" sz="1600" b="1" dirty="0"/>
              <a:t> </a:t>
            </a:r>
            <a:r>
              <a:rPr lang="pl-PL" sz="1600" b="1" dirty="0" err="1"/>
              <a:t>children’s</a:t>
            </a:r>
            <a:r>
              <a:rPr lang="pl-PL" sz="1600" b="1" dirty="0"/>
              <a:t> </a:t>
            </a:r>
            <a:r>
              <a:rPr lang="pl-PL" sz="1600" b="1" dirty="0" err="1"/>
              <a:t>participation</a:t>
            </a:r>
            <a:r>
              <a:rPr lang="pl-PL" sz="1600" b="1" dirty="0"/>
              <a:t>’</a:t>
            </a:r>
          </a:p>
          <a:p>
            <a:pPr algn="l">
              <a:lnSpc>
                <a:spcPct val="150000"/>
              </a:lnSpc>
            </a:pPr>
            <a:r>
              <a:rPr lang="pl-PL" sz="1600" b="1" dirty="0" err="1">
                <a:solidFill>
                  <a:srgbClr val="C00000"/>
                </a:solidFill>
              </a:rPr>
              <a:t>It’s</a:t>
            </a:r>
            <a:r>
              <a:rPr lang="pl-PL" sz="1600" b="1" dirty="0">
                <a:solidFill>
                  <a:srgbClr val="C00000"/>
                </a:solidFill>
              </a:rPr>
              <a:t> a </a:t>
            </a:r>
            <a:r>
              <a:rPr lang="pl-PL" sz="1600" b="1" dirty="0" err="1">
                <a:solidFill>
                  <a:srgbClr val="C00000"/>
                </a:solidFill>
              </a:rPr>
              <a:t>myth</a:t>
            </a:r>
            <a:r>
              <a:rPr lang="pl-PL" sz="1600" b="1" dirty="0">
                <a:solidFill>
                  <a:srgbClr val="C00000"/>
                </a:solidFill>
              </a:rPr>
              <a:t>! </a:t>
            </a:r>
            <a:r>
              <a:rPr lang="pl-PL" sz="1400" b="0" i="0" u="none" strike="noStrike" dirty="0" err="1">
                <a:solidFill>
                  <a:srgbClr val="000000"/>
                </a:solidFill>
                <a:effectLst/>
              </a:rPr>
              <a:t>Sometimes</a:t>
            </a:r>
            <a:r>
              <a:rPr lang="pl-PL" sz="1400" b="0" i="0" u="none" strike="noStrike" dirty="0">
                <a:solidFill>
                  <a:srgbClr val="000000"/>
                </a:solidFill>
                <a:effectLst/>
              </a:rPr>
              <a:t> </a:t>
            </a:r>
            <a:r>
              <a:rPr lang="pl-PL" sz="1400" b="0" i="0" u="none" strike="noStrike" dirty="0" err="1">
                <a:solidFill>
                  <a:srgbClr val="000000"/>
                </a:solidFill>
                <a:effectLst/>
              </a:rPr>
              <a:t>adults</a:t>
            </a:r>
            <a:r>
              <a:rPr lang="pl-PL" sz="1400" b="0" i="0" u="none" strike="noStrike" dirty="0">
                <a:solidFill>
                  <a:srgbClr val="000000"/>
                </a:solidFill>
                <a:effectLst/>
              </a:rPr>
              <a:t> </a:t>
            </a:r>
            <a:r>
              <a:rPr lang="pl-PL" sz="1400" b="1" i="0" u="none" strike="noStrike" dirty="0" err="1">
                <a:solidFill>
                  <a:srgbClr val="000000"/>
                </a:solidFill>
                <a:effectLst/>
              </a:rPr>
              <a:t>control</a:t>
            </a:r>
            <a:r>
              <a:rPr lang="pl-PL" sz="1400" b="1" i="0" u="none" strike="noStrike" dirty="0">
                <a:solidFill>
                  <a:srgbClr val="000000"/>
                </a:solidFill>
                <a:effectLst/>
              </a:rPr>
              <a:t> </a:t>
            </a:r>
            <a:r>
              <a:rPr lang="pl-PL" sz="1400" b="1" i="0" u="none" strike="noStrike" dirty="0" err="1">
                <a:solidFill>
                  <a:srgbClr val="000000"/>
                </a:solidFill>
                <a:effectLst/>
              </a:rPr>
              <a:t>participation</a:t>
            </a:r>
            <a:r>
              <a:rPr lang="pl-PL" sz="1400" b="1" i="0" u="none" strike="noStrike" dirty="0">
                <a:solidFill>
                  <a:srgbClr val="000000"/>
                </a:solidFill>
                <a:effectLst/>
              </a:rPr>
              <a:t> </a:t>
            </a:r>
            <a:r>
              <a:rPr lang="pl-PL" sz="1400" b="1" i="0" u="none" strike="noStrike" dirty="0" err="1">
                <a:solidFill>
                  <a:srgbClr val="000000"/>
                </a:solidFill>
                <a:effectLst/>
              </a:rPr>
              <a:t>processes</a:t>
            </a:r>
            <a:r>
              <a:rPr lang="pl-PL" sz="1400" b="0" i="0" u="none" strike="noStrike" dirty="0">
                <a:solidFill>
                  <a:srgbClr val="000000"/>
                </a:solidFill>
                <a:effectLst/>
              </a:rPr>
              <a:t> and </a:t>
            </a:r>
            <a:r>
              <a:rPr lang="pl-PL" sz="1400" b="1" i="0" u="none" strike="noStrike" dirty="0" err="1">
                <a:solidFill>
                  <a:srgbClr val="000000"/>
                </a:solidFill>
                <a:effectLst/>
              </a:rPr>
              <a:t>manipulate</a:t>
            </a:r>
            <a:r>
              <a:rPr lang="pl-PL" sz="1400" b="1" dirty="0">
                <a:solidFill>
                  <a:srgbClr val="000000"/>
                </a:solidFill>
              </a:rPr>
              <a:t> </a:t>
            </a:r>
            <a:r>
              <a:rPr lang="pl-PL" sz="1400" b="1"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through</a:t>
            </a:r>
            <a:r>
              <a:rPr lang="pl-PL" sz="1400" b="0" i="0" u="none" strike="noStrike" dirty="0">
                <a:solidFill>
                  <a:srgbClr val="000000"/>
                </a:solidFill>
                <a:effectLst/>
              </a:rPr>
              <a:t> </a:t>
            </a:r>
            <a:r>
              <a:rPr lang="pl-PL" sz="1400" b="1" i="0" u="none" strike="noStrike" dirty="0" err="1">
                <a:solidFill>
                  <a:srgbClr val="000000"/>
                </a:solidFill>
                <a:effectLst/>
              </a:rPr>
              <a:t>low-quality</a:t>
            </a:r>
            <a:r>
              <a:rPr lang="pl-PL" sz="1400" b="1" i="0" u="none" strike="noStrike" dirty="0">
                <a:solidFill>
                  <a:srgbClr val="000000"/>
                </a:solidFill>
                <a:effectLst/>
              </a:rPr>
              <a:t> </a:t>
            </a:r>
            <a:r>
              <a:rPr lang="pl-PL" sz="1400" b="1" i="0" u="none" strike="noStrike" dirty="0" err="1">
                <a:solidFill>
                  <a:srgbClr val="000000"/>
                </a:solidFill>
                <a:effectLst/>
              </a:rPr>
              <a:t>or</a:t>
            </a:r>
            <a:r>
              <a:rPr lang="pl-PL" sz="1400" b="1" i="0" u="none" strike="noStrike" dirty="0">
                <a:solidFill>
                  <a:srgbClr val="000000"/>
                </a:solidFill>
                <a:effectLst/>
              </a:rPr>
              <a:t> </a:t>
            </a:r>
            <a:r>
              <a:rPr lang="pl-PL" sz="1400" b="1" i="0" u="none" strike="noStrike" dirty="0" err="1">
                <a:solidFill>
                  <a:srgbClr val="000000"/>
                </a:solidFill>
                <a:effectLst/>
              </a:rPr>
              <a:t>unethical</a:t>
            </a:r>
            <a:r>
              <a:rPr lang="pl-PL" sz="1400" b="1" i="0" u="none" strike="noStrike" dirty="0">
                <a:solidFill>
                  <a:srgbClr val="000000"/>
                </a:solidFill>
                <a:effectLst/>
              </a:rPr>
              <a:t> </a:t>
            </a:r>
            <a:r>
              <a:rPr lang="pl-PL" sz="1400" b="1" i="0" u="none" strike="noStrike" dirty="0" err="1">
                <a:solidFill>
                  <a:srgbClr val="000000"/>
                </a:solidFill>
                <a:effectLst/>
              </a:rPr>
              <a:t>actions</a:t>
            </a:r>
            <a:r>
              <a:rPr lang="pl-PL" sz="1400" b="0" i="0" u="none" strike="noStrike" dirty="0">
                <a:solidFill>
                  <a:srgbClr val="000000"/>
                </a:solidFill>
                <a:effectLst/>
              </a:rPr>
              <a:t> to </a:t>
            </a:r>
            <a:r>
              <a:rPr lang="pl-PL" sz="1400" b="0" i="0" u="none" strike="noStrike" dirty="0" err="1">
                <a:solidFill>
                  <a:srgbClr val="000000"/>
                </a:solidFill>
                <a:effectLst/>
              </a:rPr>
              <a:t>achieve</a:t>
            </a:r>
            <a:r>
              <a:rPr lang="pl-PL" sz="1400" b="0" i="0" u="none" strike="noStrike" dirty="0">
                <a:solidFill>
                  <a:srgbClr val="000000"/>
                </a:solidFill>
                <a:effectLst/>
              </a:rPr>
              <a:t> </a:t>
            </a:r>
            <a:r>
              <a:rPr lang="pl-PL" sz="1400" b="0" i="0" u="none" strike="noStrike" dirty="0" err="1">
                <a:solidFill>
                  <a:srgbClr val="000000"/>
                </a:solidFill>
                <a:effectLst/>
              </a:rPr>
              <a:t>outcomes</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a:t>
            </a:r>
            <a:r>
              <a:rPr lang="pl-PL" sz="1400" b="1" i="0" u="none" strike="noStrike" dirty="0" err="1">
                <a:solidFill>
                  <a:srgbClr val="000000"/>
                </a:solidFill>
                <a:effectLst/>
              </a:rPr>
              <a:t>beneficial</a:t>
            </a:r>
            <a:r>
              <a:rPr lang="pl-PL" sz="1400" b="1" i="0" u="none" strike="noStrike" dirty="0">
                <a:solidFill>
                  <a:srgbClr val="000000"/>
                </a:solidFill>
                <a:effectLst/>
              </a:rPr>
              <a:t> to </a:t>
            </a:r>
            <a:r>
              <a:rPr lang="pl-PL" sz="1400" b="1" i="0" u="none" strike="noStrike" dirty="0" err="1">
                <a:solidFill>
                  <a:srgbClr val="000000"/>
                </a:solidFill>
                <a:effectLst/>
              </a:rPr>
              <a:t>themselves</a:t>
            </a:r>
            <a:r>
              <a:rPr lang="pl-PL" sz="1400" b="0" i="0" u="none" strike="noStrike" dirty="0">
                <a:solidFill>
                  <a:srgbClr val="000000"/>
                </a:solidFill>
                <a:effectLst/>
              </a:rPr>
              <a:t>. At </a:t>
            </a:r>
            <a:r>
              <a:rPr lang="pl-PL" sz="1400" b="0" i="0" u="none" strike="noStrike" dirty="0" err="1">
                <a:solidFill>
                  <a:srgbClr val="000000"/>
                </a:solidFill>
                <a:effectLst/>
              </a:rPr>
              <a:t>first</a:t>
            </a:r>
            <a:r>
              <a:rPr lang="pl-PL" sz="1400" b="0" i="0" u="none" strike="noStrike" dirty="0">
                <a:solidFill>
                  <a:srgbClr val="000000"/>
                </a:solidFill>
                <a:effectLst/>
              </a:rPr>
              <a:t> </a:t>
            </a:r>
            <a:r>
              <a:rPr lang="pl-PL" sz="1400" b="0" i="0" u="none" strike="noStrike" dirty="0" err="1">
                <a:solidFill>
                  <a:srgbClr val="000000"/>
                </a:solidFill>
                <a:effectLst/>
              </a:rPr>
              <a:t>glance</a:t>
            </a:r>
            <a:r>
              <a:rPr lang="pl-PL" sz="1400" b="0" i="0" u="none" strike="noStrike" dirty="0">
                <a:solidFill>
                  <a:srgbClr val="000000"/>
                </a:solidFill>
                <a:effectLst/>
              </a:rPr>
              <a:t>, </a:t>
            </a:r>
            <a:r>
              <a:rPr lang="pl-PL" sz="1400" b="0" i="0" u="none" strike="noStrike" dirty="0" err="1">
                <a:solidFill>
                  <a:srgbClr val="000000"/>
                </a:solidFill>
                <a:effectLst/>
              </a:rPr>
              <a:t>this</a:t>
            </a:r>
            <a:r>
              <a:rPr lang="pl-PL" sz="1400" b="0" i="0" u="none" strike="noStrike" dirty="0">
                <a:solidFill>
                  <a:srgbClr val="000000"/>
                </a:solidFill>
                <a:effectLst/>
              </a:rPr>
              <a:t> </a:t>
            </a:r>
            <a:r>
              <a:rPr lang="pl-PL" sz="1400" b="0" i="0" u="none" strike="noStrike" dirty="0" err="1">
                <a:solidFill>
                  <a:srgbClr val="000000"/>
                </a:solidFill>
                <a:effectLst/>
              </a:rPr>
              <a:t>may</a:t>
            </a:r>
            <a:r>
              <a:rPr lang="pl-PL" sz="1400" b="0" i="0" u="none" strike="noStrike" dirty="0">
                <a:solidFill>
                  <a:srgbClr val="000000"/>
                </a:solidFill>
                <a:effectLst/>
              </a:rPr>
              <a:t> </a:t>
            </a:r>
            <a:r>
              <a:rPr lang="pl-PL" sz="1400" b="1" i="0" u="none" strike="noStrike" dirty="0" err="1">
                <a:solidFill>
                  <a:srgbClr val="000000"/>
                </a:solidFill>
                <a:effectLst/>
              </a:rPr>
              <a:t>appear</a:t>
            </a:r>
            <a:r>
              <a:rPr lang="pl-PL" sz="1400" b="1" i="0" u="none" strike="noStrike" dirty="0">
                <a:solidFill>
                  <a:srgbClr val="000000"/>
                </a:solidFill>
                <a:effectLst/>
              </a:rPr>
              <a:t> to be </a:t>
            </a:r>
            <a:r>
              <a:rPr lang="pl-PL" sz="1400" b="1" i="0" u="none" strike="noStrike" dirty="0" err="1">
                <a:solidFill>
                  <a:srgbClr val="000000"/>
                </a:solidFill>
                <a:effectLst/>
              </a:rPr>
              <a:t>participation</a:t>
            </a:r>
            <a:r>
              <a:rPr lang="pl-PL" sz="1400" b="0" i="0" u="none" strike="noStrike" dirty="0">
                <a:solidFill>
                  <a:srgbClr val="000000"/>
                </a:solidFill>
                <a:effectLst/>
              </a:rPr>
              <a:t>. To </a:t>
            </a:r>
            <a:r>
              <a:rPr lang="pl-PL" sz="1400" b="0" i="0" u="none" strike="noStrike" dirty="0" err="1">
                <a:solidFill>
                  <a:srgbClr val="000000"/>
                </a:solidFill>
                <a:effectLst/>
              </a:rPr>
              <a:t>properly</a:t>
            </a:r>
            <a:r>
              <a:rPr lang="pl-PL" sz="1400" b="0" i="0" u="none" strike="noStrike" dirty="0">
                <a:solidFill>
                  <a:srgbClr val="000000"/>
                </a:solidFill>
                <a:effectLst/>
              </a:rPr>
              <a:t> </a:t>
            </a:r>
            <a:r>
              <a:rPr lang="pl-PL" sz="1400" b="0" i="0" u="none" strike="noStrike" dirty="0" err="1">
                <a:solidFill>
                  <a:srgbClr val="000000"/>
                </a:solidFill>
                <a:effectLst/>
              </a:rPr>
              <a:t>understand</a:t>
            </a:r>
            <a:r>
              <a:rPr lang="pl-PL" sz="1400" b="0" i="0" u="none" strike="noStrike" dirty="0">
                <a:solidFill>
                  <a:srgbClr val="000000"/>
                </a:solidFill>
                <a:effectLst/>
              </a:rPr>
              <a:t> the </a:t>
            </a:r>
            <a:r>
              <a:rPr lang="pl-PL" sz="1400" b="0" i="0" u="none" strike="noStrike" dirty="0" err="1">
                <a:solidFill>
                  <a:srgbClr val="000000"/>
                </a:solidFill>
                <a:effectLst/>
              </a:rPr>
              <a:t>entire</a:t>
            </a:r>
            <a:r>
              <a:rPr lang="pl-PL" sz="1400" b="0" i="0" u="none" strike="noStrike" dirty="0">
                <a:solidFill>
                  <a:srgbClr val="000000"/>
                </a:solidFill>
                <a:effectLst/>
              </a:rPr>
              <a:t> </a:t>
            </a:r>
            <a:r>
              <a:rPr lang="pl-PL" sz="1400" b="0" i="0" u="none" strike="noStrike" dirty="0" err="1">
                <a:solidFill>
                  <a:srgbClr val="000000"/>
                </a:solidFill>
                <a:effectLst/>
              </a:rPr>
              <a:t>process</a:t>
            </a:r>
            <a:r>
              <a:rPr lang="pl-PL" sz="1400" b="0" i="0" u="none" strike="noStrike" dirty="0">
                <a:solidFill>
                  <a:srgbClr val="000000"/>
                </a:solidFill>
                <a:effectLst/>
              </a:rPr>
              <a:t> of </a:t>
            </a:r>
            <a:r>
              <a:rPr lang="pl-PL" sz="1400" b="0" i="0" u="none" strike="noStrike" dirty="0" err="1">
                <a:solidFill>
                  <a:srgbClr val="000000"/>
                </a:solidFill>
                <a:effectLst/>
              </a:rPr>
              <a:t>participation</a:t>
            </a:r>
            <a:r>
              <a:rPr lang="pl-PL" sz="1400" b="0" i="0" u="none" strike="noStrike" dirty="0">
                <a:solidFill>
                  <a:srgbClr val="000000"/>
                </a:solidFill>
                <a:effectLst/>
              </a:rPr>
              <a:t>, </a:t>
            </a:r>
            <a:r>
              <a:rPr lang="pl-PL" sz="1400" b="1" i="0" u="none" strike="noStrike" dirty="0" err="1">
                <a:solidFill>
                  <a:srgbClr val="000000"/>
                </a:solidFill>
                <a:effectLst/>
              </a:rPr>
              <a:t>more</a:t>
            </a:r>
            <a:r>
              <a:rPr lang="pl-PL" sz="1400" b="1" i="0" u="none" strike="noStrike" dirty="0">
                <a:solidFill>
                  <a:srgbClr val="000000"/>
                </a:solidFill>
                <a:effectLst/>
              </a:rPr>
              <a:t> </a:t>
            </a:r>
            <a:r>
              <a:rPr lang="pl-PL" sz="1400" b="1" i="0" u="none" strike="noStrike" dirty="0" err="1">
                <a:solidFill>
                  <a:srgbClr val="000000"/>
                </a:solidFill>
                <a:effectLst/>
              </a:rPr>
              <a:t>experience</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needed</a:t>
            </a:r>
            <a:r>
              <a:rPr lang="pl-PL" sz="1400" b="0" i="0" u="none" strike="noStrike" dirty="0">
                <a:solidFill>
                  <a:srgbClr val="000000"/>
                </a:solidFill>
                <a:effectLst/>
              </a:rPr>
              <a:t>. </a:t>
            </a:r>
            <a:r>
              <a:rPr lang="pl-PL" sz="1400" b="0" i="0" u="none" strike="noStrike" dirty="0" err="1">
                <a:solidFill>
                  <a:srgbClr val="000000"/>
                </a:solidFill>
                <a:effectLst/>
              </a:rPr>
              <a:t>Such</a:t>
            </a:r>
            <a:r>
              <a:rPr lang="pl-PL" sz="1400" b="0" i="0" u="none" strike="noStrike" dirty="0">
                <a:solidFill>
                  <a:srgbClr val="000000"/>
                </a:solidFill>
                <a:effectLst/>
              </a:rPr>
              <a:t> </a:t>
            </a:r>
            <a:r>
              <a:rPr lang="pl-PL" sz="1400" b="0" i="0" u="none" strike="noStrike" dirty="0" err="1">
                <a:solidFill>
                  <a:srgbClr val="000000"/>
                </a:solidFill>
                <a:effectLst/>
              </a:rPr>
              <a:t>manipulation</a:t>
            </a:r>
            <a:r>
              <a:rPr lang="pl-PL" sz="1400" b="0" i="0" u="none" strike="noStrike" dirty="0">
                <a:solidFill>
                  <a:srgbClr val="000000"/>
                </a:solidFill>
                <a:effectLst/>
              </a:rPr>
              <a:t> </a:t>
            </a:r>
            <a:r>
              <a:rPr lang="pl-PL" sz="1400" b="0" i="0" u="none" strike="noStrike" dirty="0" err="1">
                <a:solidFill>
                  <a:srgbClr val="000000"/>
                </a:solidFill>
                <a:effectLst/>
              </a:rPr>
              <a:t>should</a:t>
            </a:r>
            <a:r>
              <a:rPr lang="pl-PL" sz="1400" b="0" i="0" u="none" strike="noStrike" dirty="0">
                <a:solidFill>
                  <a:srgbClr val="000000"/>
                </a:solidFill>
                <a:effectLst/>
              </a:rPr>
              <a:t> be </a:t>
            </a:r>
            <a:r>
              <a:rPr lang="pl-PL" sz="1400" b="1" i="0" u="none" strike="noStrike" dirty="0" err="1">
                <a:solidFill>
                  <a:srgbClr val="000000"/>
                </a:solidFill>
                <a:effectLst/>
              </a:rPr>
              <a:t>avoided</a:t>
            </a:r>
            <a:r>
              <a:rPr lang="pl-PL" sz="1400" b="0" i="0" u="none" strike="noStrike" dirty="0">
                <a:solidFill>
                  <a:srgbClr val="000000"/>
                </a:solidFill>
                <a:effectLst/>
              </a:rPr>
              <a:t>, </a:t>
            </a:r>
            <a:r>
              <a:rPr lang="pl-PL" sz="1400" b="0" i="0" u="none" strike="noStrike" dirty="0" err="1">
                <a:solidFill>
                  <a:srgbClr val="000000"/>
                </a:solidFill>
                <a:effectLst/>
              </a:rPr>
              <a:t>ensuring</a:t>
            </a:r>
            <a:r>
              <a:rPr lang="pl-PL" sz="1400" b="0" i="0" u="none" strike="noStrike" dirty="0">
                <a:solidFill>
                  <a:srgbClr val="000000"/>
                </a:solidFill>
                <a:effectLst/>
              </a:rPr>
              <a:t> a </a:t>
            </a:r>
            <a:r>
              <a:rPr lang="pl-PL" sz="1400" b="1" i="0" u="none" strike="noStrike" dirty="0" err="1">
                <a:solidFill>
                  <a:srgbClr val="000000"/>
                </a:solidFill>
                <a:effectLst/>
              </a:rPr>
              <a:t>shared</a:t>
            </a:r>
            <a:r>
              <a:rPr lang="pl-PL" sz="1400" b="1" i="0" u="none" strike="noStrike" dirty="0">
                <a:solidFill>
                  <a:srgbClr val="000000"/>
                </a:solidFill>
                <a:effectLst/>
              </a:rPr>
              <a:t> </a:t>
            </a:r>
            <a:r>
              <a:rPr lang="pl-PL" sz="1400" b="1" i="0" u="none" strike="noStrike" dirty="0" err="1">
                <a:solidFill>
                  <a:srgbClr val="000000"/>
                </a:solidFill>
                <a:effectLst/>
              </a:rPr>
              <a:t>understanding</a:t>
            </a:r>
            <a:r>
              <a:rPr lang="pl-PL" sz="1400" b="0" i="0" u="none" strike="noStrike" dirty="0">
                <a:solidFill>
                  <a:srgbClr val="000000"/>
                </a:solidFill>
                <a:effectLst/>
              </a:rPr>
              <a:t> of the idea of </a:t>
            </a:r>
            <a:r>
              <a:rPr lang="pl-PL" sz="1400" b="1" i="0" u="none" strike="noStrike" dirty="0" err="1">
                <a:solidFill>
                  <a:srgbClr val="000000"/>
                </a:solidFill>
                <a:effectLst/>
              </a:rPr>
              <a:t>rights-based</a:t>
            </a:r>
            <a:r>
              <a:rPr lang="pl-PL" sz="1400" b="1" i="0" u="none" strike="noStrike" dirty="0">
                <a:solidFill>
                  <a:srgbClr val="000000"/>
                </a:solidFill>
                <a:effectLst/>
              </a:rPr>
              <a:t> </a:t>
            </a:r>
            <a:r>
              <a:rPr lang="pl-PL" sz="1400" b="1" i="0" u="none" strike="noStrike" dirty="0" err="1">
                <a:solidFill>
                  <a:srgbClr val="000000"/>
                </a:solidFill>
                <a:effectLst/>
              </a:rPr>
              <a:t>child</a:t>
            </a:r>
            <a:r>
              <a:rPr lang="pl-PL" sz="1400" b="1" i="0" u="none" strike="noStrike" dirty="0">
                <a:solidFill>
                  <a:srgbClr val="000000"/>
                </a:solidFill>
                <a:effectLst/>
              </a:rPr>
              <a:t> </a:t>
            </a:r>
            <a:r>
              <a:rPr lang="pl-PL" sz="1400" b="1" i="0" u="none" strike="noStrike" dirty="0" err="1">
                <a:solidFill>
                  <a:srgbClr val="000000"/>
                </a:solidFill>
                <a:effectLst/>
              </a:rPr>
              <a:t>participation</a:t>
            </a:r>
            <a:r>
              <a:rPr lang="pl-PL" sz="1400" b="0" i="0" u="none" strike="noStrike" dirty="0">
                <a:solidFill>
                  <a:srgbClr val="000000"/>
                </a:solidFill>
                <a:effectLst/>
              </a:rPr>
              <a:t>. It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also</a:t>
            </a:r>
            <a:r>
              <a:rPr lang="pl-PL" sz="1400" b="0" i="0" u="none" strike="noStrike" dirty="0">
                <a:solidFill>
                  <a:srgbClr val="000000"/>
                </a:solidFill>
                <a:effectLst/>
              </a:rPr>
              <a:t> </a:t>
            </a:r>
            <a:r>
              <a:rPr lang="pl-PL" sz="1400" b="0" i="0" u="none" strike="noStrike" dirty="0" err="1">
                <a:solidFill>
                  <a:srgbClr val="000000"/>
                </a:solidFill>
                <a:effectLst/>
              </a:rPr>
              <a:t>helpful</a:t>
            </a:r>
            <a:r>
              <a:rPr lang="pl-PL" sz="1400" b="0" i="0" u="none" strike="noStrike" dirty="0">
                <a:solidFill>
                  <a:srgbClr val="000000"/>
                </a:solidFill>
                <a:effectLst/>
              </a:rPr>
              <a:t> to be </a:t>
            </a:r>
            <a:r>
              <a:rPr lang="pl-PL" sz="1400" b="0" i="0" u="none" strike="noStrike" dirty="0" err="1">
                <a:solidFill>
                  <a:srgbClr val="000000"/>
                </a:solidFill>
                <a:effectLst/>
              </a:rPr>
              <a:t>familiar</a:t>
            </a:r>
            <a:r>
              <a:rPr lang="pl-PL" sz="1400" b="0" i="0" u="none" strike="noStrike" dirty="0">
                <a:solidFill>
                  <a:srgbClr val="000000"/>
                </a:solidFill>
                <a:effectLst/>
              </a:rPr>
              <a:t> with </a:t>
            </a:r>
            <a:r>
              <a:rPr lang="pl-PL" sz="1400" b="1" i="0" u="none" strike="noStrike" dirty="0" err="1">
                <a:solidFill>
                  <a:srgbClr val="000000"/>
                </a:solidFill>
                <a:effectLst/>
              </a:rPr>
              <a:t>different</a:t>
            </a:r>
            <a:r>
              <a:rPr lang="pl-PL" sz="1400" b="1" i="0" u="none" strike="noStrike" dirty="0">
                <a:solidFill>
                  <a:srgbClr val="000000"/>
                </a:solidFill>
                <a:effectLst/>
              </a:rPr>
              <a:t> </a:t>
            </a:r>
            <a:r>
              <a:rPr lang="pl-PL" sz="1400" b="1" i="0" u="none" strike="noStrike" dirty="0" err="1">
                <a:solidFill>
                  <a:srgbClr val="000000"/>
                </a:solidFill>
                <a:effectLst/>
              </a:rPr>
              <a:t>models</a:t>
            </a:r>
            <a:r>
              <a:rPr lang="pl-PL" sz="1400" b="1" i="0" u="none" strike="noStrike" dirty="0">
                <a:solidFill>
                  <a:srgbClr val="000000"/>
                </a:solidFill>
                <a:effectLst/>
              </a:rPr>
              <a:t> of </a:t>
            </a:r>
            <a:r>
              <a:rPr lang="pl-PL" sz="1400" b="1" i="0" u="none" strike="noStrike" dirty="0" err="1">
                <a:solidFill>
                  <a:srgbClr val="000000"/>
                </a:solidFill>
                <a:effectLst/>
              </a:rPr>
              <a:t>participation</a:t>
            </a:r>
            <a:r>
              <a:rPr lang="pl-PL" sz="1400" b="0" i="0" u="none" strike="noStrike" dirty="0">
                <a:solidFill>
                  <a:srgbClr val="000000"/>
                </a:solidFill>
                <a:effectLst/>
              </a:rPr>
              <a:t>, the </a:t>
            </a:r>
            <a:r>
              <a:rPr lang="pl-PL" sz="1400" b="1" i="0" u="none" strike="noStrike" dirty="0" err="1">
                <a:solidFill>
                  <a:srgbClr val="000000"/>
                </a:solidFill>
                <a:effectLst/>
              </a:rPr>
              <a:t>relationship</a:t>
            </a:r>
            <a:r>
              <a:rPr lang="pl-PL" sz="1400" b="1" i="0" u="none" strike="noStrike" dirty="0">
                <a:solidFill>
                  <a:srgbClr val="000000"/>
                </a:solidFill>
                <a:effectLst/>
              </a:rPr>
              <a:t> </a:t>
            </a:r>
            <a:r>
              <a:rPr lang="pl-PL" sz="1400" b="1" i="0" u="none" strike="noStrike" dirty="0" err="1">
                <a:solidFill>
                  <a:srgbClr val="000000"/>
                </a:solidFill>
                <a:effectLst/>
              </a:rPr>
              <a:t>between</a:t>
            </a:r>
            <a:r>
              <a:rPr lang="pl-PL" sz="1400" b="1" i="0" u="none" strike="noStrike" dirty="0">
                <a:solidFill>
                  <a:srgbClr val="000000"/>
                </a:solidFill>
                <a:effectLst/>
              </a:rPr>
              <a:t> the </a:t>
            </a:r>
            <a:r>
              <a:rPr lang="pl-PL" sz="1400" b="1" i="0" u="none" strike="noStrike" dirty="0" err="1">
                <a:solidFill>
                  <a:srgbClr val="000000"/>
                </a:solidFill>
                <a:effectLst/>
              </a:rPr>
              <a:t>rights-holder</a:t>
            </a:r>
            <a:r>
              <a:rPr lang="pl-PL" sz="1400" b="1" i="0" u="none" strike="noStrike" dirty="0">
                <a:solidFill>
                  <a:srgbClr val="000000"/>
                </a:solidFill>
                <a:effectLst/>
              </a:rPr>
              <a:t> (the </a:t>
            </a:r>
            <a:r>
              <a:rPr lang="pl-PL" sz="1400" b="1" i="0" u="none" strike="noStrike" dirty="0" err="1">
                <a:solidFill>
                  <a:srgbClr val="000000"/>
                </a:solidFill>
                <a:effectLst/>
              </a:rPr>
              <a:t>child</a:t>
            </a:r>
            <a:r>
              <a:rPr lang="pl-PL" sz="1400" b="1" i="0" u="none" strike="noStrike" dirty="0">
                <a:solidFill>
                  <a:srgbClr val="000000"/>
                </a:solidFill>
                <a:effectLst/>
              </a:rPr>
              <a:t>)</a:t>
            </a:r>
            <a:r>
              <a:rPr lang="pl-PL" sz="1400" b="0" i="0" u="none" strike="noStrike" dirty="0">
                <a:solidFill>
                  <a:srgbClr val="000000"/>
                </a:solidFill>
                <a:effectLst/>
              </a:rPr>
              <a:t> and the </a:t>
            </a:r>
            <a:r>
              <a:rPr lang="pl-PL" sz="1400" b="1" i="0" u="none" strike="noStrike" dirty="0" err="1">
                <a:solidFill>
                  <a:srgbClr val="000000"/>
                </a:solidFill>
                <a:effectLst/>
              </a:rPr>
              <a:t>duty-bearer</a:t>
            </a:r>
            <a:r>
              <a:rPr lang="pl-PL" sz="1400" b="1" i="0" u="none" strike="noStrike" dirty="0">
                <a:solidFill>
                  <a:srgbClr val="000000"/>
                </a:solidFill>
                <a:effectLst/>
              </a:rPr>
              <a:t> (the </a:t>
            </a:r>
            <a:r>
              <a:rPr lang="pl-PL" sz="1400" b="1" i="0" u="none" strike="noStrike" dirty="0" err="1">
                <a:solidFill>
                  <a:srgbClr val="000000"/>
                </a:solidFill>
                <a:effectLst/>
              </a:rPr>
              <a:t>adult</a:t>
            </a:r>
            <a:r>
              <a:rPr lang="pl-PL" sz="1400" b="1" i="0" u="none" strike="noStrike" dirty="0">
                <a:solidFill>
                  <a:srgbClr val="000000"/>
                </a:solidFill>
                <a:effectLst/>
              </a:rPr>
              <a:t>)</a:t>
            </a:r>
            <a:r>
              <a:rPr lang="pl-PL" sz="1400" b="0" i="0" u="none" strike="noStrike" dirty="0">
                <a:solidFill>
                  <a:srgbClr val="000000"/>
                </a:solidFill>
                <a:effectLst/>
              </a:rPr>
              <a:t>, as </a:t>
            </a:r>
            <a:r>
              <a:rPr lang="pl-PL" sz="1400" b="0" i="0" u="none" strike="noStrike" dirty="0" err="1">
                <a:solidFill>
                  <a:srgbClr val="000000"/>
                </a:solidFill>
                <a:effectLst/>
              </a:rPr>
              <a:t>well</a:t>
            </a:r>
            <a:r>
              <a:rPr lang="pl-PL" sz="1400" b="0" i="0" u="none" strike="noStrike" dirty="0">
                <a:solidFill>
                  <a:srgbClr val="000000"/>
                </a:solidFill>
                <a:effectLst/>
              </a:rPr>
              <a:t> as the </a:t>
            </a:r>
            <a:r>
              <a:rPr lang="pl-PL" sz="1400" b="1" i="0" u="none" strike="noStrike" dirty="0" err="1">
                <a:solidFill>
                  <a:srgbClr val="000000"/>
                </a:solidFill>
                <a:effectLst/>
              </a:rPr>
              <a:t>principles</a:t>
            </a:r>
            <a:r>
              <a:rPr lang="pl-PL" sz="1400" b="1" i="0" u="none" strike="noStrike" dirty="0">
                <a:solidFill>
                  <a:srgbClr val="000000"/>
                </a:solidFill>
                <a:effectLst/>
              </a:rPr>
              <a:t> of </a:t>
            </a:r>
            <a:r>
              <a:rPr lang="pl-PL" sz="1400" b="1" i="0" u="none" strike="noStrike" dirty="0" err="1">
                <a:solidFill>
                  <a:srgbClr val="000000"/>
                </a:solidFill>
                <a:effectLst/>
              </a:rPr>
              <a:t>genuine</a:t>
            </a:r>
            <a:r>
              <a:rPr lang="pl-PL" sz="1400" b="1" i="0" u="none" strike="noStrike" dirty="0">
                <a:solidFill>
                  <a:srgbClr val="000000"/>
                </a:solidFill>
                <a:effectLst/>
              </a:rPr>
              <a:t> </a:t>
            </a:r>
            <a:r>
              <a:rPr lang="pl-PL" sz="1400" b="1" i="0" u="none" strike="noStrike" dirty="0" err="1">
                <a:solidFill>
                  <a:srgbClr val="000000"/>
                </a:solidFill>
                <a:effectLst/>
              </a:rPr>
              <a:t>participation</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Paying</a:t>
            </a:r>
            <a:r>
              <a:rPr lang="pl-PL" sz="1400" b="0" i="0" u="none" strike="noStrike" dirty="0">
                <a:solidFill>
                  <a:srgbClr val="000000"/>
                </a:solidFill>
                <a:effectLst/>
              </a:rPr>
              <a:t> </a:t>
            </a:r>
            <a:r>
              <a:rPr lang="pl-PL" sz="1400" b="0" i="0" u="none" strike="noStrike" dirty="0" err="1">
                <a:solidFill>
                  <a:srgbClr val="000000"/>
                </a:solidFill>
                <a:effectLst/>
              </a:rPr>
              <a:t>attention</a:t>
            </a:r>
            <a:r>
              <a:rPr lang="pl-PL" sz="1400" b="0" i="0" u="none" strike="noStrike" dirty="0">
                <a:solidFill>
                  <a:srgbClr val="000000"/>
                </a:solidFill>
                <a:effectLst/>
              </a:rPr>
              <a:t> to </a:t>
            </a:r>
            <a:r>
              <a:rPr lang="pl-PL" sz="1400" b="0" i="0" u="none" strike="noStrike" dirty="0" err="1">
                <a:solidFill>
                  <a:srgbClr val="000000"/>
                </a:solidFill>
                <a:effectLst/>
              </a:rPr>
              <a:t>these</a:t>
            </a:r>
            <a:r>
              <a:rPr lang="pl-PL" sz="1400" b="0" i="0" u="none" strike="noStrike" dirty="0">
                <a:solidFill>
                  <a:srgbClr val="000000"/>
                </a:solidFill>
                <a:effectLst/>
              </a:rPr>
              <a:t> </a:t>
            </a:r>
            <a:r>
              <a:rPr lang="pl-PL" sz="1400" b="0" i="0" u="none" strike="noStrike" dirty="0" err="1">
                <a:solidFill>
                  <a:srgbClr val="000000"/>
                </a:solidFill>
                <a:effectLst/>
              </a:rPr>
              <a:t>aspects</a:t>
            </a:r>
            <a:r>
              <a:rPr lang="pl-PL" sz="1400" b="0" i="0" u="none" strike="noStrike" dirty="0">
                <a:solidFill>
                  <a:srgbClr val="000000"/>
                </a:solidFill>
                <a:effectLst/>
              </a:rPr>
              <a:t>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0" i="0" u="none" strike="noStrike" dirty="0" err="1">
                <a:solidFill>
                  <a:srgbClr val="000000"/>
                </a:solidFill>
                <a:effectLst/>
              </a:rPr>
              <a:t>help</a:t>
            </a:r>
            <a:r>
              <a:rPr lang="pl-PL" sz="1400" b="0" i="0" u="none" strike="noStrike" dirty="0">
                <a:solidFill>
                  <a:srgbClr val="000000"/>
                </a:solidFill>
                <a:effectLst/>
              </a:rPr>
              <a:t> </a:t>
            </a:r>
            <a:r>
              <a:rPr lang="pl-PL" sz="1400" b="1" i="0" u="none" strike="noStrike" dirty="0" err="1">
                <a:solidFill>
                  <a:srgbClr val="000000"/>
                </a:solidFill>
                <a:effectLst/>
              </a:rPr>
              <a:t>prevent</a:t>
            </a:r>
            <a:r>
              <a:rPr lang="pl-PL" sz="1400" b="1" i="0" u="none" strike="noStrike" dirty="0">
                <a:solidFill>
                  <a:srgbClr val="000000"/>
                </a:solidFill>
                <a:effectLst/>
              </a:rPr>
              <a:t> </a:t>
            </a:r>
            <a:r>
              <a:rPr lang="pl-PL" sz="1400" b="1" i="0" u="none" strike="noStrike" dirty="0" err="1">
                <a:solidFill>
                  <a:srgbClr val="000000"/>
                </a:solidFill>
                <a:effectLst/>
              </a:rPr>
              <a:t>manipulation</a:t>
            </a:r>
            <a:r>
              <a:rPr lang="pl-PL" sz="1400" b="0" i="0" u="none" strike="noStrike" dirty="0">
                <a:solidFill>
                  <a:srgbClr val="000000"/>
                </a:solidFill>
                <a:effectLst/>
              </a:rPr>
              <a:t>.</a:t>
            </a:r>
            <a:endParaRPr lang="pl-PL" sz="1400" dirty="0"/>
          </a:p>
          <a:p>
            <a:pPr marL="0" indent="0" algn="r">
              <a:lnSpc>
                <a:spcPct val="160000"/>
              </a:lnSpc>
              <a:buNone/>
            </a:pPr>
            <a:r>
              <a:rPr lang="pl-PL" sz="1200" dirty="0"/>
              <a:t>" </a:t>
            </a:r>
            <a:r>
              <a:rPr lang="pl-PL" sz="1200" dirty="0" err="1"/>
              <a:t>Common</a:t>
            </a:r>
            <a:r>
              <a:rPr lang="pl-PL" sz="1200" dirty="0"/>
              <a:t> </a:t>
            </a:r>
            <a:r>
              <a:rPr lang="pl-PL" sz="1200" dirty="0" err="1"/>
              <a:t>misconceptions</a:t>
            </a:r>
            <a:r>
              <a:rPr lang="pl-PL" sz="1200" dirty="0"/>
              <a:t> </a:t>
            </a:r>
            <a:r>
              <a:rPr lang="pl-PL" sz="1200" dirty="0" err="1"/>
              <a:t>about</a:t>
            </a:r>
            <a:r>
              <a:rPr lang="pl-PL" sz="1200" dirty="0"/>
              <a:t> </a:t>
            </a:r>
            <a:r>
              <a:rPr lang="pl-PL" sz="1200" dirty="0" err="1"/>
              <a:t>children’s</a:t>
            </a:r>
            <a:r>
              <a:rPr lang="pl-PL" sz="1200" dirty="0"/>
              <a:t> </a:t>
            </a:r>
            <a:r>
              <a:rPr lang="pl-PL" sz="1200" dirty="0" err="1"/>
              <a:t>rights</a:t>
            </a:r>
            <a:r>
              <a:rPr lang="pl-PL" sz="1200" dirty="0"/>
              <a:t>”, UNICEF, p. 4, </a:t>
            </a:r>
            <a:r>
              <a:rPr lang="pl-PL" sz="1200" dirty="0">
                <a:hlinkClick r:id="rId2"/>
              </a:rPr>
              <a:t>link (PL)</a:t>
            </a:r>
            <a:endParaRPr lang="pl-PL" sz="1200" dirty="0"/>
          </a:p>
        </p:txBody>
      </p:sp>
      <p:pic>
        <p:nvPicPr>
          <p:cNvPr id="4" name="Obraz 3">
            <a:extLst>
              <a:ext uri="{FF2B5EF4-FFF2-40B4-BE49-F238E27FC236}">
                <a16:creationId xmlns:a16="http://schemas.microsoft.com/office/drawing/2014/main" id="{D9C109D8-D1CF-2E8A-C4DD-796FFC350EEF}"/>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445752" y="2117630"/>
            <a:ext cx="2606039" cy="3767328"/>
          </a:xfrm>
          <a:prstGeom prst="rect">
            <a:avLst/>
          </a:prstGeom>
          <a:ln>
            <a:solidFill>
              <a:schemeClr val="tx1"/>
            </a:solidFill>
          </a:ln>
        </p:spPr>
      </p:pic>
      <p:sp>
        <p:nvSpPr>
          <p:cNvPr id="5" name="Pagon 4">
            <a:hlinkClick r:id="rId4" action="ppaction://hlinksldjump"/>
            <a:extLst>
              <a:ext uri="{FF2B5EF4-FFF2-40B4-BE49-F238E27FC236}">
                <a16:creationId xmlns:a16="http://schemas.microsoft.com/office/drawing/2014/main" id="{73BCC5CC-1BB0-3522-3975-CA26F3D74EA5}"/>
              </a:ext>
            </a:extLst>
          </p:cNvPr>
          <p:cNvSpPr/>
          <p:nvPr/>
        </p:nvSpPr>
        <p:spPr>
          <a:xfrm>
            <a:off x="8668008" y="5614958"/>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24219856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0BE2FD-5141-9484-8BDA-AB63D4E474BF}"/>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41FCCEBF-D76C-7706-9FEA-368F29C149F1}"/>
              </a:ext>
            </a:extLst>
          </p:cNvPr>
          <p:cNvSpPr>
            <a:spLocks noGrp="1"/>
          </p:cNvSpPr>
          <p:nvPr>
            <p:ph type="title"/>
          </p:nvPr>
        </p:nvSpPr>
        <p:spPr/>
        <p:txBody>
          <a:bodyPr>
            <a:normAutofit fontScale="90000"/>
          </a:bodyPr>
          <a:lstStyle/>
          <a:p>
            <a:pPr marL="0" indent="0">
              <a:lnSpc>
                <a:spcPct val="160000"/>
              </a:lnSpc>
              <a:buNone/>
            </a:pPr>
            <a:r>
              <a:rPr lang="pl-PL" sz="3600" dirty="0"/>
              <a:t>"</a:t>
            </a:r>
            <a:r>
              <a:rPr lang="pl-PL" sz="3600" dirty="0" err="1"/>
              <a:t>Common</a:t>
            </a:r>
            <a:r>
              <a:rPr lang="pl-PL" sz="3600" dirty="0"/>
              <a:t> </a:t>
            </a:r>
            <a:r>
              <a:rPr lang="pl-PL" sz="3600" dirty="0" err="1">
                <a:solidFill>
                  <a:srgbClr val="C00000"/>
                </a:solidFill>
              </a:rPr>
              <a:t>misconceptions</a:t>
            </a:r>
            <a:r>
              <a:rPr lang="pl-PL" sz="3600" dirty="0">
                <a:solidFill>
                  <a:srgbClr val="C00000"/>
                </a:solidFill>
              </a:rPr>
              <a:t> </a:t>
            </a:r>
            <a:r>
              <a:rPr lang="pl-PL" sz="3600" dirty="0" err="1"/>
              <a:t>about</a:t>
            </a:r>
            <a:r>
              <a:rPr lang="pl-PL" sz="3600" dirty="0"/>
              <a:t> </a:t>
            </a:r>
            <a:r>
              <a:rPr lang="pl-PL" sz="3600" dirty="0" err="1"/>
              <a:t>children’s</a:t>
            </a:r>
            <a:r>
              <a:rPr lang="pl-PL" sz="3600" dirty="0"/>
              <a:t> </a:t>
            </a:r>
            <a:r>
              <a:rPr lang="pl-PL" sz="3600" dirty="0" err="1"/>
              <a:t>rights</a:t>
            </a:r>
            <a:r>
              <a:rPr lang="pl-PL" sz="3600" dirty="0"/>
              <a:t>”, UNICEF</a:t>
            </a:r>
          </a:p>
        </p:txBody>
      </p:sp>
      <p:sp>
        <p:nvSpPr>
          <p:cNvPr id="3" name="Symbol zastępczy zawartości 2">
            <a:extLst>
              <a:ext uri="{FF2B5EF4-FFF2-40B4-BE49-F238E27FC236}">
                <a16:creationId xmlns:a16="http://schemas.microsoft.com/office/drawing/2014/main" id="{906B4D82-C801-410F-0376-A3823E34F3C9}"/>
              </a:ext>
            </a:extLst>
          </p:cNvPr>
          <p:cNvSpPr>
            <a:spLocks noGrp="1"/>
          </p:cNvSpPr>
          <p:nvPr>
            <p:ph idx="1"/>
          </p:nvPr>
        </p:nvSpPr>
        <p:spPr>
          <a:xfrm>
            <a:off x="838200" y="1825625"/>
            <a:ext cx="8369808" cy="4351338"/>
          </a:xfrm>
        </p:spPr>
        <p:txBody>
          <a:bodyPr>
            <a:normAutofit/>
          </a:bodyPr>
          <a:lstStyle/>
          <a:p>
            <a:pPr marL="0" indent="0">
              <a:lnSpc>
                <a:spcPct val="160000"/>
              </a:lnSpc>
              <a:buNone/>
            </a:pPr>
            <a:r>
              <a:rPr lang="pl-PL" sz="1600" b="1" dirty="0" err="1"/>
              <a:t>Belief</a:t>
            </a:r>
            <a:r>
              <a:rPr lang="pl-PL" sz="1600" b="1" dirty="0"/>
              <a:t> no. 8: ‘</a:t>
            </a:r>
            <a:r>
              <a:rPr lang="pl-PL" sz="1600" b="1" dirty="0" err="1"/>
              <a:t>Children’s</a:t>
            </a:r>
            <a:r>
              <a:rPr lang="pl-PL" sz="1600" b="1" dirty="0"/>
              <a:t> </a:t>
            </a:r>
            <a:r>
              <a:rPr lang="pl-PL" sz="1600" b="1" dirty="0" err="1"/>
              <a:t>participation</a:t>
            </a:r>
            <a:r>
              <a:rPr lang="pl-PL" sz="1600" b="1" dirty="0"/>
              <a:t> </a:t>
            </a:r>
            <a:r>
              <a:rPr lang="pl-PL" sz="1600" b="1" dirty="0" err="1"/>
              <a:t>is</a:t>
            </a:r>
            <a:r>
              <a:rPr lang="pl-PL" sz="1600" b="1" dirty="0"/>
              <a:t> </a:t>
            </a:r>
            <a:r>
              <a:rPr lang="pl-PL" sz="1600" b="1" dirty="0" err="1"/>
              <a:t>too</a:t>
            </a:r>
            <a:r>
              <a:rPr lang="pl-PL" sz="1600" b="1" dirty="0"/>
              <a:t> </a:t>
            </a:r>
            <a:r>
              <a:rPr lang="pl-PL" sz="1600" b="1" dirty="0" err="1"/>
              <a:t>complicated</a:t>
            </a:r>
            <a:r>
              <a:rPr lang="pl-PL" sz="1600" b="1" dirty="0"/>
              <a:t>, </a:t>
            </a:r>
            <a:r>
              <a:rPr lang="pl-PL" sz="1600" b="1" dirty="0" err="1"/>
              <a:t>expensive</a:t>
            </a:r>
            <a:r>
              <a:rPr lang="pl-PL" sz="1600" b="1" dirty="0"/>
              <a:t>, and </a:t>
            </a:r>
            <a:r>
              <a:rPr lang="pl-PL" sz="1600" b="1" dirty="0" err="1"/>
              <a:t>time-consuming</a:t>
            </a:r>
            <a:r>
              <a:rPr lang="pl-PL" sz="1600" b="1" dirty="0"/>
              <a:t>’</a:t>
            </a:r>
          </a:p>
          <a:p>
            <a:pPr marL="0" indent="0" algn="l">
              <a:lnSpc>
                <a:spcPct val="150000"/>
              </a:lnSpc>
              <a:buNone/>
            </a:pPr>
            <a:r>
              <a:rPr lang="pl-PL" sz="1600" b="1" dirty="0" err="1">
                <a:solidFill>
                  <a:srgbClr val="C00000"/>
                </a:solidFill>
              </a:rPr>
              <a:t>It’s</a:t>
            </a:r>
            <a:r>
              <a:rPr lang="pl-PL" sz="1600" b="1" dirty="0">
                <a:solidFill>
                  <a:srgbClr val="C00000"/>
                </a:solidFill>
              </a:rPr>
              <a:t> a </a:t>
            </a:r>
            <a:r>
              <a:rPr lang="pl-PL" sz="1600" b="1" dirty="0" err="1">
                <a:solidFill>
                  <a:srgbClr val="C00000"/>
                </a:solidFill>
              </a:rPr>
              <a:t>myth</a:t>
            </a:r>
            <a:r>
              <a:rPr lang="pl-PL" sz="1600" b="1" dirty="0">
                <a:solidFill>
                  <a:srgbClr val="C00000"/>
                </a:solidFill>
              </a:rPr>
              <a:t>! </a:t>
            </a:r>
            <a:r>
              <a:rPr lang="pl-PL" sz="1400" b="1" i="0" u="none" strike="noStrike" dirty="0" err="1">
                <a:solidFill>
                  <a:srgbClr val="000000"/>
                </a:solidFill>
                <a:effectLst/>
              </a:rPr>
              <a:t>Children’s</a:t>
            </a:r>
            <a:r>
              <a:rPr lang="pl-PL" sz="1400" b="1" i="0" u="none" strike="noStrike" dirty="0">
                <a:solidFill>
                  <a:srgbClr val="000000"/>
                </a:solidFill>
                <a:effectLst/>
              </a:rPr>
              <a:t> </a:t>
            </a:r>
            <a:r>
              <a:rPr lang="pl-PL" sz="1400" b="1" i="0" u="none" strike="noStrike" dirty="0" err="1">
                <a:solidFill>
                  <a:srgbClr val="000000"/>
                </a:solidFill>
                <a:effectLst/>
              </a:rPr>
              <a:t>participation</a:t>
            </a:r>
            <a:r>
              <a:rPr lang="pl-PL" sz="1400" b="1" i="0" u="none" strike="noStrike" dirty="0">
                <a:solidFill>
                  <a:srgbClr val="000000"/>
                </a:solidFill>
                <a:effectLst/>
              </a:rPr>
              <a:t> </a:t>
            </a:r>
            <a:r>
              <a:rPr lang="pl-PL" sz="1400" b="1" i="0" u="none" strike="noStrike" dirty="0" err="1">
                <a:solidFill>
                  <a:srgbClr val="000000"/>
                </a:solidFill>
                <a:effectLst/>
              </a:rPr>
              <a:t>is</a:t>
            </a:r>
            <a:r>
              <a:rPr lang="pl-PL" sz="1400" b="1" i="0" u="none" strike="noStrike" dirty="0">
                <a:solidFill>
                  <a:srgbClr val="000000"/>
                </a:solidFill>
                <a:effectLst/>
              </a:rPr>
              <a:t> of </a:t>
            </a:r>
            <a:r>
              <a:rPr lang="pl-PL" sz="1400" b="1" i="0" u="none" strike="noStrike" dirty="0" err="1">
                <a:solidFill>
                  <a:srgbClr val="000000"/>
                </a:solidFill>
                <a:effectLst/>
              </a:rPr>
              <a:t>fundamental</a:t>
            </a:r>
            <a:r>
              <a:rPr lang="pl-PL" sz="1400" b="1" i="0" u="none" strike="noStrike" dirty="0">
                <a:solidFill>
                  <a:srgbClr val="000000"/>
                </a:solidFill>
                <a:effectLst/>
              </a:rPr>
              <a:t> </a:t>
            </a:r>
            <a:r>
              <a:rPr lang="pl-PL" sz="1400" b="1" i="0" u="none" strike="noStrike" dirty="0" err="1">
                <a:solidFill>
                  <a:srgbClr val="000000"/>
                </a:solidFill>
                <a:effectLst/>
              </a:rPr>
              <a:t>importance</a:t>
            </a:r>
            <a:r>
              <a:rPr lang="pl-PL" sz="1400" b="0" i="0" u="none" strike="noStrike" dirty="0">
                <a:solidFill>
                  <a:srgbClr val="000000"/>
                </a:solidFill>
                <a:effectLst/>
              </a:rPr>
              <a:t>, </a:t>
            </a:r>
            <a:r>
              <a:rPr lang="pl-PL" sz="1400" b="0" i="0" u="none" strike="noStrike" dirty="0" err="1">
                <a:solidFill>
                  <a:srgbClr val="000000"/>
                </a:solidFill>
                <a:effectLst/>
              </a:rPr>
              <a:t>especially</a:t>
            </a:r>
            <a:r>
              <a:rPr lang="pl-PL" sz="1400" b="0" i="0" u="none" strike="noStrike" dirty="0">
                <a:solidFill>
                  <a:srgbClr val="000000"/>
                </a:solidFill>
                <a:effectLst/>
              </a:rPr>
              <a:t> in </a:t>
            </a:r>
            <a:r>
              <a:rPr lang="pl-PL" sz="1400" b="0" i="0" u="none" strike="noStrike" dirty="0" err="1">
                <a:solidFill>
                  <a:srgbClr val="000000"/>
                </a:solidFill>
                <a:effectLst/>
              </a:rPr>
              <a:t>matters</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concern</a:t>
            </a:r>
            <a:r>
              <a:rPr lang="pl-PL" sz="1400" b="0" i="0" u="none" strike="noStrike" dirty="0">
                <a:solidFill>
                  <a:srgbClr val="000000"/>
                </a:solidFill>
                <a:effectLst/>
              </a:rPr>
              <a:t> </a:t>
            </a:r>
            <a:r>
              <a:rPr lang="pl-PL" sz="1400" b="0" i="0" u="none" strike="noStrike" dirty="0" err="1">
                <a:solidFill>
                  <a:srgbClr val="000000"/>
                </a:solidFill>
                <a:effectLst/>
              </a:rPr>
              <a:t>them</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should</a:t>
            </a:r>
            <a:r>
              <a:rPr lang="pl-PL" sz="1400" b="0" i="0" u="none" strike="noStrike" dirty="0">
                <a:solidFill>
                  <a:srgbClr val="000000"/>
                </a:solidFill>
                <a:effectLst/>
              </a:rPr>
              <a:t> </a:t>
            </a:r>
            <a:r>
              <a:rPr lang="pl-PL" sz="1400" b="1" i="0" u="none" strike="noStrike" dirty="0" err="1">
                <a:solidFill>
                  <a:srgbClr val="000000"/>
                </a:solidFill>
                <a:effectLst/>
              </a:rPr>
              <a:t>take</a:t>
            </a:r>
            <a:r>
              <a:rPr lang="pl-PL" sz="1400" b="1" i="0" u="none" strike="noStrike" dirty="0">
                <a:solidFill>
                  <a:srgbClr val="000000"/>
                </a:solidFill>
                <a:effectLst/>
              </a:rPr>
              <a:t> part</a:t>
            </a:r>
            <a:r>
              <a:rPr lang="pl-PL" sz="1400" b="0" i="0" u="none" strike="noStrike" dirty="0">
                <a:solidFill>
                  <a:srgbClr val="000000"/>
                </a:solidFill>
                <a:effectLst/>
              </a:rPr>
              <a:t> and be </a:t>
            </a:r>
            <a:r>
              <a:rPr lang="pl-PL" sz="1400" b="1" i="0" u="none" strike="noStrike" dirty="0" err="1">
                <a:solidFill>
                  <a:srgbClr val="000000"/>
                </a:solidFill>
                <a:effectLst/>
              </a:rPr>
              <a:t>actively</a:t>
            </a:r>
            <a:r>
              <a:rPr lang="pl-PL" sz="1400" b="1" i="0" u="none" strike="noStrike" dirty="0">
                <a:solidFill>
                  <a:srgbClr val="000000"/>
                </a:solidFill>
                <a:effectLst/>
              </a:rPr>
              <a:t> </a:t>
            </a:r>
            <a:r>
              <a:rPr lang="pl-PL" sz="1400" b="1" i="0" u="none" strike="noStrike" dirty="0" err="1">
                <a:solidFill>
                  <a:srgbClr val="000000"/>
                </a:solidFill>
                <a:effectLst/>
              </a:rPr>
              <a:t>involved</a:t>
            </a:r>
            <a:r>
              <a:rPr lang="pl-PL" sz="1400" b="0" i="0" u="none" strike="noStrike" dirty="0">
                <a:solidFill>
                  <a:srgbClr val="000000"/>
                </a:solidFill>
                <a:effectLst/>
              </a:rPr>
              <a:t> in the life of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1" i="0" u="none" strike="noStrike" dirty="0" err="1">
                <a:solidFill>
                  <a:srgbClr val="000000"/>
                </a:solidFill>
                <a:effectLst/>
              </a:rPr>
              <a:t>school</a:t>
            </a:r>
            <a:r>
              <a:rPr lang="pl-PL" sz="1400" b="0" i="0" u="none" strike="noStrike" dirty="0">
                <a:solidFill>
                  <a:srgbClr val="000000"/>
                </a:solidFill>
                <a:effectLst/>
              </a:rPr>
              <a:t> and </a:t>
            </a:r>
            <a:r>
              <a:rPr lang="pl-PL" sz="1400" b="1" i="0" u="none" strike="noStrike" dirty="0" err="1">
                <a:solidFill>
                  <a:srgbClr val="000000"/>
                </a:solidFill>
                <a:effectLst/>
              </a:rPr>
              <a:t>community</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0" i="0" u="none" strike="noStrike" dirty="0" err="1">
                <a:solidFill>
                  <a:srgbClr val="000000"/>
                </a:solidFill>
                <a:effectLst/>
              </a:rPr>
              <a:t>see</a:t>
            </a:r>
            <a:r>
              <a:rPr lang="pl-PL" sz="1400" b="0" i="0" u="none" strike="noStrike" dirty="0">
                <a:solidFill>
                  <a:srgbClr val="000000"/>
                </a:solidFill>
                <a:effectLst/>
              </a:rPr>
              <a:t> </a:t>
            </a:r>
            <a:r>
              <a:rPr lang="pl-PL" sz="1400" b="0" i="0" u="none" strike="noStrike" dirty="0" err="1">
                <a:solidFill>
                  <a:srgbClr val="000000"/>
                </a:solidFill>
                <a:effectLst/>
              </a:rPr>
              <a:t>things</a:t>
            </a:r>
            <a:r>
              <a:rPr lang="pl-PL" sz="1400" b="0" i="0" u="none" strike="noStrike" dirty="0">
                <a:solidFill>
                  <a:srgbClr val="000000"/>
                </a:solidFill>
                <a:effectLst/>
              </a:rPr>
              <a:t> from a </a:t>
            </a:r>
            <a:r>
              <a:rPr lang="pl-PL" sz="1400" b="1" i="0" u="none" strike="noStrike" dirty="0" err="1">
                <a:solidFill>
                  <a:srgbClr val="000000"/>
                </a:solidFill>
                <a:effectLst/>
              </a:rPr>
              <a:t>different</a:t>
            </a:r>
            <a:r>
              <a:rPr lang="pl-PL" sz="1400" b="1" i="0" u="none" strike="noStrike" dirty="0">
                <a:solidFill>
                  <a:srgbClr val="000000"/>
                </a:solidFill>
                <a:effectLst/>
              </a:rPr>
              <a:t> </a:t>
            </a:r>
            <a:r>
              <a:rPr lang="pl-PL" sz="1400" b="1" i="0" u="none" strike="noStrike" dirty="0" err="1">
                <a:solidFill>
                  <a:srgbClr val="000000"/>
                </a:solidFill>
                <a:effectLst/>
              </a:rPr>
              <a:t>perspective</a:t>
            </a:r>
            <a:r>
              <a:rPr lang="pl-PL" sz="1400" b="0" i="0" u="none" strike="noStrike" dirty="0">
                <a:solidFill>
                  <a:srgbClr val="000000"/>
                </a:solidFill>
                <a:effectLst/>
              </a:rPr>
              <a:t> </a:t>
            </a:r>
            <a:r>
              <a:rPr lang="pl-PL" sz="1400" b="0" i="0" u="none" strike="noStrike" dirty="0" err="1">
                <a:solidFill>
                  <a:srgbClr val="000000"/>
                </a:solidFill>
                <a:effectLst/>
              </a:rPr>
              <a:t>than</a:t>
            </a:r>
            <a:r>
              <a:rPr lang="pl-PL" sz="1400" b="0" i="0" u="none" strike="noStrike" dirty="0">
                <a:solidFill>
                  <a:srgbClr val="000000"/>
                </a:solidFill>
                <a:effectLst/>
              </a:rPr>
              <a:t> </a:t>
            </a:r>
            <a:r>
              <a:rPr lang="pl-PL" sz="1400" b="0" i="0" u="none" strike="noStrike" dirty="0" err="1">
                <a:solidFill>
                  <a:srgbClr val="000000"/>
                </a:solidFill>
                <a:effectLst/>
              </a:rPr>
              <a:t>adults</a:t>
            </a:r>
            <a:r>
              <a:rPr lang="pl-PL" sz="1400" b="0" i="0" u="none" strike="noStrike" dirty="0">
                <a:solidFill>
                  <a:srgbClr val="000000"/>
                </a:solidFill>
                <a:effectLst/>
              </a:rPr>
              <a:t> and </a:t>
            </a:r>
            <a:r>
              <a:rPr lang="pl-PL" sz="1400" b="0" i="0" u="none" strike="noStrike" dirty="0" err="1">
                <a:solidFill>
                  <a:srgbClr val="000000"/>
                </a:solidFill>
                <a:effectLst/>
              </a:rPr>
              <a:t>often</a:t>
            </a:r>
            <a:r>
              <a:rPr lang="pl-PL" sz="1400" b="0" i="0" u="none" strike="noStrike" dirty="0">
                <a:solidFill>
                  <a:srgbClr val="000000"/>
                </a:solidFill>
                <a:effectLst/>
              </a:rPr>
              <a:t> </a:t>
            </a:r>
            <a:r>
              <a:rPr lang="pl-PL" sz="1400" b="0" i="0" u="none" strike="noStrike" dirty="0" err="1">
                <a:solidFill>
                  <a:srgbClr val="000000"/>
                </a:solidFill>
                <a:effectLst/>
              </a:rPr>
              <a:t>contribute</a:t>
            </a:r>
            <a:r>
              <a:rPr lang="pl-PL" sz="1400" b="0" i="0" u="none" strike="noStrike" dirty="0">
                <a:solidFill>
                  <a:srgbClr val="000000"/>
                </a:solidFill>
                <a:effectLst/>
              </a:rPr>
              <a:t> </a:t>
            </a:r>
            <a:r>
              <a:rPr lang="pl-PL" sz="1400" b="1" i="0" u="none" strike="noStrike" dirty="0" err="1">
                <a:solidFill>
                  <a:srgbClr val="000000"/>
                </a:solidFill>
                <a:effectLst/>
              </a:rPr>
              <a:t>simple</a:t>
            </a:r>
            <a:r>
              <a:rPr lang="pl-PL" sz="1400" b="1" i="0" u="none" strike="noStrike" dirty="0">
                <a:solidFill>
                  <a:srgbClr val="000000"/>
                </a:solidFill>
                <a:effectLst/>
              </a:rPr>
              <a:t>, </a:t>
            </a:r>
            <a:r>
              <a:rPr lang="pl-PL" sz="1400" b="1" i="0" u="none" strike="noStrike" dirty="0" err="1">
                <a:solidFill>
                  <a:srgbClr val="000000"/>
                </a:solidFill>
                <a:effectLst/>
              </a:rPr>
              <a:t>practical</a:t>
            </a:r>
            <a:r>
              <a:rPr lang="pl-PL" sz="1400" b="1" i="0" u="none" strike="noStrike" dirty="0">
                <a:solidFill>
                  <a:srgbClr val="000000"/>
                </a:solidFill>
                <a:effectLst/>
              </a:rPr>
              <a:t>, and </a:t>
            </a:r>
            <a:r>
              <a:rPr lang="pl-PL" sz="1400" b="1" i="0" u="none" strike="noStrike" dirty="0" err="1">
                <a:solidFill>
                  <a:srgbClr val="000000"/>
                </a:solidFill>
                <a:effectLst/>
              </a:rPr>
              <a:t>inexpensive</a:t>
            </a:r>
            <a:r>
              <a:rPr lang="pl-PL" sz="1400" b="1" i="0" u="none" strike="noStrike" dirty="0">
                <a:solidFill>
                  <a:srgbClr val="000000"/>
                </a:solidFill>
                <a:effectLst/>
              </a:rPr>
              <a:t> </a:t>
            </a:r>
            <a:r>
              <a:rPr lang="pl-PL" sz="1400" b="1" i="0" u="none" strike="noStrike" dirty="0" err="1">
                <a:solidFill>
                  <a:srgbClr val="000000"/>
                </a:solidFill>
                <a:effectLst/>
              </a:rPr>
              <a:t>solutions</a:t>
            </a:r>
            <a:r>
              <a:rPr lang="pl-PL" sz="1400" b="0" i="0" u="none" strike="noStrike" dirty="0">
                <a:solidFill>
                  <a:srgbClr val="000000"/>
                </a:solidFill>
                <a:effectLst/>
              </a:rPr>
              <a:t>. For </a:t>
            </a:r>
            <a:r>
              <a:rPr lang="pl-PL" sz="1400" b="0" i="0" u="none" strike="noStrike" dirty="0" err="1">
                <a:solidFill>
                  <a:srgbClr val="000000"/>
                </a:solidFill>
                <a:effectLst/>
              </a:rPr>
              <a:t>participation</a:t>
            </a:r>
            <a:r>
              <a:rPr lang="pl-PL" sz="1400" b="0" i="0" u="none" strike="noStrike" dirty="0">
                <a:solidFill>
                  <a:srgbClr val="000000"/>
                </a:solidFill>
                <a:effectLst/>
              </a:rPr>
              <a:t> to </a:t>
            </a:r>
            <a:r>
              <a:rPr lang="pl-PL" sz="1400" b="0" i="0" u="none" strike="noStrike" dirty="0" err="1">
                <a:solidFill>
                  <a:srgbClr val="000000"/>
                </a:solidFill>
                <a:effectLst/>
              </a:rPr>
              <a:t>work</a:t>
            </a:r>
            <a:r>
              <a:rPr lang="pl-PL" sz="1400" b="0" i="0" u="none" strike="noStrike" dirty="0">
                <a:solidFill>
                  <a:srgbClr val="000000"/>
                </a:solidFill>
                <a:effectLst/>
              </a:rPr>
              <a:t> </a:t>
            </a:r>
            <a:r>
              <a:rPr lang="pl-PL" sz="1400" b="0" i="0" u="none" strike="noStrike" dirty="0" err="1">
                <a:solidFill>
                  <a:srgbClr val="000000"/>
                </a:solidFill>
                <a:effectLst/>
              </a:rPr>
              <a:t>properly</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naturally</a:t>
            </a:r>
            <a:r>
              <a:rPr lang="pl-PL" sz="1400" b="0" i="0" u="none" strike="noStrike" dirty="0">
                <a:solidFill>
                  <a:srgbClr val="000000"/>
                </a:solidFill>
                <a:effectLst/>
              </a:rPr>
              <a:t> </a:t>
            </a:r>
            <a:r>
              <a:rPr lang="pl-PL" sz="1400" b="0" i="0" u="none" strike="noStrike" dirty="0" err="1">
                <a:solidFill>
                  <a:srgbClr val="000000"/>
                </a:solidFill>
                <a:effectLst/>
              </a:rPr>
              <a:t>requires</a:t>
            </a:r>
            <a:r>
              <a:rPr lang="pl-PL" sz="1400" b="0" i="0" u="none" strike="noStrike" dirty="0">
                <a:solidFill>
                  <a:srgbClr val="000000"/>
                </a:solidFill>
                <a:effectLst/>
              </a:rPr>
              <a:t> </a:t>
            </a:r>
            <a:r>
              <a:rPr lang="pl-PL" sz="1400" b="1" i="0" u="none" strike="noStrike" dirty="0" err="1">
                <a:solidFill>
                  <a:srgbClr val="000000"/>
                </a:solidFill>
                <a:effectLst/>
              </a:rPr>
              <a:t>competence</a:t>
            </a:r>
            <a:r>
              <a:rPr lang="pl-PL" sz="1400" b="1" i="0" u="none" strike="noStrike" dirty="0">
                <a:solidFill>
                  <a:srgbClr val="000000"/>
                </a:solidFill>
                <a:effectLst/>
              </a:rPr>
              <a:t> from </a:t>
            </a:r>
            <a:r>
              <a:rPr lang="pl-PL" sz="1400" b="1" i="0" u="none" strike="noStrike" dirty="0" err="1">
                <a:solidFill>
                  <a:srgbClr val="000000"/>
                </a:solidFill>
                <a:effectLst/>
              </a:rPr>
              <a:t>adults</a:t>
            </a:r>
            <a:r>
              <a:rPr lang="pl-PL" sz="1400" b="0" i="0" u="none" strike="noStrike" dirty="0">
                <a:solidFill>
                  <a:srgbClr val="000000"/>
                </a:solidFill>
                <a:effectLst/>
              </a:rPr>
              <a:t> and </a:t>
            </a:r>
            <a:r>
              <a:rPr lang="pl-PL" sz="1400" b="0" i="0" u="none" strike="noStrike" dirty="0" err="1">
                <a:solidFill>
                  <a:srgbClr val="000000"/>
                </a:solidFill>
                <a:effectLst/>
              </a:rPr>
              <a:t>proper</a:t>
            </a:r>
            <a:r>
              <a:rPr lang="pl-PL" sz="1400" b="0" i="0" u="none" strike="noStrike" dirty="0">
                <a:solidFill>
                  <a:srgbClr val="000000"/>
                </a:solidFill>
                <a:effectLst/>
              </a:rPr>
              <a:t> </a:t>
            </a:r>
            <a:r>
              <a:rPr lang="pl-PL" sz="1400" b="1" i="0" u="none" strike="noStrike" dirty="0" err="1">
                <a:solidFill>
                  <a:srgbClr val="000000"/>
                </a:solidFill>
                <a:effectLst/>
              </a:rPr>
              <a:t>organization</a:t>
            </a:r>
            <a:r>
              <a:rPr lang="pl-PL" sz="1400" b="0" i="0" u="none" strike="noStrike" dirty="0">
                <a:solidFill>
                  <a:srgbClr val="000000"/>
                </a:solidFill>
                <a:effectLst/>
              </a:rPr>
              <a:t>. </a:t>
            </a:r>
            <a:r>
              <a:rPr lang="pl-PL" sz="1400" b="0" i="0" u="none" strike="noStrike" dirty="0" err="1">
                <a:solidFill>
                  <a:srgbClr val="000000"/>
                </a:solidFill>
                <a:effectLst/>
              </a:rPr>
              <a:t>However</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should</a:t>
            </a:r>
            <a:r>
              <a:rPr lang="pl-PL" sz="1400" b="0" i="0" u="none" strike="noStrike" dirty="0">
                <a:solidFill>
                  <a:srgbClr val="000000"/>
                </a:solidFill>
                <a:effectLst/>
              </a:rPr>
              <a:t> not be </a:t>
            </a:r>
            <a:r>
              <a:rPr lang="pl-PL" sz="1400" b="0" i="0" u="none" strike="noStrike" dirty="0" err="1">
                <a:solidFill>
                  <a:srgbClr val="000000"/>
                </a:solidFill>
                <a:effectLst/>
              </a:rPr>
              <a:t>seen</a:t>
            </a:r>
            <a:r>
              <a:rPr lang="pl-PL" sz="1400" b="0" i="0" u="none" strike="noStrike" dirty="0">
                <a:solidFill>
                  <a:srgbClr val="000000"/>
                </a:solidFill>
                <a:effectLst/>
              </a:rPr>
              <a:t> as </a:t>
            </a:r>
            <a:r>
              <a:rPr lang="pl-PL" sz="1400" b="0" i="0" u="none" strike="noStrike" dirty="0" err="1">
                <a:solidFill>
                  <a:srgbClr val="000000"/>
                </a:solidFill>
                <a:effectLst/>
              </a:rPr>
              <a:t>an</a:t>
            </a:r>
            <a:r>
              <a:rPr lang="pl-PL" sz="1400" b="0" i="0" u="none" strike="noStrike" dirty="0">
                <a:solidFill>
                  <a:srgbClr val="000000"/>
                </a:solidFill>
                <a:effectLst/>
              </a:rPr>
              <a:t> </a:t>
            </a:r>
            <a:r>
              <a:rPr lang="pl-PL" sz="1400" b="1" i="0" u="none" strike="noStrike" dirty="0" err="1">
                <a:solidFill>
                  <a:srgbClr val="000000"/>
                </a:solidFill>
                <a:effectLst/>
              </a:rPr>
              <a:t>additional</a:t>
            </a:r>
            <a:r>
              <a:rPr lang="pl-PL" sz="1400" b="1" i="0" u="none" strike="noStrike" dirty="0">
                <a:solidFill>
                  <a:srgbClr val="000000"/>
                </a:solidFill>
                <a:effectLst/>
              </a:rPr>
              <a:t> </a:t>
            </a:r>
            <a:r>
              <a:rPr lang="pl-PL" sz="1400" b="1" i="0" u="none" strike="noStrike" dirty="0" err="1">
                <a:solidFill>
                  <a:srgbClr val="000000"/>
                </a:solidFill>
                <a:effectLst/>
              </a:rPr>
              <a:t>or</a:t>
            </a:r>
            <a:r>
              <a:rPr lang="pl-PL" sz="1400" b="1" i="0" u="none" strike="noStrike" dirty="0">
                <a:solidFill>
                  <a:srgbClr val="000000"/>
                </a:solidFill>
                <a:effectLst/>
              </a:rPr>
              <a:t> </a:t>
            </a:r>
            <a:r>
              <a:rPr lang="pl-PL" sz="1400" b="1" i="0" u="none" strike="noStrike" dirty="0" err="1">
                <a:solidFill>
                  <a:srgbClr val="000000"/>
                </a:solidFill>
                <a:effectLst/>
              </a:rPr>
              <a:t>occasional</a:t>
            </a:r>
            <a:r>
              <a:rPr lang="pl-PL" sz="1400" b="1" i="0" u="none" strike="noStrike" dirty="0">
                <a:solidFill>
                  <a:srgbClr val="000000"/>
                </a:solidFill>
                <a:effectLst/>
              </a:rPr>
              <a:t> </a:t>
            </a:r>
            <a:r>
              <a:rPr lang="pl-PL" sz="1400" b="1" i="0" u="none" strike="noStrike" dirty="0" err="1">
                <a:solidFill>
                  <a:srgbClr val="000000"/>
                </a:solidFill>
                <a:effectLst/>
              </a:rPr>
              <a:t>activity</a:t>
            </a:r>
            <a:r>
              <a:rPr lang="pl-PL" sz="1400" b="0" i="0" u="none" strike="noStrike" dirty="0">
                <a:solidFill>
                  <a:srgbClr val="000000"/>
                </a:solidFill>
                <a:effectLst/>
              </a:rPr>
              <a:t>. In </a:t>
            </a:r>
            <a:r>
              <a:rPr lang="pl-PL" sz="1400" b="0" i="0" u="none" strike="noStrike" dirty="0" err="1">
                <a:solidFill>
                  <a:srgbClr val="000000"/>
                </a:solidFill>
                <a:effectLst/>
              </a:rPr>
              <a:t>fact</a:t>
            </a:r>
            <a:r>
              <a:rPr lang="pl-PL" sz="1400" b="0" i="0" u="none" strike="noStrike" dirty="0">
                <a:solidFill>
                  <a:srgbClr val="000000"/>
                </a:solidFill>
                <a:effectLst/>
              </a:rPr>
              <a:t>, </a:t>
            </a:r>
            <a:r>
              <a:rPr lang="pl-PL" sz="1400" b="0" i="0" u="none" strike="noStrike" dirty="0" err="1">
                <a:solidFill>
                  <a:srgbClr val="000000"/>
                </a:solidFill>
                <a:effectLst/>
              </a:rPr>
              <a:t>participation</a:t>
            </a:r>
            <a:r>
              <a:rPr lang="pl-PL" sz="1400" b="0" i="0" u="none" strike="noStrike" dirty="0">
                <a:solidFill>
                  <a:srgbClr val="000000"/>
                </a:solidFill>
                <a:effectLst/>
              </a:rPr>
              <a:t> </a:t>
            </a:r>
            <a:r>
              <a:rPr lang="pl-PL" sz="1400" b="0" i="0" u="none" strike="noStrike" dirty="0" err="1">
                <a:solidFill>
                  <a:srgbClr val="000000"/>
                </a:solidFill>
                <a:effectLst/>
              </a:rPr>
              <a:t>brings</a:t>
            </a:r>
            <a:r>
              <a:rPr lang="pl-PL" sz="1400" b="0" i="0" u="none" strike="noStrike" dirty="0">
                <a:solidFill>
                  <a:srgbClr val="000000"/>
                </a:solidFill>
                <a:effectLst/>
              </a:rPr>
              <a:t> </a:t>
            </a:r>
            <a:r>
              <a:rPr lang="pl-PL" sz="1400" b="1" i="0" u="none" strike="noStrike" dirty="0" err="1">
                <a:solidFill>
                  <a:srgbClr val="000000"/>
                </a:solidFill>
                <a:effectLst/>
              </a:rPr>
              <a:t>benefits</a:t>
            </a:r>
            <a:r>
              <a:rPr lang="pl-PL" sz="1400" b="1" i="0" u="none" strike="noStrike" dirty="0">
                <a:solidFill>
                  <a:srgbClr val="000000"/>
                </a:solidFill>
                <a:effectLst/>
              </a:rPr>
              <a:t> to </a:t>
            </a:r>
            <a:r>
              <a:rPr lang="pl-PL" sz="1400" b="1" i="0" u="none" strike="noStrike" dirty="0" err="1">
                <a:solidFill>
                  <a:srgbClr val="000000"/>
                </a:solidFill>
                <a:effectLst/>
              </a:rPr>
              <a:t>children</a:t>
            </a:r>
            <a:r>
              <a:rPr lang="pl-PL" sz="1400" b="1" i="0" u="none" strike="noStrike" dirty="0">
                <a:solidFill>
                  <a:srgbClr val="000000"/>
                </a:solidFill>
                <a:effectLst/>
              </a:rPr>
              <a:t>, </a:t>
            </a:r>
            <a:r>
              <a:rPr lang="pl-PL" sz="1400" b="1" i="0" u="none" strike="noStrike" dirty="0" err="1">
                <a:solidFill>
                  <a:srgbClr val="000000"/>
                </a:solidFill>
                <a:effectLst/>
              </a:rPr>
              <a:t>families</a:t>
            </a:r>
            <a:r>
              <a:rPr lang="pl-PL" sz="1400" b="1" i="0" u="none" strike="noStrike" dirty="0">
                <a:solidFill>
                  <a:srgbClr val="000000"/>
                </a:solidFill>
                <a:effectLst/>
              </a:rPr>
              <a:t>, </a:t>
            </a:r>
            <a:r>
              <a:rPr lang="pl-PL" sz="1400" b="1" i="0" u="none" strike="noStrike" dirty="0" err="1">
                <a:solidFill>
                  <a:srgbClr val="000000"/>
                </a:solidFill>
                <a:effectLst/>
              </a:rPr>
              <a:t>schools</a:t>
            </a:r>
            <a:r>
              <a:rPr lang="pl-PL" sz="1400" b="1" i="0" u="none" strike="noStrike" dirty="0">
                <a:solidFill>
                  <a:srgbClr val="000000"/>
                </a:solidFill>
                <a:effectLst/>
              </a:rPr>
              <a:t>, and </a:t>
            </a:r>
            <a:r>
              <a:rPr lang="pl-PL" sz="1400" b="1" i="0" u="none" strike="noStrike" dirty="0" err="1">
                <a:solidFill>
                  <a:srgbClr val="000000"/>
                </a:solidFill>
                <a:effectLst/>
              </a:rPr>
              <a:t>communities</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Treating</a:t>
            </a:r>
            <a:r>
              <a:rPr lang="pl-PL" sz="1400" b="0" i="0" u="none" strike="noStrike" dirty="0">
                <a:solidFill>
                  <a:srgbClr val="000000"/>
                </a:solidFill>
                <a:effectLst/>
              </a:rPr>
              <a:t> </a:t>
            </a:r>
            <a:r>
              <a:rPr lang="pl-PL" sz="1400" b="0" i="0" u="none" strike="noStrike" dirty="0" err="1">
                <a:solidFill>
                  <a:srgbClr val="000000"/>
                </a:solidFill>
                <a:effectLst/>
              </a:rPr>
              <a:t>children’s</a:t>
            </a:r>
            <a:r>
              <a:rPr lang="pl-PL" sz="1400" b="0" i="0" u="none" strike="noStrike" dirty="0">
                <a:solidFill>
                  <a:srgbClr val="000000"/>
                </a:solidFill>
                <a:effectLst/>
              </a:rPr>
              <a:t> </a:t>
            </a:r>
            <a:r>
              <a:rPr lang="pl-PL" sz="1400" b="0" i="0" u="none" strike="noStrike" dirty="0" err="1">
                <a:solidFill>
                  <a:srgbClr val="000000"/>
                </a:solidFill>
                <a:effectLst/>
              </a:rPr>
              <a:t>participation</a:t>
            </a:r>
            <a:r>
              <a:rPr lang="pl-PL" sz="1400" b="0" i="0" u="none" strike="noStrike" dirty="0">
                <a:solidFill>
                  <a:srgbClr val="000000"/>
                </a:solidFill>
                <a:effectLst/>
              </a:rPr>
              <a:t> as </a:t>
            </a:r>
            <a:r>
              <a:rPr lang="pl-PL" sz="1400" b="0" i="0" u="none" strike="noStrike" dirty="0" err="1">
                <a:solidFill>
                  <a:srgbClr val="000000"/>
                </a:solidFill>
                <a:effectLst/>
              </a:rPr>
              <a:t>an</a:t>
            </a:r>
            <a:r>
              <a:rPr lang="pl-PL" sz="1400" b="0" i="0" u="none" strike="noStrike" dirty="0">
                <a:solidFill>
                  <a:srgbClr val="000000"/>
                </a:solidFill>
                <a:effectLst/>
              </a:rPr>
              <a:t> </a:t>
            </a:r>
            <a:r>
              <a:rPr lang="pl-PL" sz="1400" b="1" i="0" u="none" strike="noStrike" dirty="0">
                <a:solidFill>
                  <a:srgbClr val="000000"/>
                </a:solidFill>
                <a:effectLst/>
              </a:rPr>
              <a:t>extra </a:t>
            </a:r>
            <a:r>
              <a:rPr lang="pl-PL" sz="1400" b="1" i="0" u="none" strike="noStrike" dirty="0" err="1">
                <a:solidFill>
                  <a:srgbClr val="000000"/>
                </a:solidFill>
                <a:effectLst/>
              </a:rPr>
              <a:t>burden</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very</a:t>
            </a:r>
            <a:r>
              <a:rPr lang="pl-PL" sz="1400" b="0" i="0" u="none" strike="noStrike" dirty="0">
                <a:solidFill>
                  <a:srgbClr val="000000"/>
                </a:solidFill>
                <a:effectLst/>
              </a:rPr>
              <a:t> </a:t>
            </a:r>
            <a:r>
              <a:rPr lang="pl-PL" sz="1400" b="0" i="0" u="none" strike="noStrike" dirty="0" err="1">
                <a:solidFill>
                  <a:srgbClr val="000000"/>
                </a:solidFill>
                <a:effectLst/>
              </a:rPr>
              <a:t>disadvantageous</a:t>
            </a:r>
            <a:r>
              <a:rPr lang="pl-PL" sz="1400" b="0" i="0" u="none" strike="noStrike" dirty="0">
                <a:solidFill>
                  <a:srgbClr val="000000"/>
                </a:solidFill>
                <a:effectLst/>
              </a:rPr>
              <a:t> and </a:t>
            </a:r>
            <a:r>
              <a:rPr lang="pl-PL" sz="1400" b="0" i="0" u="none" strike="noStrike" dirty="0" err="1">
                <a:solidFill>
                  <a:srgbClr val="000000"/>
                </a:solidFill>
                <a:effectLst/>
              </a:rPr>
              <a:t>results</a:t>
            </a:r>
            <a:r>
              <a:rPr lang="pl-PL" sz="1400" b="0" i="0" u="none" strike="noStrike" dirty="0">
                <a:solidFill>
                  <a:srgbClr val="000000"/>
                </a:solidFill>
                <a:effectLst/>
              </a:rPr>
              <a:t> in </a:t>
            </a:r>
            <a:r>
              <a:rPr lang="pl-PL" sz="1400" b="0" i="0" u="none" strike="noStrike" dirty="0" err="1">
                <a:solidFill>
                  <a:srgbClr val="000000"/>
                </a:solidFill>
                <a:effectLst/>
              </a:rPr>
              <a:t>many</a:t>
            </a:r>
            <a:r>
              <a:rPr lang="pl-PL" sz="1400" b="0" i="0" u="none" strike="noStrike" dirty="0">
                <a:solidFill>
                  <a:srgbClr val="000000"/>
                </a:solidFill>
                <a:effectLst/>
              </a:rPr>
              <a:t> </a:t>
            </a:r>
            <a:r>
              <a:rPr lang="pl-PL" sz="1400" b="0" i="0" u="none" strike="noStrike" dirty="0" err="1">
                <a:solidFill>
                  <a:srgbClr val="000000"/>
                </a:solidFill>
                <a:effectLst/>
              </a:rPr>
              <a:t>losses</a:t>
            </a:r>
            <a:r>
              <a:rPr lang="pl-PL" sz="1400" dirty="0"/>
              <a:t>.</a:t>
            </a:r>
          </a:p>
          <a:p>
            <a:pPr marL="0" indent="0" algn="r">
              <a:lnSpc>
                <a:spcPct val="160000"/>
              </a:lnSpc>
              <a:buNone/>
            </a:pPr>
            <a:r>
              <a:rPr lang="pl-PL" sz="1200" dirty="0"/>
              <a:t>p. 4, </a:t>
            </a:r>
            <a:r>
              <a:rPr lang="pl-PL" sz="1200" dirty="0">
                <a:hlinkClick r:id="rId2"/>
              </a:rPr>
              <a:t>link (PL)</a:t>
            </a:r>
            <a:endParaRPr lang="pl-PL" sz="1200" dirty="0"/>
          </a:p>
        </p:txBody>
      </p:sp>
      <p:pic>
        <p:nvPicPr>
          <p:cNvPr id="4" name="Obraz 3">
            <a:extLst>
              <a:ext uri="{FF2B5EF4-FFF2-40B4-BE49-F238E27FC236}">
                <a16:creationId xmlns:a16="http://schemas.microsoft.com/office/drawing/2014/main" id="{759D34E8-7226-7077-43BF-C6D8B2DBE952}"/>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445752" y="2117630"/>
            <a:ext cx="2606039" cy="3767328"/>
          </a:xfrm>
          <a:prstGeom prst="rect">
            <a:avLst/>
          </a:prstGeom>
          <a:ln>
            <a:solidFill>
              <a:schemeClr val="tx1"/>
            </a:solidFill>
          </a:ln>
        </p:spPr>
      </p:pic>
      <p:sp>
        <p:nvSpPr>
          <p:cNvPr id="6" name="Pagon 5">
            <a:hlinkClick r:id="rId4" action="ppaction://hlinksldjump"/>
            <a:extLst>
              <a:ext uri="{FF2B5EF4-FFF2-40B4-BE49-F238E27FC236}">
                <a16:creationId xmlns:a16="http://schemas.microsoft.com/office/drawing/2014/main" id="{C3C0E839-2544-5214-5BBD-5DAD4D02B662}"/>
              </a:ext>
            </a:extLst>
          </p:cNvPr>
          <p:cNvSpPr/>
          <p:nvPr/>
        </p:nvSpPr>
        <p:spPr>
          <a:xfrm rot="10800000">
            <a:off x="8668008"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29315699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A7F4FA2-BC03-5632-9A06-097AE3C57244}"/>
              </a:ext>
            </a:extLst>
          </p:cNvPr>
          <p:cNvSpPr>
            <a:spLocks noGrp="1"/>
          </p:cNvSpPr>
          <p:nvPr>
            <p:ph type="title"/>
          </p:nvPr>
        </p:nvSpPr>
        <p:spPr/>
        <p:txBody>
          <a:bodyPr/>
          <a:lstStyle/>
          <a:p>
            <a:r>
              <a:rPr lang="pl-PL" sz="3600" dirty="0">
                <a:solidFill>
                  <a:srgbClr val="002060"/>
                </a:solidFill>
              </a:rPr>
              <a:t>Be </a:t>
            </a:r>
            <a:r>
              <a:rPr lang="pl-PL" sz="3600" dirty="0" err="1">
                <a:solidFill>
                  <a:srgbClr val="002060"/>
                </a:solidFill>
              </a:rPr>
              <a:t>attentive</a:t>
            </a:r>
            <a:r>
              <a:rPr lang="pl-PL" sz="3600" dirty="0">
                <a:solidFill>
                  <a:srgbClr val="002060"/>
                </a:solidFill>
              </a:rPr>
              <a:t> and </a:t>
            </a:r>
            <a:r>
              <a:rPr lang="pl-PL" sz="3600" dirty="0" err="1">
                <a:solidFill>
                  <a:srgbClr val="002060"/>
                </a:solidFill>
              </a:rPr>
              <a:t>empathetic</a:t>
            </a:r>
            <a:endParaRPr lang="pl-PL" sz="3600" dirty="0">
              <a:solidFill>
                <a:srgbClr val="002060"/>
              </a:solidFill>
            </a:endParaRPr>
          </a:p>
        </p:txBody>
      </p:sp>
      <p:sp>
        <p:nvSpPr>
          <p:cNvPr id="3" name="Symbol zastępczy zawartości 2">
            <a:extLst>
              <a:ext uri="{FF2B5EF4-FFF2-40B4-BE49-F238E27FC236}">
                <a16:creationId xmlns:a16="http://schemas.microsoft.com/office/drawing/2014/main" id="{D409B6BD-B390-7864-9AD8-FFCBC5F1C7F0}"/>
              </a:ext>
            </a:extLst>
          </p:cNvPr>
          <p:cNvSpPr>
            <a:spLocks noGrp="1"/>
          </p:cNvSpPr>
          <p:nvPr>
            <p:ph idx="1"/>
          </p:nvPr>
        </p:nvSpPr>
        <p:spPr/>
        <p:txBody>
          <a:bodyPr>
            <a:normAutofit/>
          </a:bodyPr>
          <a:lstStyle/>
          <a:p>
            <a:pPr marL="514350" indent="-514350" algn="l">
              <a:lnSpc>
                <a:spcPct val="150000"/>
              </a:lnSpc>
              <a:buFont typeface="+mj-lt"/>
              <a:buAutoNum type="arabicPeriod"/>
            </a:pPr>
            <a:r>
              <a:rPr lang="pl-PL" sz="1600" b="1" i="0" u="none" strike="noStrike" dirty="0">
                <a:solidFill>
                  <a:srgbClr val="000000"/>
                </a:solidFill>
                <a:effectLst/>
              </a:rPr>
              <a:t>Help</a:t>
            </a:r>
            <a:r>
              <a:rPr lang="pl-PL" sz="1600" dirty="0">
                <a:solidFill>
                  <a:srgbClr val="000000"/>
                </a:solidFill>
              </a:rPr>
              <a:t> – </a:t>
            </a:r>
            <a:r>
              <a:rPr lang="pl-PL" sz="1600" b="1" i="0" u="none" strike="noStrike" dirty="0" err="1">
                <a:solidFill>
                  <a:srgbClr val="000000"/>
                </a:solidFill>
                <a:effectLst/>
              </a:rPr>
              <a:t>or</a:t>
            </a:r>
            <a:r>
              <a:rPr lang="pl-PL" sz="1600" b="1" i="0" u="none" strike="noStrike" dirty="0">
                <a:solidFill>
                  <a:srgbClr val="000000"/>
                </a:solidFill>
                <a:effectLst/>
              </a:rPr>
              <a:t> </a:t>
            </a:r>
            <a:r>
              <a:rPr lang="pl-PL" sz="1600" b="1" i="0" u="none" strike="noStrike" dirty="0" err="1">
                <a:solidFill>
                  <a:srgbClr val="000000"/>
                </a:solidFill>
                <a:effectLst/>
              </a:rPr>
              <a:t>at</a:t>
            </a:r>
            <a:r>
              <a:rPr lang="pl-PL" sz="1600" b="1" i="0" u="none" strike="noStrike" dirty="0">
                <a:solidFill>
                  <a:srgbClr val="000000"/>
                </a:solidFill>
                <a:effectLst/>
              </a:rPr>
              <a:t> </a:t>
            </a:r>
            <a:r>
              <a:rPr lang="pl-PL" sz="1600" b="1" i="0" u="none" strike="noStrike" dirty="0" err="1">
                <a:solidFill>
                  <a:srgbClr val="000000"/>
                </a:solidFill>
                <a:effectLst/>
              </a:rPr>
              <a:t>least</a:t>
            </a:r>
            <a:r>
              <a:rPr lang="pl-PL" sz="1600" b="1" i="0" u="none" strike="noStrike" dirty="0">
                <a:solidFill>
                  <a:srgbClr val="000000"/>
                </a:solidFill>
                <a:effectLst/>
              </a:rPr>
              <a:t> </a:t>
            </a:r>
            <a:r>
              <a:rPr lang="pl-PL" sz="1600" b="1" i="0" u="none" strike="noStrike" dirty="0" err="1">
                <a:solidFill>
                  <a:srgbClr val="000000"/>
                </a:solidFill>
                <a:effectLst/>
              </a:rPr>
              <a:t>don’t</a:t>
            </a:r>
            <a:r>
              <a:rPr lang="pl-PL" sz="1600" b="1" i="0" u="none" strike="noStrike" dirty="0">
                <a:solidFill>
                  <a:srgbClr val="000000"/>
                </a:solidFill>
                <a:effectLst/>
              </a:rPr>
              <a:t> </a:t>
            </a:r>
            <a:r>
              <a:rPr lang="pl-PL" sz="1600" b="1" i="0" u="none" strike="noStrike" dirty="0" err="1">
                <a:solidFill>
                  <a:srgbClr val="000000"/>
                </a:solidFill>
                <a:effectLst/>
              </a:rPr>
              <a:t>make</a:t>
            </a:r>
            <a:r>
              <a:rPr lang="pl-PL" sz="1600" b="1" i="0" u="none" strike="noStrike" dirty="0">
                <a:solidFill>
                  <a:srgbClr val="000000"/>
                </a:solidFill>
                <a:effectLst/>
              </a:rPr>
              <a:t> </a:t>
            </a:r>
            <a:r>
              <a:rPr lang="pl-PL" sz="1600" b="1" i="0" u="none" strike="noStrike" dirty="0" err="1">
                <a:solidFill>
                  <a:srgbClr val="000000"/>
                </a:solidFill>
                <a:effectLst/>
              </a:rPr>
              <a:t>it</a:t>
            </a:r>
            <a:r>
              <a:rPr lang="pl-PL" sz="1600" b="1" i="0" u="none" strike="noStrike" dirty="0">
                <a:solidFill>
                  <a:srgbClr val="000000"/>
                </a:solidFill>
                <a:effectLst/>
              </a:rPr>
              <a:t> </a:t>
            </a:r>
            <a:r>
              <a:rPr lang="pl-PL" sz="1600" b="1" i="0" u="none" strike="noStrike" dirty="0" err="1">
                <a:solidFill>
                  <a:srgbClr val="000000"/>
                </a:solidFill>
                <a:effectLst/>
              </a:rPr>
              <a:t>harder</a:t>
            </a:r>
            <a:r>
              <a:rPr lang="pl-PL" sz="1600" dirty="0">
                <a:solidFill>
                  <a:srgbClr val="000000"/>
                </a:solidFill>
              </a:rPr>
              <a:t> – </a:t>
            </a:r>
            <a:r>
              <a:rPr lang="pl-PL" sz="1600" b="1" i="0" u="none" strike="noStrike" dirty="0">
                <a:solidFill>
                  <a:srgbClr val="000000"/>
                </a:solidFill>
                <a:effectLst/>
              </a:rPr>
              <a:t>for </a:t>
            </a:r>
            <a:r>
              <a:rPr lang="pl-PL" sz="1600" b="1" i="0" u="none" strike="noStrike" dirty="0" err="1">
                <a:solidFill>
                  <a:srgbClr val="000000"/>
                </a:solidFill>
                <a:effectLst/>
              </a:rPr>
              <a:t>children</a:t>
            </a:r>
            <a:r>
              <a:rPr lang="pl-PL" sz="1600" b="1" i="0" u="none" strike="noStrike" dirty="0">
                <a:solidFill>
                  <a:srgbClr val="000000"/>
                </a:solidFill>
                <a:effectLst/>
              </a:rPr>
              <a:t> to </a:t>
            </a:r>
            <a:r>
              <a:rPr lang="pl-PL" sz="1600" b="1" i="0" u="none" strike="noStrike" dirty="0" err="1">
                <a:solidFill>
                  <a:srgbClr val="000000"/>
                </a:solidFill>
                <a:effectLst/>
              </a:rPr>
              <a:t>take</a:t>
            </a:r>
            <a:r>
              <a:rPr lang="pl-PL" sz="1600" b="1" i="0" u="none" strike="noStrike" dirty="0">
                <a:solidFill>
                  <a:srgbClr val="000000"/>
                </a:solidFill>
                <a:effectLst/>
              </a:rPr>
              <a:t> </a:t>
            </a:r>
            <a:r>
              <a:rPr lang="pl-PL" sz="1600" b="1" i="0" u="none" strike="noStrike" dirty="0" err="1">
                <a:solidFill>
                  <a:srgbClr val="000000"/>
                </a:solidFill>
                <a:effectLst/>
              </a:rPr>
              <a:t>their</a:t>
            </a:r>
            <a:r>
              <a:rPr lang="pl-PL" sz="1600" b="1" i="0" u="none" strike="noStrike" dirty="0">
                <a:solidFill>
                  <a:srgbClr val="000000"/>
                </a:solidFill>
                <a:effectLst/>
              </a:rPr>
              <a:t> </a:t>
            </a:r>
            <a:r>
              <a:rPr lang="pl-PL" sz="1600" b="1" i="0" u="none" strike="noStrike" dirty="0" err="1">
                <a:solidFill>
                  <a:srgbClr val="000000"/>
                </a:solidFill>
                <a:effectLst/>
              </a:rPr>
              <a:t>first</a:t>
            </a:r>
            <a:r>
              <a:rPr lang="pl-PL" sz="1600" b="1" i="0" u="none" strike="noStrike" dirty="0">
                <a:solidFill>
                  <a:srgbClr val="000000"/>
                </a:solidFill>
                <a:effectLst/>
              </a:rPr>
              <a:t> </a:t>
            </a:r>
            <a:r>
              <a:rPr lang="pl-PL" sz="1600" b="1" i="0" u="none" strike="noStrike" dirty="0" err="1">
                <a:solidFill>
                  <a:srgbClr val="000000"/>
                </a:solidFill>
                <a:effectLst/>
              </a:rPr>
              <a:t>steps</a:t>
            </a:r>
            <a:r>
              <a:rPr lang="pl-PL" sz="1600" b="1" i="0" u="none" strike="noStrike" dirty="0">
                <a:solidFill>
                  <a:srgbClr val="000000"/>
                </a:solidFill>
                <a:effectLst/>
              </a:rPr>
              <a:t> </a:t>
            </a:r>
            <a:r>
              <a:rPr lang="pl-PL" sz="1600" b="1" i="0" u="none" strike="noStrike" dirty="0" err="1">
                <a:solidFill>
                  <a:srgbClr val="000000"/>
                </a:solidFill>
                <a:effectLst/>
              </a:rPr>
              <a:t>toward</a:t>
            </a:r>
            <a:r>
              <a:rPr lang="pl-PL" sz="1600" b="1" i="0" u="none" strike="noStrike" dirty="0">
                <a:solidFill>
                  <a:srgbClr val="000000"/>
                </a:solidFill>
                <a:effectLst/>
              </a:rPr>
              <a:t> </a:t>
            </a:r>
            <a:r>
              <a:rPr lang="pl-PL" sz="1600" b="1" i="0" u="none" strike="noStrike" dirty="0" err="1">
                <a:solidFill>
                  <a:srgbClr val="000000"/>
                </a:solidFill>
                <a:effectLst/>
              </a:rPr>
              <a:t>independence</a:t>
            </a:r>
            <a:r>
              <a:rPr lang="pl-PL" sz="1600" b="1" i="0" u="none" strike="noStrike" dirty="0">
                <a:solidFill>
                  <a:srgbClr val="000000"/>
                </a:solidFill>
                <a:effectLst/>
              </a:rPr>
              <a:t> in the </a:t>
            </a:r>
            <a:r>
              <a:rPr lang="pl-PL" sz="1600" b="1" i="0" u="none" strike="noStrike" dirty="0" err="1">
                <a:solidFill>
                  <a:srgbClr val="000000"/>
                </a:solidFill>
                <a:effectLst/>
              </a:rPr>
              <a:t>city</a:t>
            </a:r>
            <a:r>
              <a:rPr lang="pl-PL" sz="1600" b="1" i="0" u="none" strike="noStrike" dirty="0">
                <a:solidFill>
                  <a:srgbClr val="000000"/>
                </a:solidFill>
                <a:effectLst/>
              </a:rPr>
              <a:t>.</a:t>
            </a:r>
            <a:br>
              <a:rPr lang="pl-PL" sz="1600" b="0" i="0" u="none" strike="noStrike" dirty="0">
                <a:solidFill>
                  <a:srgbClr val="000000"/>
                </a:solidFill>
                <a:effectLst/>
              </a:rPr>
            </a:br>
            <a:r>
              <a:rPr lang="pl-PL" sz="1600" b="0" i="0" u="none" strike="noStrike" dirty="0" err="1">
                <a:solidFill>
                  <a:srgbClr val="000000"/>
                </a:solidFill>
                <a:effectLst/>
              </a:rPr>
              <a:t>This</a:t>
            </a:r>
            <a:r>
              <a:rPr lang="pl-PL" sz="1600" b="0" i="0" u="none" strike="noStrike" dirty="0">
                <a:solidFill>
                  <a:srgbClr val="000000"/>
                </a:solidFill>
                <a:effectLst/>
              </a:rPr>
              <a:t> </a:t>
            </a:r>
            <a:r>
              <a:rPr lang="pl-PL" sz="1600" b="0" i="0" u="none" strike="noStrike" dirty="0" err="1">
                <a:solidFill>
                  <a:srgbClr val="000000"/>
                </a:solidFill>
                <a:effectLst/>
              </a:rPr>
              <a:t>is</a:t>
            </a:r>
            <a:r>
              <a:rPr lang="pl-PL" sz="1600" b="0" i="0" u="none" strike="noStrike" dirty="0">
                <a:solidFill>
                  <a:srgbClr val="000000"/>
                </a:solidFill>
                <a:effectLst/>
              </a:rPr>
              <a:t> a moment </a:t>
            </a:r>
            <a:r>
              <a:rPr lang="pl-PL" sz="1600" b="0" i="0" u="none" strike="noStrike" dirty="0" err="1">
                <a:solidFill>
                  <a:srgbClr val="000000"/>
                </a:solidFill>
                <a:effectLst/>
              </a:rPr>
              <a:t>when</a:t>
            </a:r>
            <a:r>
              <a:rPr lang="pl-PL" sz="1600" b="0" i="0" u="none" strike="noStrike" dirty="0">
                <a:solidFill>
                  <a:srgbClr val="000000"/>
                </a:solidFill>
                <a:effectLst/>
              </a:rPr>
              <a:t> </a:t>
            </a:r>
            <a:r>
              <a:rPr lang="pl-PL" sz="1600" b="0" i="0" u="none" strike="noStrike" dirty="0" err="1">
                <a:solidFill>
                  <a:srgbClr val="000000"/>
                </a:solidFill>
                <a:effectLst/>
              </a:rPr>
              <a:t>it’s</a:t>
            </a:r>
            <a:r>
              <a:rPr lang="pl-PL" sz="1600" b="0" i="0" u="none" strike="noStrike" dirty="0">
                <a:solidFill>
                  <a:srgbClr val="000000"/>
                </a:solidFill>
                <a:effectLst/>
              </a:rPr>
              <a:t> </a:t>
            </a:r>
            <a:r>
              <a:rPr lang="pl-PL" sz="1600" b="0" i="0" u="none" strike="noStrike" dirty="0" err="1">
                <a:solidFill>
                  <a:srgbClr val="000000"/>
                </a:solidFill>
                <a:effectLst/>
              </a:rPr>
              <a:t>very</a:t>
            </a:r>
            <a:r>
              <a:rPr lang="pl-PL" sz="1600" b="0" i="0" u="none" strike="noStrike" dirty="0">
                <a:solidFill>
                  <a:srgbClr val="000000"/>
                </a:solidFill>
                <a:effectLst/>
              </a:rPr>
              <a:t> </a:t>
            </a:r>
            <a:r>
              <a:rPr lang="pl-PL" sz="1600" b="0" i="0" u="none" strike="noStrike" dirty="0" err="1">
                <a:solidFill>
                  <a:srgbClr val="000000"/>
                </a:solidFill>
                <a:effectLst/>
              </a:rPr>
              <a:t>easy</a:t>
            </a:r>
            <a:r>
              <a:rPr lang="pl-PL" sz="1600" b="0" i="0" u="none" strike="noStrike" dirty="0">
                <a:solidFill>
                  <a:srgbClr val="000000"/>
                </a:solidFill>
                <a:effectLst/>
              </a:rPr>
              <a:t> to </a:t>
            </a:r>
            <a:r>
              <a:rPr lang="pl-PL" sz="1600" b="0" i="0" u="none" strike="noStrike" dirty="0" err="1">
                <a:solidFill>
                  <a:srgbClr val="000000"/>
                </a:solidFill>
                <a:effectLst/>
              </a:rPr>
              <a:t>get</a:t>
            </a:r>
            <a:r>
              <a:rPr lang="pl-PL" sz="1600" b="0" i="0" u="none" strike="noStrike" dirty="0">
                <a:solidFill>
                  <a:srgbClr val="000000"/>
                </a:solidFill>
                <a:effectLst/>
              </a:rPr>
              <a:t> </a:t>
            </a:r>
            <a:r>
              <a:rPr lang="pl-PL" sz="1600" b="0" i="0" u="none" strike="noStrike" dirty="0" err="1">
                <a:solidFill>
                  <a:srgbClr val="000000"/>
                </a:solidFill>
                <a:effectLst/>
              </a:rPr>
              <a:t>discouraged</a:t>
            </a:r>
            <a:r>
              <a:rPr lang="pl-PL" sz="1600" b="0" i="0" u="none" strike="noStrike" dirty="0">
                <a:solidFill>
                  <a:srgbClr val="000000"/>
                </a:solidFill>
                <a:effectLst/>
              </a:rPr>
              <a:t>.</a:t>
            </a:r>
          </a:p>
          <a:p>
            <a:pPr marL="514350" indent="-514350" algn="l">
              <a:lnSpc>
                <a:spcPct val="150000"/>
              </a:lnSpc>
              <a:buFont typeface="+mj-lt"/>
              <a:buAutoNum type="arabicPeriod"/>
            </a:pPr>
            <a:r>
              <a:rPr lang="pl-PL" sz="1600" b="1" i="0" u="none" strike="noStrike" dirty="0">
                <a:solidFill>
                  <a:srgbClr val="000000"/>
                </a:solidFill>
                <a:effectLst/>
              </a:rPr>
              <a:t>Show </a:t>
            </a:r>
            <a:r>
              <a:rPr lang="pl-PL" sz="1600" b="1" i="0" u="none" strike="noStrike" dirty="0" err="1">
                <a:solidFill>
                  <a:srgbClr val="000000"/>
                </a:solidFill>
                <a:effectLst/>
              </a:rPr>
              <a:t>empathy</a:t>
            </a:r>
            <a:r>
              <a:rPr lang="pl-PL" sz="1600" b="1" i="0" u="none" strike="noStrike" dirty="0">
                <a:solidFill>
                  <a:srgbClr val="000000"/>
                </a:solidFill>
                <a:effectLst/>
              </a:rPr>
              <a:t>.</a:t>
            </a:r>
            <a:br>
              <a:rPr lang="pl-PL" sz="1600" b="0" i="0" u="none" strike="noStrike" dirty="0">
                <a:solidFill>
                  <a:srgbClr val="000000"/>
                </a:solidFill>
                <a:effectLst/>
              </a:rPr>
            </a:br>
            <a:r>
              <a:rPr lang="pl-PL" sz="1600" b="0" i="0" u="none" strike="noStrike" dirty="0" err="1">
                <a:solidFill>
                  <a:srgbClr val="000000"/>
                </a:solidFill>
                <a:effectLst/>
              </a:rPr>
              <a:t>Pay</a:t>
            </a:r>
            <a:r>
              <a:rPr lang="pl-PL" sz="1600" b="0" i="0" u="none" strike="noStrike" dirty="0">
                <a:solidFill>
                  <a:srgbClr val="000000"/>
                </a:solidFill>
                <a:effectLst/>
              </a:rPr>
              <a:t> </a:t>
            </a:r>
            <a:r>
              <a:rPr lang="pl-PL" sz="1600" b="0" i="0" u="none" strike="noStrike" dirty="0" err="1">
                <a:solidFill>
                  <a:srgbClr val="000000"/>
                </a:solidFill>
                <a:effectLst/>
              </a:rPr>
              <a:t>attention</a:t>
            </a:r>
            <a:r>
              <a:rPr lang="pl-PL" sz="1600" b="0" i="0" u="none" strike="noStrike" dirty="0">
                <a:solidFill>
                  <a:srgbClr val="000000"/>
                </a:solidFill>
                <a:effectLst/>
              </a:rPr>
              <a:t> to </a:t>
            </a:r>
            <a:r>
              <a:rPr lang="pl-PL" sz="1600" b="0" i="0" u="none" strike="noStrike" dirty="0" err="1">
                <a:solidFill>
                  <a:srgbClr val="000000"/>
                </a:solidFill>
                <a:effectLst/>
              </a:rPr>
              <a:t>children</a:t>
            </a:r>
            <a:r>
              <a:rPr lang="pl-PL" sz="1600" b="0" i="0" u="none" strike="noStrike" dirty="0">
                <a:solidFill>
                  <a:srgbClr val="000000"/>
                </a:solidFill>
                <a:effectLst/>
              </a:rPr>
              <a:t> in public </a:t>
            </a:r>
            <a:r>
              <a:rPr lang="pl-PL" sz="1600" b="0" i="0" u="none" strike="noStrike" dirty="0" err="1">
                <a:solidFill>
                  <a:srgbClr val="000000"/>
                </a:solidFill>
                <a:effectLst/>
              </a:rPr>
              <a:t>spaces</a:t>
            </a:r>
            <a:r>
              <a:rPr lang="pl-PL" sz="1600" dirty="0">
                <a:solidFill>
                  <a:srgbClr val="000000"/>
                </a:solidFill>
              </a:rPr>
              <a:t> – </a:t>
            </a:r>
            <a:r>
              <a:rPr lang="pl-PL" sz="1600" b="1" i="0" u="none" strike="noStrike" dirty="0" err="1">
                <a:solidFill>
                  <a:srgbClr val="000000"/>
                </a:solidFill>
                <a:effectLst/>
              </a:rPr>
              <a:t>slow</a:t>
            </a:r>
            <a:r>
              <a:rPr lang="pl-PL" sz="1600" b="1" i="0" u="none" strike="noStrike" dirty="0">
                <a:solidFill>
                  <a:srgbClr val="000000"/>
                </a:solidFill>
                <a:effectLst/>
              </a:rPr>
              <a:t> down, </a:t>
            </a:r>
            <a:r>
              <a:rPr lang="pl-PL" sz="1600" b="1" i="0" u="none" strike="noStrike" dirty="0" err="1">
                <a:solidFill>
                  <a:srgbClr val="000000"/>
                </a:solidFill>
                <a:effectLst/>
              </a:rPr>
              <a:t>offer</a:t>
            </a:r>
            <a:r>
              <a:rPr lang="pl-PL" sz="1600" b="1" i="0" u="none" strike="noStrike" dirty="0">
                <a:solidFill>
                  <a:srgbClr val="000000"/>
                </a:solidFill>
                <a:effectLst/>
              </a:rPr>
              <a:t> </a:t>
            </a:r>
            <a:r>
              <a:rPr lang="pl-PL" sz="1600" b="1" i="0" u="none" strike="noStrike" dirty="0" err="1">
                <a:solidFill>
                  <a:srgbClr val="000000"/>
                </a:solidFill>
                <a:effectLst/>
              </a:rPr>
              <a:t>help</a:t>
            </a:r>
            <a:r>
              <a:rPr lang="pl-PL" sz="1600" b="1" i="0" u="none" strike="noStrike" dirty="0">
                <a:solidFill>
                  <a:srgbClr val="000000"/>
                </a:solidFill>
                <a:effectLst/>
              </a:rPr>
              <a:t>, </a:t>
            </a:r>
            <a:r>
              <a:rPr lang="pl-PL" sz="1600" b="1" i="0" u="none" strike="noStrike" dirty="0" err="1">
                <a:solidFill>
                  <a:srgbClr val="000000"/>
                </a:solidFill>
                <a:effectLst/>
              </a:rPr>
              <a:t>give</a:t>
            </a:r>
            <a:r>
              <a:rPr lang="pl-PL" sz="1600" b="1" i="0" u="none" strike="noStrike" dirty="0">
                <a:solidFill>
                  <a:srgbClr val="000000"/>
                </a:solidFill>
                <a:effectLst/>
              </a:rPr>
              <a:t> </a:t>
            </a:r>
            <a:r>
              <a:rPr lang="pl-PL" sz="1600" b="1" i="0" u="none" strike="noStrike" dirty="0" err="1">
                <a:solidFill>
                  <a:srgbClr val="000000"/>
                </a:solidFill>
                <a:effectLst/>
              </a:rPr>
              <a:t>way</a:t>
            </a:r>
            <a:r>
              <a:rPr lang="pl-PL" sz="1600" b="0" i="0" u="none" strike="noStrike" dirty="0">
                <a:solidFill>
                  <a:srgbClr val="000000"/>
                </a:solidFill>
                <a:effectLst/>
              </a:rPr>
              <a:t>.</a:t>
            </a:r>
          </a:p>
          <a:p>
            <a:pPr marL="514350" indent="-514350" algn="l">
              <a:lnSpc>
                <a:spcPct val="150000"/>
              </a:lnSpc>
              <a:buFont typeface="+mj-lt"/>
              <a:buAutoNum type="arabicPeriod"/>
            </a:pPr>
            <a:r>
              <a:rPr lang="pl-PL" sz="1600" b="1" i="0" u="none" strike="noStrike" dirty="0">
                <a:solidFill>
                  <a:srgbClr val="000000"/>
                </a:solidFill>
                <a:effectLst/>
              </a:rPr>
              <a:t>Take </a:t>
            </a:r>
            <a:r>
              <a:rPr lang="pl-PL" sz="1600" b="1" i="0" u="none" strike="noStrike" dirty="0" err="1">
                <a:solidFill>
                  <a:srgbClr val="000000"/>
                </a:solidFill>
                <a:effectLst/>
              </a:rPr>
              <a:t>care</a:t>
            </a:r>
            <a:r>
              <a:rPr lang="pl-PL" sz="1600" b="1" i="0" u="none" strike="noStrike" dirty="0">
                <a:solidFill>
                  <a:srgbClr val="000000"/>
                </a:solidFill>
                <a:effectLst/>
              </a:rPr>
              <a:t> of the </a:t>
            </a:r>
            <a:r>
              <a:rPr lang="pl-PL" sz="1600" b="1" i="0" u="none" strike="noStrike" dirty="0" err="1">
                <a:solidFill>
                  <a:srgbClr val="000000"/>
                </a:solidFill>
                <a:effectLst/>
              </a:rPr>
              <a:t>common</a:t>
            </a:r>
            <a:r>
              <a:rPr lang="pl-PL" sz="1600" b="1" i="0" u="none" strike="noStrike" dirty="0">
                <a:solidFill>
                  <a:srgbClr val="000000"/>
                </a:solidFill>
                <a:effectLst/>
              </a:rPr>
              <a:t> </a:t>
            </a:r>
            <a:r>
              <a:rPr lang="pl-PL" sz="1600" b="1" i="0" u="none" strike="noStrike" dirty="0" err="1">
                <a:solidFill>
                  <a:srgbClr val="000000"/>
                </a:solidFill>
                <a:effectLst/>
              </a:rPr>
              <a:t>good</a:t>
            </a:r>
            <a:r>
              <a:rPr lang="pl-PL" sz="1600" dirty="0">
                <a:solidFill>
                  <a:srgbClr val="000000"/>
                </a:solidFill>
              </a:rPr>
              <a:t> – </a:t>
            </a:r>
            <a:r>
              <a:rPr lang="pl-PL" sz="1600" b="1" i="0" u="none" strike="noStrike" dirty="0" err="1">
                <a:solidFill>
                  <a:srgbClr val="000000"/>
                </a:solidFill>
                <a:effectLst/>
              </a:rPr>
              <a:t>cleanliness</a:t>
            </a:r>
            <a:r>
              <a:rPr lang="pl-PL" sz="1600" b="1" i="0" u="none" strike="noStrike" dirty="0">
                <a:solidFill>
                  <a:srgbClr val="000000"/>
                </a:solidFill>
                <a:effectLst/>
              </a:rPr>
              <a:t>, </a:t>
            </a:r>
            <a:r>
              <a:rPr lang="pl-PL" sz="1600" b="1" i="0" u="none" strike="noStrike" dirty="0" err="1">
                <a:solidFill>
                  <a:srgbClr val="000000"/>
                </a:solidFill>
                <a:effectLst/>
              </a:rPr>
              <a:t>calm</a:t>
            </a:r>
            <a:r>
              <a:rPr lang="pl-PL" sz="1600" b="1" i="0" u="none" strike="noStrike" dirty="0">
                <a:solidFill>
                  <a:srgbClr val="000000"/>
                </a:solidFill>
                <a:effectLst/>
              </a:rPr>
              <a:t>, and order</a:t>
            </a:r>
            <a:r>
              <a:rPr lang="pl-PL" sz="1600" b="0" i="0" u="none" strike="noStrike" dirty="0">
                <a:solidFill>
                  <a:srgbClr val="000000"/>
                </a:solidFill>
                <a:effectLst/>
              </a:rPr>
              <a:t>.</a:t>
            </a:r>
          </a:p>
          <a:p>
            <a:pPr marL="514350" indent="-514350" algn="l">
              <a:lnSpc>
                <a:spcPct val="150000"/>
              </a:lnSpc>
              <a:buFont typeface="+mj-lt"/>
              <a:buAutoNum type="arabicPeriod"/>
            </a:pPr>
            <a:r>
              <a:rPr lang="pl-PL" sz="1600" b="1" i="0" u="none" strike="noStrike" dirty="0" err="1">
                <a:solidFill>
                  <a:srgbClr val="000000"/>
                </a:solidFill>
                <a:effectLst/>
              </a:rPr>
              <a:t>React</a:t>
            </a:r>
            <a:r>
              <a:rPr lang="pl-PL" sz="1600" b="0" i="0" u="none" strike="noStrike" dirty="0">
                <a:solidFill>
                  <a:srgbClr val="000000"/>
                </a:solidFill>
                <a:effectLst/>
              </a:rPr>
              <a:t> </a:t>
            </a:r>
            <a:r>
              <a:rPr lang="pl-PL" sz="1600" b="0" i="0" u="none" strike="noStrike" dirty="0" err="1">
                <a:solidFill>
                  <a:srgbClr val="000000"/>
                </a:solidFill>
                <a:effectLst/>
              </a:rPr>
              <a:t>when</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see</a:t>
            </a:r>
            <a:r>
              <a:rPr lang="pl-PL" sz="1600" b="0" i="0" u="none" strike="noStrike" dirty="0">
                <a:solidFill>
                  <a:srgbClr val="000000"/>
                </a:solidFill>
                <a:effectLst/>
              </a:rPr>
              <a:t> a </a:t>
            </a:r>
            <a:r>
              <a:rPr lang="pl-PL" sz="1600" b="0" i="0" u="none" strike="noStrike" dirty="0" err="1">
                <a:solidFill>
                  <a:srgbClr val="000000"/>
                </a:solidFill>
                <a:effectLst/>
              </a:rPr>
              <a:t>child</a:t>
            </a:r>
            <a:r>
              <a:rPr lang="pl-PL" sz="1600" b="0" i="0" u="none" strike="noStrike" dirty="0">
                <a:solidFill>
                  <a:srgbClr val="000000"/>
                </a:solidFill>
                <a:effectLst/>
              </a:rPr>
              <a:t> in </a:t>
            </a:r>
            <a:r>
              <a:rPr lang="pl-PL" sz="1600" b="0" i="0" u="none" strike="noStrike" dirty="0" err="1">
                <a:solidFill>
                  <a:srgbClr val="000000"/>
                </a:solidFill>
                <a:effectLst/>
              </a:rPr>
              <a:t>need</a:t>
            </a:r>
            <a:r>
              <a:rPr lang="pl-PL" sz="1600" b="0" i="0" u="none" strike="noStrike" dirty="0">
                <a:solidFill>
                  <a:srgbClr val="000000"/>
                </a:solidFill>
                <a:effectLst/>
              </a:rPr>
              <a:t>.</a:t>
            </a:r>
          </a:p>
          <a:p>
            <a:pPr marL="514350" indent="-514350" algn="l">
              <a:lnSpc>
                <a:spcPct val="150000"/>
              </a:lnSpc>
              <a:buFont typeface="+mj-lt"/>
              <a:buAutoNum type="arabicPeriod"/>
            </a:pPr>
            <a:r>
              <a:rPr lang="pl-PL" sz="1600" b="1" i="0" u="none" strike="noStrike" dirty="0" err="1">
                <a:solidFill>
                  <a:srgbClr val="000000"/>
                </a:solidFill>
                <a:effectLst/>
              </a:rPr>
              <a:t>Smile</a:t>
            </a:r>
            <a:r>
              <a:rPr lang="pl-PL" sz="1600" dirty="0">
                <a:solidFill>
                  <a:srgbClr val="000000"/>
                </a:solidFill>
              </a:rPr>
              <a:t> – </a:t>
            </a:r>
            <a:r>
              <a:rPr lang="pl-PL" sz="1600" b="1" i="0" u="none" strike="noStrike" dirty="0" err="1">
                <a:solidFill>
                  <a:srgbClr val="000000"/>
                </a:solidFill>
                <a:effectLst/>
              </a:rPr>
              <a:t>kindness</a:t>
            </a:r>
            <a:r>
              <a:rPr lang="pl-PL" sz="1600" b="1" i="0" u="none" strike="noStrike" dirty="0">
                <a:solidFill>
                  <a:srgbClr val="000000"/>
                </a:solidFill>
                <a:effectLst/>
              </a:rPr>
              <a:t> </a:t>
            </a:r>
            <a:r>
              <a:rPr lang="pl-PL" sz="1600" b="1" i="0" u="none" strike="noStrike" dirty="0" err="1">
                <a:solidFill>
                  <a:srgbClr val="000000"/>
                </a:solidFill>
                <a:effectLst/>
              </a:rPr>
              <a:t>builds</a:t>
            </a:r>
            <a:r>
              <a:rPr lang="pl-PL" sz="1600" b="1" i="0" u="none" strike="noStrike" dirty="0">
                <a:solidFill>
                  <a:srgbClr val="000000"/>
                </a:solidFill>
                <a:effectLst/>
              </a:rPr>
              <a:t> a </a:t>
            </a:r>
            <a:r>
              <a:rPr lang="pl-PL" sz="1600" b="1" i="0" u="none" strike="noStrike" dirty="0" err="1">
                <a:solidFill>
                  <a:srgbClr val="000000"/>
                </a:solidFill>
                <a:effectLst/>
              </a:rPr>
              <a:t>sense</a:t>
            </a:r>
            <a:r>
              <a:rPr lang="pl-PL" sz="1600" b="1" i="0" u="none" strike="noStrike" dirty="0">
                <a:solidFill>
                  <a:srgbClr val="000000"/>
                </a:solidFill>
                <a:effectLst/>
              </a:rPr>
              <a:t> of </a:t>
            </a:r>
            <a:r>
              <a:rPr lang="pl-PL" sz="1600" b="1" i="0" u="none" strike="noStrike" dirty="0" err="1">
                <a:solidFill>
                  <a:srgbClr val="000000"/>
                </a:solidFill>
                <a:effectLst/>
              </a:rPr>
              <a:t>safety</a:t>
            </a:r>
            <a:r>
              <a:rPr lang="pl-PL" sz="1600" b="0" i="0" u="none" strike="noStrike" dirty="0">
                <a:solidFill>
                  <a:srgbClr val="000000"/>
                </a:solidFill>
                <a:effectLst/>
              </a:rPr>
              <a:t>.</a:t>
            </a:r>
          </a:p>
        </p:txBody>
      </p:sp>
    </p:spTree>
    <p:extLst>
      <p:ext uri="{BB962C8B-B14F-4D97-AF65-F5344CB8AC3E}">
        <p14:creationId xmlns:p14="http://schemas.microsoft.com/office/powerpoint/2010/main" val="17749270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56A1C85-0359-295B-1C5E-AD248BB9BD46}"/>
              </a:ext>
            </a:extLst>
          </p:cNvPr>
          <p:cNvSpPr>
            <a:spLocks noGrp="1"/>
          </p:cNvSpPr>
          <p:nvPr>
            <p:ph type="title"/>
          </p:nvPr>
        </p:nvSpPr>
        <p:spPr/>
        <p:txBody>
          <a:bodyPr>
            <a:normAutofit/>
          </a:bodyPr>
          <a:lstStyle/>
          <a:p>
            <a:r>
              <a:rPr lang="pl-PL" sz="3600" dirty="0"/>
              <a:t>In </a:t>
            </a:r>
            <a:r>
              <a:rPr lang="pl-PL" sz="3600" dirty="0" err="1"/>
              <a:t>practice</a:t>
            </a:r>
            <a:r>
              <a:rPr lang="pl-PL" sz="3600" dirty="0"/>
              <a:t>: my </a:t>
            </a:r>
            <a:r>
              <a:rPr lang="pl-PL" sz="3600" dirty="0" err="1"/>
              <a:t>working</a:t>
            </a:r>
            <a:r>
              <a:rPr lang="pl-PL" sz="3600" dirty="0"/>
              <a:t> </a:t>
            </a:r>
            <a:r>
              <a:rPr lang="pl-PL" sz="3600" dirty="0" err="1"/>
              <a:t>methods</a:t>
            </a:r>
            <a:endParaRPr lang="pl-PL" sz="3600" dirty="0"/>
          </a:p>
        </p:txBody>
      </p:sp>
      <p:sp>
        <p:nvSpPr>
          <p:cNvPr id="3" name="Symbol zastępczy zawartości 2">
            <a:extLst>
              <a:ext uri="{FF2B5EF4-FFF2-40B4-BE49-F238E27FC236}">
                <a16:creationId xmlns:a16="http://schemas.microsoft.com/office/drawing/2014/main" id="{29B3B3BD-C92D-A120-ECA1-247678B02317}"/>
              </a:ext>
            </a:extLst>
          </p:cNvPr>
          <p:cNvSpPr>
            <a:spLocks noGrp="1"/>
          </p:cNvSpPr>
          <p:nvPr>
            <p:ph idx="1"/>
          </p:nvPr>
        </p:nvSpPr>
        <p:spPr>
          <a:xfrm>
            <a:off x="838200" y="1825625"/>
            <a:ext cx="7796701" cy="4351338"/>
          </a:xfrm>
        </p:spPr>
        <p:txBody>
          <a:bodyPr>
            <a:normAutofit/>
          </a:bodyPr>
          <a:lstStyle/>
          <a:p>
            <a:pPr marL="0" indent="0" algn="l">
              <a:lnSpc>
                <a:spcPct val="150000"/>
              </a:lnSpc>
              <a:buNone/>
            </a:pPr>
            <a:r>
              <a:rPr lang="pl-PL" sz="1400" b="0" u="none" strike="noStrike" dirty="0" err="1">
                <a:solidFill>
                  <a:srgbClr val="000000"/>
                </a:solidFill>
                <a:effectLst/>
              </a:rPr>
              <a:t>When</a:t>
            </a:r>
            <a:r>
              <a:rPr lang="pl-PL" sz="1400" b="0" u="none" strike="noStrike" dirty="0">
                <a:solidFill>
                  <a:srgbClr val="000000"/>
                </a:solidFill>
                <a:effectLst/>
              </a:rPr>
              <a:t> </a:t>
            </a:r>
            <a:r>
              <a:rPr lang="pl-PL" sz="1400" b="0" u="none" strike="noStrike" dirty="0" err="1">
                <a:solidFill>
                  <a:srgbClr val="000000"/>
                </a:solidFill>
                <a:effectLst/>
              </a:rPr>
              <a:t>working</a:t>
            </a:r>
            <a:r>
              <a:rPr lang="pl-PL" sz="1400" b="0" u="none" strike="noStrike" dirty="0">
                <a:solidFill>
                  <a:srgbClr val="000000"/>
                </a:solidFill>
                <a:effectLst/>
              </a:rPr>
              <a:t> with </a:t>
            </a:r>
            <a:r>
              <a:rPr lang="pl-PL" sz="1400" b="0" u="none" strike="noStrike" dirty="0" err="1">
                <a:solidFill>
                  <a:srgbClr val="000000"/>
                </a:solidFill>
                <a:effectLst/>
              </a:rPr>
              <a:t>children</a:t>
            </a:r>
            <a:r>
              <a:rPr lang="pl-PL" sz="1400" b="0" u="none" strike="noStrike" dirty="0">
                <a:solidFill>
                  <a:srgbClr val="000000"/>
                </a:solidFill>
                <a:effectLst/>
              </a:rPr>
              <a:t>, I </a:t>
            </a:r>
            <a:r>
              <a:rPr lang="pl-PL" sz="1400" b="0" u="none" strike="noStrike" dirty="0" err="1">
                <a:solidFill>
                  <a:srgbClr val="000000"/>
                </a:solidFill>
                <a:effectLst/>
              </a:rPr>
              <a:t>always</a:t>
            </a:r>
            <a:r>
              <a:rPr lang="pl-PL" sz="1400" b="0" u="none" strike="noStrike" dirty="0">
                <a:solidFill>
                  <a:srgbClr val="000000"/>
                </a:solidFill>
                <a:effectLst/>
              </a:rPr>
              <a:t> </a:t>
            </a:r>
            <a:r>
              <a:rPr lang="pl-PL" sz="1400" b="0" u="none" strike="noStrike" dirty="0" err="1">
                <a:solidFill>
                  <a:srgbClr val="000000"/>
                </a:solidFill>
                <a:effectLst/>
              </a:rPr>
              <a:t>try</a:t>
            </a:r>
            <a:r>
              <a:rPr lang="pl-PL" sz="1400" b="0" u="none" strike="noStrike" dirty="0">
                <a:solidFill>
                  <a:srgbClr val="000000"/>
                </a:solidFill>
                <a:effectLst/>
              </a:rPr>
              <a:t> to </a:t>
            </a:r>
            <a:r>
              <a:rPr lang="pl-PL" sz="1400" b="0" u="none" strike="noStrike" dirty="0" err="1">
                <a:solidFill>
                  <a:srgbClr val="000000"/>
                </a:solidFill>
                <a:effectLst/>
              </a:rPr>
              <a:t>truly</a:t>
            </a:r>
            <a:r>
              <a:rPr lang="pl-PL" sz="1400" b="0" u="none" strike="noStrike" dirty="0">
                <a:solidFill>
                  <a:srgbClr val="000000"/>
                </a:solidFill>
                <a:effectLst/>
              </a:rPr>
              <a:t> </a:t>
            </a:r>
            <a:r>
              <a:rPr lang="pl-PL" sz="1400" b="1" u="none" strike="noStrike" dirty="0" err="1">
                <a:solidFill>
                  <a:srgbClr val="000000"/>
                </a:solidFill>
                <a:effectLst/>
              </a:rPr>
              <a:t>hear</a:t>
            </a:r>
            <a:r>
              <a:rPr lang="pl-PL" sz="1400" b="1" u="none" strike="noStrike" dirty="0">
                <a:solidFill>
                  <a:srgbClr val="000000"/>
                </a:solidFill>
                <a:effectLst/>
              </a:rPr>
              <a:t> </a:t>
            </a:r>
            <a:r>
              <a:rPr lang="pl-PL" sz="1400" b="1" u="none" strike="noStrike" dirty="0" err="1">
                <a:solidFill>
                  <a:srgbClr val="000000"/>
                </a:solidFill>
                <a:effectLst/>
              </a:rPr>
              <a:t>their</a:t>
            </a:r>
            <a:r>
              <a:rPr lang="pl-PL" sz="1400" b="1" u="none" strike="noStrike" dirty="0">
                <a:solidFill>
                  <a:srgbClr val="000000"/>
                </a:solidFill>
                <a:effectLst/>
              </a:rPr>
              <a:t> </a:t>
            </a:r>
            <a:r>
              <a:rPr lang="pl-PL" sz="1400" b="1" u="none" strike="noStrike" dirty="0" err="1">
                <a:solidFill>
                  <a:srgbClr val="000000"/>
                </a:solidFill>
                <a:effectLst/>
              </a:rPr>
              <a:t>voices</a:t>
            </a:r>
            <a:r>
              <a:rPr lang="pl-PL" sz="1400" b="0" u="none" strike="noStrike" dirty="0">
                <a:solidFill>
                  <a:srgbClr val="000000"/>
                </a:solidFill>
                <a:effectLst/>
              </a:rPr>
              <a:t> – </a:t>
            </a:r>
            <a:r>
              <a:rPr lang="pl-PL" sz="1400" b="0" u="none" strike="noStrike" dirty="0" err="1">
                <a:solidFill>
                  <a:srgbClr val="000000"/>
                </a:solidFill>
                <a:effectLst/>
              </a:rPr>
              <a:t>their</a:t>
            </a:r>
            <a:r>
              <a:rPr lang="pl-PL" sz="1400" b="0" u="none" strike="noStrike" dirty="0">
                <a:solidFill>
                  <a:srgbClr val="000000"/>
                </a:solidFill>
                <a:effectLst/>
              </a:rPr>
              <a:t> </a:t>
            </a:r>
            <a:r>
              <a:rPr lang="pl-PL" sz="1400" b="0" u="none" strike="noStrike" dirty="0" err="1">
                <a:solidFill>
                  <a:srgbClr val="000000"/>
                </a:solidFill>
                <a:effectLst/>
              </a:rPr>
              <a:t>stories</a:t>
            </a:r>
            <a:r>
              <a:rPr lang="pl-PL" sz="1400" b="0" u="none" strike="noStrike" dirty="0">
                <a:solidFill>
                  <a:srgbClr val="000000"/>
                </a:solidFill>
                <a:effectLst/>
              </a:rPr>
              <a:t>, </a:t>
            </a:r>
            <a:r>
              <a:rPr lang="pl-PL" sz="1400" b="0" u="none" strike="noStrike" dirty="0" err="1">
                <a:solidFill>
                  <a:srgbClr val="000000"/>
                </a:solidFill>
                <a:effectLst/>
              </a:rPr>
              <a:t>emotions</a:t>
            </a:r>
            <a:r>
              <a:rPr lang="pl-PL" sz="1400" b="0" u="none" strike="noStrike" dirty="0">
                <a:solidFill>
                  <a:srgbClr val="000000"/>
                </a:solidFill>
                <a:effectLst/>
              </a:rPr>
              <a:t>, and </a:t>
            </a:r>
            <a:r>
              <a:rPr lang="pl-PL" sz="1400" b="0" u="none" strike="noStrike" dirty="0" err="1">
                <a:solidFill>
                  <a:srgbClr val="000000"/>
                </a:solidFill>
                <a:effectLst/>
              </a:rPr>
              <a:t>perspectives</a:t>
            </a:r>
            <a:r>
              <a:rPr lang="pl-PL" sz="1400" b="0" u="none" strike="noStrike" dirty="0">
                <a:solidFill>
                  <a:srgbClr val="000000"/>
                </a:solidFill>
                <a:effectLst/>
              </a:rPr>
              <a:t>.</a:t>
            </a:r>
          </a:p>
          <a:p>
            <a:pPr marL="0" indent="0" algn="l">
              <a:lnSpc>
                <a:spcPct val="150000"/>
              </a:lnSpc>
              <a:buNone/>
            </a:pPr>
            <a:r>
              <a:rPr lang="pl-PL" sz="1400" b="0" u="none" strike="noStrike" dirty="0">
                <a:solidFill>
                  <a:srgbClr val="000000"/>
                </a:solidFill>
                <a:effectLst/>
              </a:rPr>
              <a:t>I </a:t>
            </a:r>
            <a:r>
              <a:rPr lang="pl-PL" sz="1400" b="0" u="none" strike="noStrike" dirty="0" err="1">
                <a:solidFill>
                  <a:srgbClr val="000000"/>
                </a:solidFill>
                <a:effectLst/>
              </a:rPr>
              <a:t>became</a:t>
            </a:r>
            <a:r>
              <a:rPr lang="pl-PL" sz="1400" b="0" u="none" strike="noStrike" dirty="0">
                <a:solidFill>
                  <a:srgbClr val="000000"/>
                </a:solidFill>
                <a:effectLst/>
              </a:rPr>
              <a:t> </a:t>
            </a:r>
            <a:r>
              <a:rPr lang="pl-PL" sz="1400" b="0" u="none" strike="noStrike" dirty="0" err="1">
                <a:solidFill>
                  <a:srgbClr val="000000"/>
                </a:solidFill>
                <a:effectLst/>
              </a:rPr>
              <a:t>interested</a:t>
            </a:r>
            <a:r>
              <a:rPr lang="pl-PL" sz="1400" b="0" u="none" strike="noStrike" dirty="0">
                <a:solidFill>
                  <a:srgbClr val="000000"/>
                </a:solidFill>
                <a:effectLst/>
              </a:rPr>
              <a:t> in the </a:t>
            </a:r>
            <a:r>
              <a:rPr lang="pl-PL" sz="1400" b="0" u="none" strike="noStrike" dirty="0" err="1">
                <a:solidFill>
                  <a:srgbClr val="000000"/>
                </a:solidFill>
                <a:effectLst/>
              </a:rPr>
              <a:t>topic</a:t>
            </a:r>
            <a:r>
              <a:rPr lang="pl-PL" sz="1400" b="0" u="none" strike="noStrike" dirty="0">
                <a:solidFill>
                  <a:srgbClr val="000000"/>
                </a:solidFill>
                <a:effectLst/>
              </a:rPr>
              <a:t> of </a:t>
            </a:r>
            <a:r>
              <a:rPr lang="pl-PL" sz="1400" b="1" u="none" strike="noStrike" dirty="0" err="1">
                <a:solidFill>
                  <a:srgbClr val="000000"/>
                </a:solidFill>
                <a:effectLst/>
              </a:rPr>
              <a:t>child-friendly</a:t>
            </a:r>
            <a:r>
              <a:rPr lang="pl-PL" sz="1400" b="1" u="none" strike="noStrike" dirty="0">
                <a:solidFill>
                  <a:srgbClr val="000000"/>
                </a:solidFill>
                <a:effectLst/>
              </a:rPr>
              <a:t> </a:t>
            </a:r>
            <a:r>
              <a:rPr lang="pl-PL" sz="1400" b="1" u="none" strike="noStrike" dirty="0" err="1">
                <a:solidFill>
                  <a:srgbClr val="000000"/>
                </a:solidFill>
                <a:effectLst/>
              </a:rPr>
              <a:t>cities</a:t>
            </a:r>
            <a:r>
              <a:rPr lang="pl-PL" sz="1400" b="0" u="none" strike="noStrike" dirty="0">
                <a:solidFill>
                  <a:srgbClr val="000000"/>
                </a:solidFill>
                <a:effectLst/>
              </a:rPr>
              <a:t> </a:t>
            </a:r>
            <a:r>
              <a:rPr lang="pl-PL" sz="1400" b="0" u="none" strike="noStrike" dirty="0" err="1">
                <a:solidFill>
                  <a:srgbClr val="000000"/>
                </a:solidFill>
                <a:effectLst/>
              </a:rPr>
              <a:t>when</a:t>
            </a:r>
            <a:r>
              <a:rPr lang="pl-PL" sz="1400" b="0" u="none" strike="noStrike" dirty="0">
                <a:solidFill>
                  <a:srgbClr val="000000"/>
                </a:solidFill>
                <a:effectLst/>
              </a:rPr>
              <a:t> my </a:t>
            </a:r>
            <a:r>
              <a:rPr lang="pl-PL" sz="1400" b="0" u="none" strike="noStrike" dirty="0" err="1">
                <a:solidFill>
                  <a:srgbClr val="000000"/>
                </a:solidFill>
                <a:effectLst/>
              </a:rPr>
              <a:t>daughter</a:t>
            </a:r>
            <a:r>
              <a:rPr lang="pl-PL" sz="1400" b="0" u="none" strike="noStrike" dirty="0">
                <a:solidFill>
                  <a:srgbClr val="000000"/>
                </a:solidFill>
                <a:effectLst/>
              </a:rPr>
              <a:t> was </a:t>
            </a:r>
            <a:r>
              <a:rPr lang="pl-PL" sz="1400" b="0" u="none" strike="noStrike" dirty="0" err="1">
                <a:solidFill>
                  <a:srgbClr val="000000"/>
                </a:solidFill>
                <a:effectLst/>
              </a:rPr>
              <a:t>eight</a:t>
            </a:r>
            <a:r>
              <a:rPr lang="pl-PL" sz="1400" b="0" u="none" strike="noStrike" dirty="0">
                <a:solidFill>
                  <a:srgbClr val="000000"/>
                </a:solidFill>
                <a:effectLst/>
              </a:rPr>
              <a:t> </a:t>
            </a:r>
            <a:r>
              <a:rPr lang="pl-PL" sz="1400" b="0" u="none" strike="noStrike" dirty="0" err="1">
                <a:solidFill>
                  <a:srgbClr val="000000"/>
                </a:solidFill>
                <a:effectLst/>
              </a:rPr>
              <a:t>years</a:t>
            </a:r>
            <a:r>
              <a:rPr lang="pl-PL" sz="1400" b="0" u="none" strike="noStrike" dirty="0">
                <a:solidFill>
                  <a:srgbClr val="000000"/>
                </a:solidFill>
                <a:effectLst/>
              </a:rPr>
              <a:t> </a:t>
            </a:r>
            <a:r>
              <a:rPr lang="pl-PL" sz="1400" b="0" u="none" strike="noStrike" dirty="0" err="1">
                <a:solidFill>
                  <a:srgbClr val="000000"/>
                </a:solidFill>
                <a:effectLst/>
              </a:rPr>
              <a:t>old</a:t>
            </a:r>
            <a:r>
              <a:rPr lang="pl-PL" sz="1400" dirty="0">
                <a:solidFill>
                  <a:srgbClr val="000000"/>
                </a:solidFill>
              </a:rPr>
              <a:t>.</a:t>
            </a:r>
          </a:p>
          <a:p>
            <a:pPr marL="0" indent="0" algn="l">
              <a:lnSpc>
                <a:spcPct val="150000"/>
              </a:lnSpc>
              <a:buNone/>
            </a:pPr>
            <a:r>
              <a:rPr lang="pl-PL" sz="1400" b="0" u="none" strike="noStrike" dirty="0" err="1">
                <a:solidFill>
                  <a:srgbClr val="000000"/>
                </a:solidFill>
                <a:effectLst/>
              </a:rPr>
              <a:t>She</a:t>
            </a:r>
            <a:r>
              <a:rPr lang="pl-PL" sz="1400" b="0" u="none" strike="noStrike" dirty="0">
                <a:solidFill>
                  <a:srgbClr val="000000"/>
                </a:solidFill>
                <a:effectLst/>
              </a:rPr>
              <a:t> </a:t>
            </a:r>
            <a:r>
              <a:rPr lang="pl-PL" sz="1400" b="0" u="none" strike="noStrike" dirty="0" err="1">
                <a:solidFill>
                  <a:srgbClr val="000000"/>
                </a:solidFill>
                <a:effectLst/>
              </a:rPr>
              <a:t>knew</a:t>
            </a:r>
            <a:r>
              <a:rPr lang="pl-PL" sz="1400" b="0" u="none" strike="noStrike" dirty="0">
                <a:solidFill>
                  <a:srgbClr val="000000"/>
                </a:solidFill>
                <a:effectLst/>
              </a:rPr>
              <a:t> </a:t>
            </a:r>
            <a:r>
              <a:rPr lang="pl-PL" sz="1400" b="0" u="none" strike="noStrike" dirty="0" err="1">
                <a:solidFill>
                  <a:srgbClr val="000000"/>
                </a:solidFill>
                <a:effectLst/>
              </a:rPr>
              <a:t>exactly</a:t>
            </a:r>
            <a:r>
              <a:rPr lang="pl-PL" sz="1400" b="0" u="none" strike="noStrike" dirty="0">
                <a:solidFill>
                  <a:srgbClr val="000000"/>
                </a:solidFill>
                <a:effectLst/>
              </a:rPr>
              <a:t> </a:t>
            </a:r>
            <a:r>
              <a:rPr lang="pl-PL" sz="1400" b="0" u="none" strike="noStrike" dirty="0" err="1">
                <a:solidFill>
                  <a:srgbClr val="000000"/>
                </a:solidFill>
                <a:effectLst/>
              </a:rPr>
              <a:t>how</a:t>
            </a:r>
            <a:r>
              <a:rPr lang="pl-PL" sz="1400" b="0" u="none" strike="noStrike" dirty="0">
                <a:solidFill>
                  <a:srgbClr val="000000"/>
                </a:solidFill>
                <a:effectLst/>
              </a:rPr>
              <a:t> to </a:t>
            </a:r>
            <a:r>
              <a:rPr lang="pl-PL" sz="1400" b="0" u="none" strike="noStrike" dirty="0" err="1">
                <a:solidFill>
                  <a:srgbClr val="000000"/>
                </a:solidFill>
                <a:effectLst/>
              </a:rPr>
              <a:t>get</a:t>
            </a:r>
            <a:r>
              <a:rPr lang="pl-PL" sz="1400" b="0" u="none" strike="noStrike" dirty="0">
                <a:solidFill>
                  <a:srgbClr val="000000"/>
                </a:solidFill>
                <a:effectLst/>
              </a:rPr>
              <a:t> to </a:t>
            </a:r>
            <a:r>
              <a:rPr lang="pl-PL" sz="1400" b="0" u="none" strike="noStrike" dirty="0" err="1">
                <a:solidFill>
                  <a:srgbClr val="000000"/>
                </a:solidFill>
                <a:effectLst/>
              </a:rPr>
              <a:t>school</a:t>
            </a:r>
            <a:r>
              <a:rPr lang="pl-PL" sz="1400" b="0" u="none" strike="noStrike" dirty="0">
                <a:solidFill>
                  <a:srgbClr val="000000"/>
                </a:solidFill>
                <a:effectLst/>
              </a:rPr>
              <a:t> and </a:t>
            </a:r>
            <a:r>
              <a:rPr lang="pl-PL" sz="1400" b="0" u="none" strike="noStrike" dirty="0" err="1">
                <a:solidFill>
                  <a:srgbClr val="000000"/>
                </a:solidFill>
                <a:effectLst/>
              </a:rPr>
              <a:t>could</a:t>
            </a:r>
            <a:r>
              <a:rPr lang="pl-PL" sz="1400" b="0" u="none" strike="noStrike" dirty="0">
                <a:solidFill>
                  <a:srgbClr val="000000"/>
                </a:solidFill>
                <a:effectLst/>
              </a:rPr>
              <a:t> do </a:t>
            </a:r>
            <a:r>
              <a:rPr lang="pl-PL" sz="1400" b="0" u="none" strike="noStrike" dirty="0" err="1">
                <a:solidFill>
                  <a:srgbClr val="000000"/>
                </a:solidFill>
                <a:effectLst/>
              </a:rPr>
              <a:t>it</a:t>
            </a:r>
            <a:r>
              <a:rPr lang="pl-PL" sz="1400" b="0" u="none" strike="noStrike" dirty="0">
                <a:solidFill>
                  <a:srgbClr val="000000"/>
                </a:solidFill>
                <a:effectLst/>
              </a:rPr>
              <a:t> on </a:t>
            </a:r>
            <a:r>
              <a:rPr lang="pl-PL" sz="1400" b="0" u="none" strike="noStrike" dirty="0" err="1">
                <a:solidFill>
                  <a:srgbClr val="000000"/>
                </a:solidFill>
                <a:effectLst/>
              </a:rPr>
              <a:t>her</a:t>
            </a:r>
            <a:r>
              <a:rPr lang="pl-PL" sz="1400" b="0" u="none" strike="noStrike" dirty="0">
                <a:solidFill>
                  <a:srgbClr val="000000"/>
                </a:solidFill>
                <a:effectLst/>
              </a:rPr>
              <a:t> </a:t>
            </a:r>
            <a:r>
              <a:rPr lang="pl-PL" sz="1400" b="0" u="none" strike="noStrike" dirty="0" err="1">
                <a:solidFill>
                  <a:srgbClr val="000000"/>
                </a:solidFill>
                <a:effectLst/>
              </a:rPr>
              <a:t>own</a:t>
            </a:r>
            <a:r>
              <a:rPr lang="pl-PL" sz="1400" b="0" u="none" strike="noStrike" dirty="0">
                <a:solidFill>
                  <a:srgbClr val="000000"/>
                </a:solidFill>
                <a:effectLst/>
              </a:rPr>
              <a:t>, </a:t>
            </a:r>
            <a:r>
              <a:rPr lang="pl-PL" sz="1400" b="0" u="none" strike="noStrike" dirty="0" err="1">
                <a:solidFill>
                  <a:srgbClr val="000000"/>
                </a:solidFill>
                <a:effectLst/>
              </a:rPr>
              <a:t>yet</a:t>
            </a:r>
            <a:r>
              <a:rPr lang="pl-PL" sz="1400" b="0" u="none" strike="noStrike" dirty="0">
                <a:solidFill>
                  <a:srgbClr val="000000"/>
                </a:solidFill>
                <a:effectLst/>
              </a:rPr>
              <a:t> </a:t>
            </a:r>
            <a:r>
              <a:rPr lang="pl-PL" sz="1400" b="0" u="none" strike="noStrike" dirty="0" err="1">
                <a:solidFill>
                  <a:srgbClr val="000000"/>
                </a:solidFill>
                <a:effectLst/>
              </a:rPr>
              <a:t>she</a:t>
            </a:r>
            <a:r>
              <a:rPr lang="pl-PL" sz="1400" b="0" u="none" strike="noStrike" dirty="0">
                <a:solidFill>
                  <a:srgbClr val="000000"/>
                </a:solidFill>
                <a:effectLst/>
              </a:rPr>
              <a:t> </a:t>
            </a:r>
            <a:r>
              <a:rPr lang="pl-PL" sz="1400" b="0" u="none" strike="noStrike" dirty="0" err="1">
                <a:solidFill>
                  <a:srgbClr val="000000"/>
                </a:solidFill>
                <a:effectLst/>
              </a:rPr>
              <a:t>firmly</a:t>
            </a:r>
            <a:r>
              <a:rPr lang="pl-PL" sz="1400" b="0" u="none" strike="noStrike" dirty="0">
                <a:solidFill>
                  <a:srgbClr val="000000"/>
                </a:solidFill>
                <a:effectLst/>
              </a:rPr>
              <a:t> </a:t>
            </a:r>
            <a:r>
              <a:rPr lang="pl-PL" sz="1400" b="0" u="none" strike="noStrike" dirty="0" err="1">
                <a:solidFill>
                  <a:srgbClr val="000000"/>
                </a:solidFill>
                <a:effectLst/>
              </a:rPr>
              <a:t>refused</a:t>
            </a:r>
            <a:r>
              <a:rPr lang="pl-PL" sz="1400" b="0" u="none" strike="noStrike" dirty="0">
                <a:solidFill>
                  <a:srgbClr val="000000"/>
                </a:solidFill>
                <a:effectLst/>
              </a:rPr>
              <a:t> to </a:t>
            </a:r>
            <a:r>
              <a:rPr lang="pl-PL" sz="1400" b="0" u="none" strike="noStrike" dirty="0" err="1">
                <a:solidFill>
                  <a:srgbClr val="000000"/>
                </a:solidFill>
                <a:effectLst/>
              </a:rPr>
              <a:t>travel</a:t>
            </a:r>
            <a:r>
              <a:rPr lang="pl-PL" sz="1400" b="0" u="none" strike="noStrike" dirty="0">
                <a:solidFill>
                  <a:srgbClr val="000000"/>
                </a:solidFill>
                <a:effectLst/>
              </a:rPr>
              <a:t> </a:t>
            </a:r>
            <a:r>
              <a:rPr lang="pl-PL" sz="1400" b="0" u="none" strike="noStrike" dirty="0" err="1">
                <a:solidFill>
                  <a:srgbClr val="000000"/>
                </a:solidFill>
                <a:effectLst/>
              </a:rPr>
              <a:t>independently</a:t>
            </a:r>
            <a:r>
              <a:rPr lang="pl-PL" sz="1400" b="0" u="none" strike="noStrike" dirty="0">
                <a:solidFill>
                  <a:srgbClr val="000000"/>
                </a:solidFill>
                <a:effectLst/>
              </a:rPr>
              <a:t>. </a:t>
            </a:r>
            <a:r>
              <a:rPr lang="pl-PL" sz="1400" b="0" u="none" strike="noStrike" dirty="0" err="1">
                <a:solidFill>
                  <a:srgbClr val="000000"/>
                </a:solidFill>
                <a:effectLst/>
              </a:rPr>
              <a:t>That</a:t>
            </a:r>
            <a:r>
              <a:rPr lang="pl-PL" sz="1400" b="0" u="none" strike="noStrike" dirty="0">
                <a:solidFill>
                  <a:srgbClr val="000000"/>
                </a:solidFill>
                <a:effectLst/>
              </a:rPr>
              <a:t> </a:t>
            </a:r>
            <a:r>
              <a:rPr lang="pl-PL" sz="1400" b="0" u="none" strike="noStrike" dirty="0" err="1">
                <a:solidFill>
                  <a:srgbClr val="000000"/>
                </a:solidFill>
                <a:effectLst/>
              </a:rPr>
              <a:t>made</a:t>
            </a:r>
            <a:r>
              <a:rPr lang="pl-PL" sz="1400" b="0" u="none" strike="noStrike" dirty="0">
                <a:solidFill>
                  <a:srgbClr val="000000"/>
                </a:solidFill>
                <a:effectLst/>
              </a:rPr>
              <a:t> me </a:t>
            </a:r>
            <a:r>
              <a:rPr lang="pl-PL" sz="1400" b="0" u="none" strike="noStrike" dirty="0" err="1">
                <a:solidFill>
                  <a:srgbClr val="000000"/>
                </a:solidFill>
                <a:effectLst/>
              </a:rPr>
              <a:t>wonder</a:t>
            </a:r>
            <a:r>
              <a:rPr lang="pl-PL" sz="1400" b="0" u="none" strike="noStrike" dirty="0">
                <a:solidFill>
                  <a:srgbClr val="000000"/>
                </a:solidFill>
                <a:effectLst/>
              </a:rPr>
              <a:t> – </a:t>
            </a:r>
            <a:r>
              <a:rPr lang="pl-PL" sz="1400" b="0" u="none" strike="noStrike" dirty="0" err="1">
                <a:solidFill>
                  <a:srgbClr val="000000"/>
                </a:solidFill>
                <a:effectLst/>
              </a:rPr>
              <a:t>why</a:t>
            </a:r>
            <a:r>
              <a:rPr lang="pl-PL" sz="1400" b="0" u="none" strike="noStrike" dirty="0">
                <a:solidFill>
                  <a:srgbClr val="000000"/>
                </a:solidFill>
                <a:effectLst/>
              </a:rPr>
              <a:t>?</a:t>
            </a:r>
          </a:p>
          <a:p>
            <a:pPr marL="0" indent="0" algn="l">
              <a:lnSpc>
                <a:spcPct val="150000"/>
              </a:lnSpc>
              <a:buNone/>
            </a:pPr>
            <a:r>
              <a:rPr lang="pl-PL" sz="1400" b="0" u="none" strike="noStrike" dirty="0" err="1">
                <a:solidFill>
                  <a:srgbClr val="000000"/>
                </a:solidFill>
                <a:effectLst/>
              </a:rPr>
              <a:t>So</a:t>
            </a:r>
            <a:r>
              <a:rPr lang="pl-PL" sz="1400" b="0" u="none" strike="noStrike" dirty="0">
                <a:solidFill>
                  <a:srgbClr val="000000"/>
                </a:solidFill>
                <a:effectLst/>
              </a:rPr>
              <a:t> we </a:t>
            </a:r>
            <a:r>
              <a:rPr lang="pl-PL" sz="1400" b="0" u="none" strike="noStrike" dirty="0" err="1">
                <a:solidFill>
                  <a:srgbClr val="000000"/>
                </a:solidFill>
                <a:effectLst/>
              </a:rPr>
              <a:t>began</a:t>
            </a:r>
            <a:r>
              <a:rPr lang="pl-PL" sz="1400" b="0" u="none" strike="noStrike" dirty="0">
                <a:solidFill>
                  <a:srgbClr val="000000"/>
                </a:solidFill>
                <a:effectLst/>
              </a:rPr>
              <a:t> </a:t>
            </a:r>
            <a:r>
              <a:rPr lang="pl-PL" sz="1400" b="1" u="none" strike="noStrike" dirty="0" err="1">
                <a:solidFill>
                  <a:srgbClr val="000000"/>
                </a:solidFill>
                <a:effectLst/>
              </a:rPr>
              <a:t>walking</a:t>
            </a:r>
            <a:r>
              <a:rPr lang="pl-PL" sz="1400" b="1" u="none" strike="noStrike" dirty="0">
                <a:solidFill>
                  <a:srgbClr val="000000"/>
                </a:solidFill>
                <a:effectLst/>
              </a:rPr>
              <a:t> </a:t>
            </a:r>
            <a:r>
              <a:rPr lang="pl-PL" sz="1400" b="1" u="none" strike="noStrike" dirty="0" err="1">
                <a:solidFill>
                  <a:srgbClr val="000000"/>
                </a:solidFill>
                <a:effectLst/>
              </a:rPr>
              <a:t>through</a:t>
            </a:r>
            <a:r>
              <a:rPr lang="pl-PL" sz="1400" b="1" u="none" strike="noStrike" dirty="0">
                <a:solidFill>
                  <a:srgbClr val="000000"/>
                </a:solidFill>
                <a:effectLst/>
              </a:rPr>
              <a:t> the </a:t>
            </a:r>
            <a:r>
              <a:rPr lang="pl-PL" sz="1400" b="1" u="none" strike="noStrike" dirty="0" err="1">
                <a:solidFill>
                  <a:srgbClr val="000000"/>
                </a:solidFill>
                <a:effectLst/>
              </a:rPr>
              <a:t>city</a:t>
            </a:r>
            <a:r>
              <a:rPr lang="pl-PL" sz="1400" b="1" u="none" strike="noStrike" dirty="0">
                <a:solidFill>
                  <a:srgbClr val="000000"/>
                </a:solidFill>
                <a:effectLst/>
              </a:rPr>
              <a:t> </a:t>
            </a:r>
            <a:r>
              <a:rPr lang="pl-PL" sz="1400" b="1" u="none" strike="noStrike" dirty="0" err="1">
                <a:solidFill>
                  <a:srgbClr val="000000"/>
                </a:solidFill>
                <a:effectLst/>
              </a:rPr>
              <a:t>together</a:t>
            </a:r>
            <a:r>
              <a:rPr lang="pl-PL" sz="1400" b="0" u="none" strike="noStrike" dirty="0">
                <a:solidFill>
                  <a:srgbClr val="000000"/>
                </a:solidFill>
                <a:effectLst/>
              </a:rPr>
              <a:t>, </a:t>
            </a:r>
            <a:r>
              <a:rPr lang="pl-PL" sz="1400" b="0" u="none" strike="noStrike" dirty="0" err="1">
                <a:solidFill>
                  <a:srgbClr val="000000"/>
                </a:solidFill>
                <a:effectLst/>
              </a:rPr>
              <a:t>which</a:t>
            </a:r>
            <a:r>
              <a:rPr lang="pl-PL" sz="1400" b="0" u="none" strike="noStrike" dirty="0">
                <a:solidFill>
                  <a:srgbClr val="000000"/>
                </a:solidFill>
                <a:effectLst/>
              </a:rPr>
              <a:t> </a:t>
            </a:r>
            <a:r>
              <a:rPr lang="pl-PL" sz="1400" b="0" u="none" strike="noStrike" dirty="0" err="1">
                <a:solidFill>
                  <a:srgbClr val="000000"/>
                </a:solidFill>
                <a:effectLst/>
              </a:rPr>
              <a:t>gradually</a:t>
            </a:r>
            <a:r>
              <a:rPr lang="pl-PL" sz="1400" b="0" u="none" strike="noStrike" dirty="0">
                <a:solidFill>
                  <a:srgbClr val="000000"/>
                </a:solidFill>
                <a:effectLst/>
              </a:rPr>
              <a:t> </a:t>
            </a:r>
            <a:r>
              <a:rPr lang="pl-PL" sz="1400" b="0" u="none" strike="noStrike" dirty="0" err="1">
                <a:solidFill>
                  <a:srgbClr val="000000"/>
                </a:solidFill>
                <a:effectLst/>
              </a:rPr>
              <a:t>turned</a:t>
            </a:r>
            <a:r>
              <a:rPr lang="pl-PL" sz="1400" b="0" u="none" strike="noStrike" dirty="0">
                <a:solidFill>
                  <a:srgbClr val="000000"/>
                </a:solidFill>
                <a:effectLst/>
              </a:rPr>
              <a:t> </a:t>
            </a:r>
            <a:r>
              <a:rPr lang="pl-PL" sz="1400" b="0" u="none" strike="noStrike" dirty="0" err="1">
                <a:solidFill>
                  <a:srgbClr val="000000"/>
                </a:solidFill>
                <a:effectLst/>
              </a:rPr>
              <a:t>into</a:t>
            </a:r>
            <a:r>
              <a:rPr lang="pl-PL" sz="1400" b="0" u="none" strike="noStrike" dirty="0">
                <a:solidFill>
                  <a:srgbClr val="000000"/>
                </a:solidFill>
                <a:effectLst/>
              </a:rPr>
              <a:t> </a:t>
            </a:r>
            <a:r>
              <a:rPr lang="pl-PL" sz="1400" b="0" u="none" strike="noStrike" dirty="0" err="1">
                <a:solidFill>
                  <a:srgbClr val="000000"/>
                </a:solidFill>
                <a:effectLst/>
              </a:rPr>
              <a:t>broader</a:t>
            </a:r>
            <a:r>
              <a:rPr lang="pl-PL" sz="1400" b="0" u="none" strike="noStrike" dirty="0">
                <a:solidFill>
                  <a:srgbClr val="000000"/>
                </a:solidFill>
                <a:effectLst/>
              </a:rPr>
              <a:t> </a:t>
            </a:r>
            <a:r>
              <a:rPr lang="pl-PL" sz="1400" b="0" u="none" strike="noStrike" dirty="0" err="1">
                <a:solidFill>
                  <a:srgbClr val="000000"/>
                </a:solidFill>
                <a:effectLst/>
              </a:rPr>
              <a:t>research</a:t>
            </a:r>
            <a:r>
              <a:rPr lang="pl-PL" sz="1400" b="0" u="none" strike="noStrike" dirty="0">
                <a:solidFill>
                  <a:srgbClr val="000000"/>
                </a:solidFill>
                <a:effectLst/>
              </a:rPr>
              <a:t>.</a:t>
            </a:r>
          </a:p>
          <a:p>
            <a:pPr marL="0" indent="0" algn="l">
              <a:lnSpc>
                <a:spcPct val="150000"/>
              </a:lnSpc>
              <a:buNone/>
            </a:pPr>
            <a:r>
              <a:rPr lang="pl-PL" sz="1400" b="0" u="none" strike="noStrike" dirty="0" err="1">
                <a:solidFill>
                  <a:srgbClr val="000000"/>
                </a:solidFill>
                <a:effectLst/>
              </a:rPr>
              <a:t>Today</a:t>
            </a:r>
            <a:r>
              <a:rPr lang="pl-PL" sz="1400" b="0" u="none" strike="noStrike" dirty="0">
                <a:solidFill>
                  <a:srgbClr val="000000"/>
                </a:solidFill>
                <a:effectLst/>
              </a:rPr>
              <a:t>, </a:t>
            </a:r>
            <a:r>
              <a:rPr lang="pl-PL" sz="1400" b="0" u="none" strike="noStrike" dirty="0" err="1">
                <a:solidFill>
                  <a:srgbClr val="000000"/>
                </a:solidFill>
                <a:effectLst/>
              </a:rPr>
              <a:t>it’s</a:t>
            </a:r>
            <a:r>
              <a:rPr lang="pl-PL" sz="1400" b="0" u="none" strike="noStrike" dirty="0">
                <a:solidFill>
                  <a:srgbClr val="000000"/>
                </a:solidFill>
                <a:effectLst/>
              </a:rPr>
              <a:t> a </a:t>
            </a:r>
            <a:r>
              <a:rPr lang="pl-PL" sz="1400" b="0" u="none" strike="noStrike" dirty="0" err="1">
                <a:solidFill>
                  <a:srgbClr val="000000"/>
                </a:solidFill>
                <a:effectLst/>
              </a:rPr>
              <a:t>project</a:t>
            </a:r>
            <a:r>
              <a:rPr lang="pl-PL" sz="1400" b="0" u="none" strike="noStrike" dirty="0">
                <a:solidFill>
                  <a:srgbClr val="000000"/>
                </a:solidFill>
                <a:effectLst/>
              </a:rPr>
              <a:t> </a:t>
            </a:r>
            <a:r>
              <a:rPr lang="pl-PL" sz="1400" b="0" u="none" strike="noStrike" dirty="0" err="1">
                <a:solidFill>
                  <a:srgbClr val="000000"/>
                </a:solidFill>
                <a:effectLst/>
              </a:rPr>
              <a:t>that</a:t>
            </a:r>
            <a:r>
              <a:rPr lang="pl-PL" sz="1400" b="0" u="none" strike="noStrike" dirty="0">
                <a:solidFill>
                  <a:srgbClr val="000000"/>
                </a:solidFill>
                <a:effectLst/>
              </a:rPr>
              <a:t> </a:t>
            </a:r>
            <a:r>
              <a:rPr lang="pl-PL" sz="1400" b="0" u="none" strike="noStrike" dirty="0" err="1">
                <a:solidFill>
                  <a:srgbClr val="000000"/>
                </a:solidFill>
                <a:effectLst/>
              </a:rPr>
              <a:t>includes</a:t>
            </a:r>
            <a:r>
              <a:rPr lang="pl-PL" sz="1400" b="0" u="none" strike="noStrike" dirty="0">
                <a:solidFill>
                  <a:srgbClr val="000000"/>
                </a:solidFill>
                <a:effectLst/>
              </a:rPr>
              <a:t> </a:t>
            </a:r>
            <a:r>
              <a:rPr lang="pl-PL" sz="1400" b="1" u="none" strike="noStrike" dirty="0" err="1">
                <a:solidFill>
                  <a:srgbClr val="000000"/>
                </a:solidFill>
                <a:effectLst/>
              </a:rPr>
              <a:t>workshops</a:t>
            </a:r>
            <a:r>
              <a:rPr lang="pl-PL" sz="1400" b="1" u="none" strike="noStrike" dirty="0">
                <a:solidFill>
                  <a:srgbClr val="000000"/>
                </a:solidFill>
                <a:effectLst/>
              </a:rPr>
              <a:t> </a:t>
            </a:r>
            <a:r>
              <a:rPr lang="pl-PL" sz="1400" b="1" u="none" strike="noStrike" dirty="0" err="1">
                <a:solidFill>
                  <a:srgbClr val="000000"/>
                </a:solidFill>
                <a:effectLst/>
              </a:rPr>
              <a:t>supporting</a:t>
            </a:r>
            <a:r>
              <a:rPr lang="pl-PL" sz="1400" b="1" u="none" strike="noStrike" dirty="0">
                <a:solidFill>
                  <a:srgbClr val="000000"/>
                </a:solidFill>
                <a:effectLst/>
              </a:rPr>
              <a:t> </a:t>
            </a:r>
            <a:r>
              <a:rPr lang="pl-PL" sz="1400" b="1" u="none" strike="noStrike" dirty="0" err="1">
                <a:solidFill>
                  <a:srgbClr val="000000"/>
                </a:solidFill>
                <a:effectLst/>
              </a:rPr>
              <a:t>children</a:t>
            </a:r>
            <a:r>
              <a:rPr lang="pl-PL" sz="1400" b="0" u="none" strike="noStrike" dirty="0">
                <a:solidFill>
                  <a:srgbClr val="000000"/>
                </a:solidFill>
                <a:effectLst/>
              </a:rPr>
              <a:t>, </a:t>
            </a:r>
            <a:r>
              <a:rPr lang="pl-PL" sz="1400" b="1" u="none" strike="noStrike" dirty="0" err="1">
                <a:solidFill>
                  <a:srgbClr val="000000"/>
                </a:solidFill>
                <a:effectLst/>
              </a:rPr>
              <a:t>awareness-raising</a:t>
            </a:r>
            <a:r>
              <a:rPr lang="pl-PL" sz="1400" b="1" u="none" strike="noStrike" dirty="0">
                <a:solidFill>
                  <a:srgbClr val="000000"/>
                </a:solidFill>
                <a:effectLst/>
              </a:rPr>
              <a:t> </a:t>
            </a:r>
            <a:r>
              <a:rPr lang="pl-PL" sz="1400" b="1" u="none" strike="noStrike" dirty="0" err="1">
                <a:solidFill>
                  <a:srgbClr val="000000"/>
                </a:solidFill>
                <a:effectLst/>
              </a:rPr>
              <a:t>activities</a:t>
            </a:r>
            <a:r>
              <a:rPr lang="pl-PL" sz="1400" b="1" u="none" strike="noStrike" dirty="0">
                <a:solidFill>
                  <a:srgbClr val="000000"/>
                </a:solidFill>
                <a:effectLst/>
              </a:rPr>
              <a:t> for </a:t>
            </a:r>
            <a:r>
              <a:rPr lang="pl-PL" sz="1400" b="1" u="none" strike="noStrike" dirty="0" err="1">
                <a:solidFill>
                  <a:srgbClr val="000000"/>
                </a:solidFill>
                <a:effectLst/>
              </a:rPr>
              <a:t>adults</a:t>
            </a:r>
            <a:r>
              <a:rPr lang="pl-PL" sz="1400" b="0" u="none" strike="noStrike" dirty="0">
                <a:solidFill>
                  <a:srgbClr val="000000"/>
                </a:solidFill>
                <a:effectLst/>
              </a:rPr>
              <a:t>, a </a:t>
            </a:r>
            <a:r>
              <a:rPr lang="pl-PL" sz="1400" b="1" u="none" strike="noStrike" dirty="0" err="1">
                <a:solidFill>
                  <a:srgbClr val="000000"/>
                </a:solidFill>
                <a:effectLst/>
              </a:rPr>
              <a:t>book</a:t>
            </a:r>
            <a:r>
              <a:rPr lang="pl-PL" sz="1400" b="1" u="none" strike="noStrike" dirty="0">
                <a:solidFill>
                  <a:srgbClr val="000000"/>
                </a:solidFill>
                <a:effectLst/>
              </a:rPr>
              <a:t> </a:t>
            </a:r>
            <a:r>
              <a:rPr lang="pl-PL" sz="1400" b="1" u="none" strike="noStrike" dirty="0" err="1">
                <a:solidFill>
                  <a:srgbClr val="000000"/>
                </a:solidFill>
                <a:effectLst/>
              </a:rPr>
              <a:t>about</a:t>
            </a:r>
            <a:r>
              <a:rPr lang="pl-PL" sz="1400" b="1" u="none" strike="noStrike" dirty="0">
                <a:solidFill>
                  <a:srgbClr val="000000"/>
                </a:solidFill>
                <a:effectLst/>
              </a:rPr>
              <a:t> </a:t>
            </a:r>
            <a:r>
              <a:rPr lang="pl-PL" sz="1400" b="1" u="none" strike="noStrike" dirty="0" err="1">
                <a:solidFill>
                  <a:srgbClr val="000000"/>
                </a:solidFill>
                <a:effectLst/>
              </a:rPr>
              <a:t>children’s</a:t>
            </a:r>
            <a:r>
              <a:rPr lang="pl-PL" sz="1400" b="1" u="none" strike="noStrike" dirty="0">
                <a:solidFill>
                  <a:srgbClr val="000000"/>
                </a:solidFill>
                <a:effectLst/>
              </a:rPr>
              <a:t> </a:t>
            </a:r>
            <a:r>
              <a:rPr lang="pl-PL" sz="1400" b="1" u="none" strike="noStrike" dirty="0" err="1">
                <a:solidFill>
                  <a:srgbClr val="000000"/>
                </a:solidFill>
                <a:effectLst/>
              </a:rPr>
              <a:t>independence</a:t>
            </a:r>
            <a:r>
              <a:rPr lang="pl-PL" sz="1400" b="1" u="none" strike="noStrike" dirty="0">
                <a:solidFill>
                  <a:srgbClr val="000000"/>
                </a:solidFill>
                <a:effectLst/>
              </a:rPr>
              <a:t> in the </a:t>
            </a:r>
            <a:r>
              <a:rPr lang="pl-PL" sz="1400" b="1" u="none" strike="noStrike" dirty="0" err="1">
                <a:solidFill>
                  <a:srgbClr val="000000"/>
                </a:solidFill>
                <a:effectLst/>
              </a:rPr>
              <a:t>city</a:t>
            </a:r>
            <a:r>
              <a:rPr lang="pl-PL" sz="1400" b="0" u="none" strike="noStrike" dirty="0">
                <a:solidFill>
                  <a:srgbClr val="000000"/>
                </a:solidFill>
                <a:effectLst/>
              </a:rPr>
              <a:t>, and </a:t>
            </a:r>
            <a:r>
              <a:rPr lang="pl-PL" sz="1400" b="0" u="none" strike="noStrike" dirty="0" err="1">
                <a:solidFill>
                  <a:srgbClr val="000000"/>
                </a:solidFill>
                <a:effectLst/>
              </a:rPr>
              <a:t>numerous</a:t>
            </a:r>
            <a:r>
              <a:rPr lang="pl-PL" sz="1400" b="0" u="none" strike="noStrike" dirty="0">
                <a:solidFill>
                  <a:srgbClr val="000000"/>
                </a:solidFill>
                <a:effectLst/>
              </a:rPr>
              <a:t> public </a:t>
            </a:r>
            <a:r>
              <a:rPr lang="pl-PL" sz="1400" b="0" u="none" strike="noStrike" dirty="0" err="1">
                <a:solidFill>
                  <a:srgbClr val="000000"/>
                </a:solidFill>
                <a:effectLst/>
              </a:rPr>
              <a:t>talks</a:t>
            </a:r>
            <a:r>
              <a:rPr lang="pl-PL" sz="1400" b="0" u="none" strike="noStrike" dirty="0">
                <a:solidFill>
                  <a:srgbClr val="000000"/>
                </a:solidFill>
                <a:effectLst/>
              </a:rPr>
              <a:t>.</a:t>
            </a:r>
          </a:p>
        </p:txBody>
      </p:sp>
      <p:pic>
        <p:nvPicPr>
          <p:cNvPr id="4" name="Obraz 3" descr="Obraz zawierający szkic, ilustracja, rysowanie, Kreskówka&#10;&#10;Opis wygenerowany automatycznie">
            <a:extLst>
              <a:ext uri="{FF2B5EF4-FFF2-40B4-BE49-F238E27FC236}">
                <a16:creationId xmlns:a16="http://schemas.microsoft.com/office/drawing/2014/main" id="{A46F6385-E63A-4FF7-312D-48170CB535A6}"/>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634901" y="1554480"/>
            <a:ext cx="3435179" cy="4206240"/>
          </a:xfrm>
          <a:prstGeom prst="rect">
            <a:avLst/>
          </a:prstGeom>
        </p:spPr>
      </p:pic>
      <p:sp>
        <p:nvSpPr>
          <p:cNvPr id="5" name="pole tekstowe 4">
            <a:extLst>
              <a:ext uri="{FF2B5EF4-FFF2-40B4-BE49-F238E27FC236}">
                <a16:creationId xmlns:a16="http://schemas.microsoft.com/office/drawing/2014/main" id="{44FCF095-CBAA-99D1-010E-5947BBF51689}"/>
              </a:ext>
            </a:extLst>
          </p:cNvPr>
          <p:cNvSpPr txBox="1"/>
          <p:nvPr/>
        </p:nvSpPr>
        <p:spPr>
          <a:xfrm>
            <a:off x="9072563" y="5961519"/>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29119835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8AA30-C267-E12D-B849-861099EF7E0B}"/>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AE5858B5-5C36-DAA3-FE78-5CD69EF46AF8}"/>
              </a:ext>
            </a:extLst>
          </p:cNvPr>
          <p:cNvSpPr>
            <a:spLocks noGrp="1"/>
          </p:cNvSpPr>
          <p:nvPr>
            <p:ph type="title"/>
          </p:nvPr>
        </p:nvSpPr>
        <p:spPr/>
        <p:txBody>
          <a:bodyPr>
            <a:normAutofit/>
          </a:bodyPr>
          <a:lstStyle/>
          <a:p>
            <a:r>
              <a:rPr lang="pl-PL" sz="3600" i="0" u="none" strike="noStrike" dirty="0">
                <a:solidFill>
                  <a:srgbClr val="1A1A1A"/>
                </a:solidFill>
                <a:effectLst/>
              </a:rPr>
              <a:t>3L </a:t>
            </a:r>
            <a:r>
              <a:rPr lang="pl-PL" sz="3600" i="0" u="none" strike="noStrike" dirty="0" err="1">
                <a:solidFill>
                  <a:srgbClr val="1A1A1A"/>
                </a:solidFill>
                <a:effectLst/>
              </a:rPr>
              <a:t>rule</a:t>
            </a:r>
            <a:endParaRPr lang="pl-PL" sz="3600" dirty="0"/>
          </a:p>
        </p:txBody>
      </p:sp>
      <p:sp>
        <p:nvSpPr>
          <p:cNvPr id="3" name="Symbol zastępczy zawartości 2">
            <a:extLst>
              <a:ext uri="{FF2B5EF4-FFF2-40B4-BE49-F238E27FC236}">
                <a16:creationId xmlns:a16="http://schemas.microsoft.com/office/drawing/2014/main" id="{AD9FEB50-BE88-6D9C-9B2F-A0787CA72365}"/>
              </a:ext>
            </a:extLst>
          </p:cNvPr>
          <p:cNvSpPr>
            <a:spLocks noGrp="1"/>
          </p:cNvSpPr>
          <p:nvPr>
            <p:ph idx="1"/>
          </p:nvPr>
        </p:nvSpPr>
        <p:spPr>
          <a:xfrm>
            <a:off x="838200" y="2598150"/>
            <a:ext cx="2983992" cy="2071592"/>
          </a:xfrm>
        </p:spPr>
        <p:txBody>
          <a:bodyPr numCol="1">
            <a:noAutofit/>
          </a:bodyPr>
          <a:lstStyle/>
          <a:p>
            <a:pPr marL="0" indent="0">
              <a:lnSpc>
                <a:spcPct val="150000"/>
              </a:lnSpc>
              <a:spcAft>
                <a:spcPts val="1200"/>
              </a:spcAft>
              <a:buNone/>
            </a:pPr>
            <a:r>
              <a:rPr lang="pl-PL" sz="1400" b="0" i="0" dirty="0">
                <a:solidFill>
                  <a:srgbClr val="002060"/>
                </a:solidFill>
                <a:effectLst/>
              </a:rPr>
              <a:t>From </a:t>
            </a:r>
            <a:r>
              <a:rPr lang="pl-PL" sz="1400" b="0" i="0" dirty="0" err="1">
                <a:solidFill>
                  <a:srgbClr val="002060"/>
                </a:solidFill>
                <a:effectLst/>
              </a:rPr>
              <a:t>running</a:t>
            </a:r>
            <a:r>
              <a:rPr lang="pl-PL" sz="1400" b="0" i="0" dirty="0">
                <a:solidFill>
                  <a:srgbClr val="002060"/>
                </a:solidFill>
                <a:effectLst/>
              </a:rPr>
              <a:t> </a:t>
            </a:r>
            <a:r>
              <a:rPr lang="pl-PL" sz="1400" b="0" i="0" dirty="0" err="1">
                <a:solidFill>
                  <a:srgbClr val="002060"/>
                </a:solidFill>
                <a:effectLst/>
              </a:rPr>
              <a:t>workshops</a:t>
            </a:r>
            <a:r>
              <a:rPr lang="pl-PL" sz="1400" b="0" i="0" dirty="0">
                <a:solidFill>
                  <a:srgbClr val="002060"/>
                </a:solidFill>
                <a:effectLst/>
              </a:rPr>
              <a:t> and </a:t>
            </a:r>
            <a:r>
              <a:rPr lang="pl-PL" sz="1400" b="0" i="0" dirty="0" err="1">
                <a:solidFill>
                  <a:srgbClr val="002060"/>
                </a:solidFill>
                <a:effectLst/>
              </a:rPr>
              <a:t>talking</a:t>
            </a:r>
            <a:r>
              <a:rPr lang="pl-PL" sz="1400" b="0" i="0" dirty="0">
                <a:solidFill>
                  <a:srgbClr val="002060"/>
                </a:solidFill>
                <a:effectLst/>
              </a:rPr>
              <a:t> to </a:t>
            </a:r>
            <a:r>
              <a:rPr lang="pl-PL" sz="1400" b="0" i="0" dirty="0" err="1">
                <a:solidFill>
                  <a:srgbClr val="002060"/>
                </a:solidFill>
                <a:effectLst/>
              </a:rPr>
              <a:t>children</a:t>
            </a:r>
            <a:r>
              <a:rPr lang="pl-PL" sz="1400" b="0" i="0" dirty="0">
                <a:solidFill>
                  <a:srgbClr val="002060"/>
                </a:solidFill>
                <a:effectLst/>
              </a:rPr>
              <a:t> I </a:t>
            </a:r>
            <a:r>
              <a:rPr lang="pl-PL" sz="1400" b="0" i="0" dirty="0" err="1">
                <a:solidFill>
                  <a:srgbClr val="002060"/>
                </a:solidFill>
                <a:effectLst/>
              </a:rPr>
              <a:t>have</a:t>
            </a:r>
            <a:r>
              <a:rPr lang="pl-PL" sz="1400" b="0" i="0" dirty="0">
                <a:solidFill>
                  <a:srgbClr val="002060"/>
                </a:solidFill>
                <a:effectLst/>
              </a:rPr>
              <a:t> </a:t>
            </a:r>
            <a:r>
              <a:rPr lang="pl-PL" sz="1400" b="0" i="0" dirty="0" err="1">
                <a:solidFill>
                  <a:srgbClr val="002060"/>
                </a:solidFill>
                <a:effectLst/>
              </a:rPr>
              <a:t>learnt</a:t>
            </a:r>
            <a:r>
              <a:rPr lang="pl-PL" sz="1400" b="0" i="0" dirty="0">
                <a:solidFill>
                  <a:srgbClr val="002060"/>
                </a:solidFill>
                <a:effectLst/>
              </a:rPr>
              <a:t> the </a:t>
            </a:r>
            <a:r>
              <a:rPr lang="pl-PL" sz="1400" b="1" i="0" dirty="0" err="1">
                <a:solidFill>
                  <a:srgbClr val="002060"/>
                </a:solidFill>
                <a:effectLst/>
              </a:rPr>
              <a:t>rule</a:t>
            </a:r>
            <a:r>
              <a:rPr lang="pl-PL" sz="1400" b="1" i="0" dirty="0">
                <a:solidFill>
                  <a:srgbClr val="002060"/>
                </a:solidFill>
                <a:effectLst/>
              </a:rPr>
              <a:t> of 3L</a:t>
            </a:r>
            <a:r>
              <a:rPr lang="pl-PL" sz="1400" b="0" i="0" dirty="0">
                <a:solidFill>
                  <a:srgbClr val="002060"/>
                </a:solidFill>
                <a:effectLst/>
              </a:rPr>
              <a:t>. The </a:t>
            </a:r>
            <a:r>
              <a:rPr lang="pl-PL" sz="1400" b="0" i="0" dirty="0" err="1">
                <a:solidFill>
                  <a:srgbClr val="002060"/>
                </a:solidFill>
                <a:effectLst/>
              </a:rPr>
              <a:t>Ls</a:t>
            </a:r>
            <a:r>
              <a:rPr lang="pl-PL" sz="1400" b="0" i="0" dirty="0">
                <a:solidFill>
                  <a:srgbClr val="002060"/>
                </a:solidFill>
                <a:effectLst/>
              </a:rPr>
              <a:t> </a:t>
            </a:r>
            <a:r>
              <a:rPr lang="pl-PL" sz="1400" b="0" i="0" dirty="0" err="1">
                <a:solidFill>
                  <a:srgbClr val="002060"/>
                </a:solidFill>
                <a:effectLst/>
              </a:rPr>
              <a:t>are</a:t>
            </a:r>
            <a:r>
              <a:rPr lang="pl-PL" sz="1400" b="0" i="0" dirty="0">
                <a:solidFill>
                  <a:srgbClr val="002060"/>
                </a:solidFill>
                <a:effectLst/>
              </a:rPr>
              <a:t> </a:t>
            </a:r>
            <a:r>
              <a:rPr lang="pl-PL" sz="1400" b="0" i="0" dirty="0" err="1">
                <a:solidFill>
                  <a:srgbClr val="002060"/>
                </a:solidFill>
                <a:effectLst/>
              </a:rPr>
              <a:t>simple</a:t>
            </a:r>
            <a:r>
              <a:rPr lang="pl-PL" sz="1400" b="0" i="0" dirty="0">
                <a:solidFill>
                  <a:srgbClr val="002060"/>
                </a:solidFill>
                <a:effectLst/>
              </a:rPr>
              <a:t> and </a:t>
            </a:r>
            <a:r>
              <a:rPr lang="pl-PL" sz="1400" b="0" i="0" dirty="0" err="1">
                <a:solidFill>
                  <a:srgbClr val="002060"/>
                </a:solidFill>
                <a:effectLst/>
              </a:rPr>
              <a:t>difficult</a:t>
            </a:r>
            <a:r>
              <a:rPr lang="pl-PL" sz="1400" b="0" i="0" dirty="0">
                <a:solidFill>
                  <a:srgbClr val="002060"/>
                </a:solidFill>
                <a:effectLst/>
              </a:rPr>
              <a:t> in the same </a:t>
            </a:r>
            <a:r>
              <a:rPr lang="pl-PL" sz="1400" b="0" i="0" dirty="0" err="1">
                <a:solidFill>
                  <a:srgbClr val="002060"/>
                </a:solidFill>
                <a:effectLst/>
              </a:rPr>
              <a:t>time</a:t>
            </a:r>
            <a:r>
              <a:rPr lang="pl-PL" sz="1400" b="0" i="0" dirty="0">
                <a:solidFill>
                  <a:srgbClr val="002060"/>
                </a:solidFill>
                <a:effectLst/>
              </a:rPr>
              <a:t>: </a:t>
            </a:r>
            <a:r>
              <a:rPr lang="pl-PL" sz="1400" b="0" i="0" dirty="0" err="1">
                <a:solidFill>
                  <a:srgbClr val="002060"/>
                </a:solidFill>
                <a:effectLst/>
              </a:rPr>
              <a:t>Listen</a:t>
            </a:r>
            <a:r>
              <a:rPr lang="pl-PL" sz="1400" b="0" i="0" dirty="0">
                <a:solidFill>
                  <a:srgbClr val="002060"/>
                </a:solidFill>
                <a:effectLst/>
              </a:rPr>
              <a:t>, </a:t>
            </a:r>
            <a:r>
              <a:rPr lang="pl-PL" sz="1400" b="0" i="0" dirty="0" err="1">
                <a:solidFill>
                  <a:srgbClr val="002060"/>
                </a:solidFill>
                <a:effectLst/>
              </a:rPr>
              <a:t>Learn</a:t>
            </a:r>
            <a:r>
              <a:rPr lang="pl-PL" sz="1400" b="0" i="0" dirty="0">
                <a:solidFill>
                  <a:srgbClr val="002060"/>
                </a:solidFill>
                <a:effectLst/>
              </a:rPr>
              <a:t> and Love.</a:t>
            </a:r>
            <a:endParaRPr lang="pl-PL" sz="1400" dirty="0">
              <a:solidFill>
                <a:srgbClr val="002060"/>
              </a:solidFill>
            </a:endParaRPr>
          </a:p>
        </p:txBody>
      </p:sp>
      <p:sp>
        <p:nvSpPr>
          <p:cNvPr id="8" name="Prostokąt 7">
            <a:extLst>
              <a:ext uri="{FF2B5EF4-FFF2-40B4-BE49-F238E27FC236}">
                <a16:creationId xmlns:a16="http://schemas.microsoft.com/office/drawing/2014/main" id="{B8B7597A-5F59-CC49-D414-1973AE7C8251}"/>
              </a:ext>
            </a:extLst>
          </p:cNvPr>
          <p:cNvSpPr/>
          <p:nvPr/>
        </p:nvSpPr>
        <p:spPr>
          <a:xfrm>
            <a:off x="8680704" y="0"/>
            <a:ext cx="3511296" cy="6858000"/>
          </a:xfrm>
          <a:prstGeom prst="rect">
            <a:avLst/>
          </a:prstGeom>
          <a:solidFill>
            <a:srgbClr val="FFD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7" name="Obraz 6">
            <a:extLst>
              <a:ext uri="{FF2B5EF4-FFF2-40B4-BE49-F238E27FC236}">
                <a16:creationId xmlns:a16="http://schemas.microsoft.com/office/drawing/2014/main" id="{C83B12DD-2A48-CB3D-FA15-93133DF18A5E}"/>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840653" y="1027906"/>
            <a:ext cx="3351347" cy="5212080"/>
          </a:xfrm>
          <a:prstGeom prst="rect">
            <a:avLst/>
          </a:prstGeom>
        </p:spPr>
      </p:pic>
      <p:sp>
        <p:nvSpPr>
          <p:cNvPr id="4" name="Symbol zastępczy zawartości 2">
            <a:extLst>
              <a:ext uri="{FF2B5EF4-FFF2-40B4-BE49-F238E27FC236}">
                <a16:creationId xmlns:a16="http://schemas.microsoft.com/office/drawing/2014/main" id="{C9E797CE-AC8D-92E9-B986-B9A1ECEF3FB8}"/>
              </a:ext>
            </a:extLst>
          </p:cNvPr>
          <p:cNvSpPr txBox="1">
            <a:spLocks/>
          </p:cNvSpPr>
          <p:nvPr/>
        </p:nvSpPr>
        <p:spPr>
          <a:xfrm>
            <a:off x="4154910" y="669984"/>
            <a:ext cx="4445819" cy="5927923"/>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pl-PL" sz="2000" b="1" dirty="0" err="1"/>
              <a:t>Listen</a:t>
            </a:r>
            <a:r>
              <a:rPr lang="pl-PL" sz="2000" b="1" dirty="0"/>
              <a:t>: </a:t>
            </a:r>
            <a:r>
              <a:rPr lang="pl-PL" sz="1400" dirty="0" err="1"/>
              <a:t>Listen</a:t>
            </a:r>
            <a:r>
              <a:rPr lang="pl-PL" sz="1400" dirty="0"/>
              <a:t> to </a:t>
            </a:r>
            <a:r>
              <a:rPr lang="pl-PL" sz="1400" dirty="0" err="1"/>
              <a:t>what</a:t>
            </a:r>
            <a:r>
              <a:rPr lang="pl-PL" sz="1400" dirty="0"/>
              <a:t> </a:t>
            </a:r>
            <a:r>
              <a:rPr lang="pl-PL" sz="1400" dirty="0" err="1"/>
              <a:t>children</a:t>
            </a:r>
            <a:r>
              <a:rPr lang="pl-PL" sz="1400" dirty="0"/>
              <a:t> want to </a:t>
            </a:r>
            <a:r>
              <a:rPr lang="pl-PL" sz="1400" dirty="0" err="1"/>
              <a:t>share</a:t>
            </a:r>
            <a:r>
              <a:rPr lang="pl-PL" sz="1400" dirty="0"/>
              <a:t>, </a:t>
            </a:r>
            <a:r>
              <a:rPr lang="pl-PL" sz="1400" dirty="0" err="1"/>
              <a:t>what</a:t>
            </a:r>
            <a:r>
              <a:rPr lang="pl-PL" sz="1400" dirty="0"/>
              <a:t> </a:t>
            </a:r>
            <a:r>
              <a:rPr lang="pl-PL" sz="1400" dirty="0" err="1"/>
              <a:t>are</a:t>
            </a:r>
            <a:r>
              <a:rPr lang="pl-PL" sz="1400" dirty="0"/>
              <a:t> </a:t>
            </a:r>
            <a:r>
              <a:rPr lang="pl-PL" sz="1400" dirty="0" err="1"/>
              <a:t>their</a:t>
            </a:r>
            <a:r>
              <a:rPr lang="pl-PL" sz="1400" dirty="0"/>
              <a:t> </a:t>
            </a:r>
            <a:r>
              <a:rPr lang="pl-PL" sz="1400" dirty="0" err="1"/>
              <a:t>pleasures</a:t>
            </a:r>
            <a:r>
              <a:rPr lang="pl-PL" sz="1400" dirty="0"/>
              <a:t> and </a:t>
            </a:r>
            <a:r>
              <a:rPr lang="pl-PL" sz="1400" dirty="0" err="1"/>
              <a:t>problems</a:t>
            </a:r>
            <a:r>
              <a:rPr lang="pl-PL" sz="1400" dirty="0"/>
              <a:t>. </a:t>
            </a:r>
            <a:r>
              <a:rPr lang="pl-PL" sz="1400" dirty="0" err="1"/>
              <a:t>Listen</a:t>
            </a:r>
            <a:r>
              <a:rPr lang="pl-PL" sz="1400" dirty="0"/>
              <a:t> to </a:t>
            </a:r>
            <a:r>
              <a:rPr lang="pl-PL" sz="1400" dirty="0" err="1"/>
              <a:t>validate</a:t>
            </a:r>
            <a:r>
              <a:rPr lang="pl-PL" sz="1400" dirty="0"/>
              <a:t> </a:t>
            </a:r>
            <a:r>
              <a:rPr lang="pl-PL" sz="1400" dirty="0" err="1"/>
              <a:t>their</a:t>
            </a:r>
            <a:r>
              <a:rPr lang="pl-PL" sz="1400" dirty="0"/>
              <a:t> </a:t>
            </a:r>
            <a:r>
              <a:rPr lang="pl-PL" sz="1400" dirty="0" err="1"/>
              <a:t>experience</a:t>
            </a:r>
            <a:r>
              <a:rPr lang="pl-PL" sz="1400" dirty="0"/>
              <a:t>. </a:t>
            </a:r>
            <a:r>
              <a:rPr lang="pl-PL" sz="1400" dirty="0" err="1"/>
              <a:t>Your</a:t>
            </a:r>
            <a:r>
              <a:rPr lang="pl-PL" sz="1400" dirty="0"/>
              <a:t> </a:t>
            </a:r>
            <a:r>
              <a:rPr lang="pl-PL" sz="1400" dirty="0" err="1"/>
              <a:t>gain</a:t>
            </a:r>
            <a:r>
              <a:rPr lang="pl-PL" sz="1400" dirty="0"/>
              <a:t> </a:t>
            </a:r>
            <a:r>
              <a:rPr lang="pl-PL" sz="1400" dirty="0" err="1"/>
              <a:t>will</a:t>
            </a:r>
            <a:r>
              <a:rPr lang="pl-PL" sz="1400" dirty="0"/>
              <a:t> be learning from </a:t>
            </a:r>
            <a:r>
              <a:rPr lang="pl-PL" sz="1400" dirty="0" err="1"/>
              <a:t>them</a:t>
            </a:r>
            <a:r>
              <a:rPr lang="pl-PL" sz="1400" dirty="0"/>
              <a:t>; </a:t>
            </a:r>
            <a:r>
              <a:rPr lang="pl-PL" sz="1400" dirty="0" err="1"/>
              <a:t>their</a:t>
            </a:r>
            <a:r>
              <a:rPr lang="pl-PL" sz="1400" dirty="0"/>
              <a:t> </a:t>
            </a:r>
            <a:r>
              <a:rPr lang="pl-PL" sz="1400" dirty="0" err="1"/>
              <a:t>gain</a:t>
            </a:r>
            <a:r>
              <a:rPr lang="pl-PL" sz="1400" dirty="0"/>
              <a:t> </a:t>
            </a:r>
            <a:r>
              <a:rPr lang="pl-PL" sz="1400" dirty="0" err="1"/>
              <a:t>will</a:t>
            </a:r>
            <a:r>
              <a:rPr lang="pl-PL" sz="1400" dirty="0"/>
              <a:t> be to </a:t>
            </a:r>
            <a:r>
              <a:rPr lang="pl-PL" sz="1400" dirty="0" err="1"/>
              <a:t>learn</a:t>
            </a:r>
            <a:r>
              <a:rPr lang="pl-PL" sz="1400" dirty="0"/>
              <a:t> </a:t>
            </a:r>
            <a:r>
              <a:rPr lang="pl-PL" sz="1400" dirty="0" err="1"/>
              <a:t>that</a:t>
            </a:r>
            <a:r>
              <a:rPr lang="pl-PL" sz="1400" dirty="0"/>
              <a:t> </a:t>
            </a:r>
            <a:r>
              <a:rPr lang="pl-PL" sz="1400" dirty="0" err="1"/>
              <a:t>their</a:t>
            </a:r>
            <a:r>
              <a:rPr lang="pl-PL" sz="1400" dirty="0"/>
              <a:t> </a:t>
            </a:r>
            <a:r>
              <a:rPr lang="pl-PL" sz="1400" dirty="0" err="1"/>
              <a:t>voice</a:t>
            </a:r>
            <a:r>
              <a:rPr lang="pl-PL" sz="1400" dirty="0"/>
              <a:t> </a:t>
            </a:r>
            <a:r>
              <a:rPr lang="pl-PL" sz="1400" dirty="0" err="1"/>
              <a:t>matters</a:t>
            </a:r>
            <a:r>
              <a:rPr lang="pl-PL" sz="1400" dirty="0"/>
              <a:t>. It </a:t>
            </a:r>
            <a:r>
              <a:rPr lang="pl-PL" sz="1400" dirty="0" err="1"/>
              <a:t>will</a:t>
            </a:r>
            <a:r>
              <a:rPr lang="pl-PL" sz="1400" dirty="0"/>
              <a:t> be a </a:t>
            </a:r>
            <a:r>
              <a:rPr lang="pl-PL" sz="1400" dirty="0" err="1"/>
              <a:t>lesson</a:t>
            </a:r>
            <a:r>
              <a:rPr lang="pl-PL" sz="1400" dirty="0"/>
              <a:t> of </a:t>
            </a:r>
            <a:r>
              <a:rPr lang="pl-PL" sz="1400" dirty="0" err="1"/>
              <a:t>democracy</a:t>
            </a:r>
            <a:r>
              <a:rPr lang="pl-PL" sz="1400" dirty="0"/>
              <a:t> and we </a:t>
            </a:r>
            <a:r>
              <a:rPr lang="pl-PL" sz="1400" dirty="0" err="1"/>
              <a:t>will</a:t>
            </a:r>
            <a:r>
              <a:rPr lang="pl-PL" sz="1400" dirty="0"/>
              <a:t> </a:t>
            </a:r>
            <a:r>
              <a:rPr lang="pl-PL" sz="1400" dirty="0" err="1"/>
              <a:t>all</a:t>
            </a:r>
            <a:r>
              <a:rPr lang="pl-PL" sz="1400" dirty="0"/>
              <a:t> benefit from </a:t>
            </a:r>
            <a:r>
              <a:rPr lang="pl-PL" sz="1400" dirty="0" err="1"/>
              <a:t>it</a:t>
            </a:r>
            <a:r>
              <a:rPr lang="pl-PL" sz="1400" dirty="0"/>
              <a:t> as a </a:t>
            </a:r>
            <a:r>
              <a:rPr lang="pl-PL" sz="1400" dirty="0" err="1"/>
              <a:t>society</a:t>
            </a:r>
            <a:r>
              <a:rPr lang="pl-PL" sz="1400" dirty="0"/>
              <a:t>.</a:t>
            </a:r>
          </a:p>
          <a:p>
            <a:pPr marL="0" indent="0">
              <a:lnSpc>
                <a:spcPct val="150000"/>
              </a:lnSpc>
              <a:buNone/>
            </a:pPr>
            <a:r>
              <a:rPr lang="pl-PL" sz="2000" b="1" dirty="0" err="1"/>
              <a:t>Learn</a:t>
            </a:r>
            <a:r>
              <a:rPr lang="pl-PL" sz="2000" b="1" dirty="0"/>
              <a:t>: </a:t>
            </a:r>
            <a:r>
              <a:rPr lang="pl-PL" sz="1400" dirty="0" err="1"/>
              <a:t>Remember</a:t>
            </a:r>
            <a:r>
              <a:rPr lang="pl-PL" sz="1400" dirty="0"/>
              <a:t> to </a:t>
            </a:r>
            <a:r>
              <a:rPr lang="pl-PL" sz="1400" dirty="0" err="1"/>
              <a:t>enter</a:t>
            </a:r>
            <a:r>
              <a:rPr lang="pl-PL" sz="1400" dirty="0"/>
              <a:t> the </a:t>
            </a:r>
            <a:r>
              <a:rPr lang="pl-PL" sz="1400" dirty="0" err="1"/>
              <a:t>room</a:t>
            </a:r>
            <a:r>
              <a:rPr lang="pl-PL" sz="1400" dirty="0"/>
              <a:t> with no agenda </a:t>
            </a:r>
            <a:r>
              <a:rPr lang="pl-PL" sz="1400" dirty="0" err="1"/>
              <a:t>or</a:t>
            </a:r>
            <a:r>
              <a:rPr lang="pl-PL" sz="1400" dirty="0"/>
              <a:t> </a:t>
            </a:r>
            <a:r>
              <a:rPr lang="pl-PL" sz="1400" dirty="0" err="1"/>
              <a:t>assumptions</a:t>
            </a:r>
            <a:r>
              <a:rPr lang="pl-PL" sz="1400" dirty="0"/>
              <a:t>, </a:t>
            </a:r>
            <a:r>
              <a:rPr lang="pl-PL" sz="1400" dirty="0" err="1"/>
              <a:t>without</a:t>
            </a:r>
            <a:r>
              <a:rPr lang="pl-PL" sz="1400" dirty="0"/>
              <a:t> </a:t>
            </a:r>
            <a:r>
              <a:rPr lang="pl-PL" sz="1400" dirty="0" err="1"/>
              <a:t>an</a:t>
            </a:r>
            <a:r>
              <a:rPr lang="pl-PL" sz="1400" dirty="0"/>
              <a:t> </a:t>
            </a:r>
            <a:r>
              <a:rPr lang="pl-PL" sz="1400" dirty="0" err="1"/>
              <a:t>attitude</a:t>
            </a:r>
            <a:r>
              <a:rPr lang="pl-PL" sz="1400" dirty="0"/>
              <a:t> of “</a:t>
            </a:r>
            <a:r>
              <a:rPr lang="pl-PL" sz="1400" dirty="0" err="1"/>
              <a:t>knowing</a:t>
            </a:r>
            <a:r>
              <a:rPr lang="pl-PL" sz="1400" dirty="0"/>
              <a:t> </a:t>
            </a:r>
            <a:r>
              <a:rPr lang="pl-PL" sz="1400" dirty="0" err="1"/>
              <a:t>better</a:t>
            </a:r>
            <a:r>
              <a:rPr lang="pl-PL" sz="1400" dirty="0"/>
              <a:t>” </a:t>
            </a:r>
            <a:r>
              <a:rPr lang="pl-PL" sz="1400" dirty="0" err="1"/>
              <a:t>than</a:t>
            </a:r>
            <a:r>
              <a:rPr lang="pl-PL" sz="1400" dirty="0"/>
              <a:t> the </a:t>
            </a:r>
            <a:r>
              <a:rPr lang="pl-PL" sz="1400" dirty="0" err="1"/>
              <a:t>children</a:t>
            </a:r>
            <a:r>
              <a:rPr lang="pl-PL" sz="1400" dirty="0"/>
              <a:t> </a:t>
            </a:r>
            <a:r>
              <a:rPr lang="pl-PL" sz="1400" dirty="0" err="1"/>
              <a:t>about</a:t>
            </a:r>
            <a:r>
              <a:rPr lang="pl-PL" sz="1400" dirty="0"/>
              <a:t> </a:t>
            </a:r>
            <a:r>
              <a:rPr lang="pl-PL" sz="1400" dirty="0" err="1"/>
              <a:t>what</a:t>
            </a:r>
            <a:r>
              <a:rPr lang="pl-PL" sz="1400" dirty="0"/>
              <a:t> </a:t>
            </a:r>
            <a:r>
              <a:rPr lang="pl-PL" sz="1400" dirty="0" err="1"/>
              <a:t>they</a:t>
            </a:r>
            <a:r>
              <a:rPr lang="pl-PL" sz="1400" dirty="0"/>
              <a:t> </a:t>
            </a:r>
            <a:r>
              <a:rPr lang="pl-PL" sz="1400" dirty="0" err="1"/>
              <a:t>experience</a:t>
            </a:r>
            <a:r>
              <a:rPr lang="pl-PL" sz="1400" dirty="0"/>
              <a:t>. The </a:t>
            </a:r>
            <a:r>
              <a:rPr lang="pl-PL" sz="1400" dirty="0" err="1"/>
              <a:t>truth</a:t>
            </a:r>
            <a:r>
              <a:rPr lang="pl-PL" sz="1400" dirty="0"/>
              <a:t>, </a:t>
            </a:r>
            <a:r>
              <a:rPr lang="pl-PL" sz="1400" dirty="0" err="1"/>
              <a:t>put</a:t>
            </a:r>
            <a:r>
              <a:rPr lang="pl-PL" sz="1400" dirty="0"/>
              <a:t> </a:t>
            </a:r>
            <a:r>
              <a:rPr lang="pl-PL" sz="1400" dirty="0" err="1"/>
              <a:t>simply</a:t>
            </a:r>
            <a:r>
              <a:rPr lang="pl-PL" sz="1400" dirty="0"/>
              <a:t>, </a:t>
            </a:r>
            <a:r>
              <a:rPr lang="pl-PL" sz="1400" dirty="0" err="1"/>
              <a:t>is</a:t>
            </a:r>
            <a:r>
              <a:rPr lang="pl-PL" sz="1400" dirty="0"/>
              <a:t> </a:t>
            </a:r>
            <a:r>
              <a:rPr lang="pl-PL" sz="1400" dirty="0" err="1"/>
              <a:t>that</a:t>
            </a:r>
            <a:r>
              <a:rPr lang="pl-PL" sz="1400" dirty="0"/>
              <a:t> </a:t>
            </a:r>
            <a:r>
              <a:rPr lang="pl-PL" sz="1400" dirty="0" err="1"/>
              <a:t>you</a:t>
            </a:r>
            <a:r>
              <a:rPr lang="pl-PL" sz="1400" dirty="0"/>
              <a:t> </a:t>
            </a:r>
            <a:r>
              <a:rPr lang="pl-PL" sz="1400" dirty="0" err="1"/>
              <a:t>have</a:t>
            </a:r>
            <a:r>
              <a:rPr lang="pl-PL" sz="1400" dirty="0"/>
              <a:t> </a:t>
            </a:r>
            <a:r>
              <a:rPr lang="pl-PL" sz="1400" dirty="0" err="1"/>
              <a:t>little</a:t>
            </a:r>
            <a:r>
              <a:rPr lang="pl-PL" sz="1400" dirty="0"/>
              <a:t> </a:t>
            </a:r>
            <a:r>
              <a:rPr lang="pl-PL" sz="1400" dirty="0" err="1"/>
              <a:t>clue</a:t>
            </a:r>
            <a:r>
              <a:rPr lang="pl-PL" sz="1400" dirty="0"/>
              <a:t>.</a:t>
            </a:r>
          </a:p>
          <a:p>
            <a:pPr marL="0" indent="0">
              <a:lnSpc>
                <a:spcPct val="150000"/>
              </a:lnSpc>
              <a:buNone/>
            </a:pPr>
            <a:r>
              <a:rPr lang="pl-PL" sz="2000" b="1" dirty="0"/>
              <a:t>Love: </a:t>
            </a:r>
            <a:r>
              <a:rPr lang="pl-PL" sz="1400" dirty="0"/>
              <a:t>It </a:t>
            </a:r>
            <a:r>
              <a:rPr lang="pl-PL" sz="1400" dirty="0" err="1"/>
              <a:t>is</a:t>
            </a:r>
            <a:r>
              <a:rPr lang="pl-PL" sz="1400" dirty="0"/>
              <a:t> the </a:t>
            </a:r>
            <a:r>
              <a:rPr lang="pl-PL" sz="1400" dirty="0" err="1"/>
              <a:t>word</a:t>
            </a:r>
            <a:r>
              <a:rPr lang="pl-PL" sz="1400" dirty="0"/>
              <a:t> I </a:t>
            </a:r>
            <a:r>
              <a:rPr lang="pl-PL" sz="1400" dirty="0" err="1"/>
              <a:t>often</a:t>
            </a:r>
            <a:r>
              <a:rPr lang="pl-PL" sz="1400" dirty="0"/>
              <a:t> </a:t>
            </a:r>
            <a:r>
              <a:rPr lang="pl-PL" sz="1400" dirty="0" err="1"/>
              <a:t>hear</a:t>
            </a:r>
            <a:r>
              <a:rPr lang="pl-PL" sz="1400" dirty="0"/>
              <a:t> in </a:t>
            </a:r>
            <a:r>
              <a:rPr lang="pl-PL" sz="1400" dirty="0" err="1"/>
              <a:t>children’s</a:t>
            </a:r>
            <a:r>
              <a:rPr lang="pl-PL" sz="1400" dirty="0"/>
              <a:t> </a:t>
            </a:r>
            <a:r>
              <a:rPr lang="pl-PL" sz="1400" dirty="0" err="1"/>
              <a:t>mouths</a:t>
            </a:r>
            <a:r>
              <a:rPr lang="pl-PL" sz="1400" dirty="0"/>
              <a:t>, </a:t>
            </a:r>
            <a:r>
              <a:rPr lang="pl-PL" sz="1400" dirty="0" err="1"/>
              <a:t>their</a:t>
            </a:r>
            <a:r>
              <a:rPr lang="pl-PL" sz="1400" dirty="0"/>
              <a:t> </a:t>
            </a:r>
            <a:r>
              <a:rPr lang="pl-PL" sz="1400" dirty="0" err="1"/>
              <a:t>simple</a:t>
            </a:r>
            <a:r>
              <a:rPr lang="pl-PL" sz="1400" dirty="0"/>
              <a:t> </a:t>
            </a:r>
            <a:r>
              <a:rPr lang="pl-PL" sz="1400" dirty="0" err="1"/>
              <a:t>solution</a:t>
            </a:r>
            <a:r>
              <a:rPr lang="pl-PL" sz="1400" dirty="0"/>
              <a:t> to </a:t>
            </a:r>
            <a:r>
              <a:rPr lang="pl-PL" sz="1400" dirty="0" err="1"/>
              <a:t>many</a:t>
            </a:r>
            <a:r>
              <a:rPr lang="pl-PL" sz="1400" dirty="0"/>
              <a:t> </a:t>
            </a:r>
            <a:r>
              <a:rPr lang="pl-PL" sz="1400" dirty="0" err="1"/>
              <a:t>things</a:t>
            </a:r>
            <a:r>
              <a:rPr lang="pl-PL" sz="1400" dirty="0"/>
              <a:t> and </a:t>
            </a:r>
            <a:r>
              <a:rPr lang="pl-PL" sz="1400" dirty="0" err="1"/>
              <a:t>ultimate</a:t>
            </a:r>
            <a:r>
              <a:rPr lang="pl-PL" sz="1400" dirty="0"/>
              <a:t> </a:t>
            </a:r>
            <a:r>
              <a:rPr lang="pl-PL" sz="1400" dirty="0" err="1"/>
              <a:t>answer</a:t>
            </a:r>
            <a:r>
              <a:rPr lang="pl-PL" sz="1400" dirty="0"/>
              <a:t> to </a:t>
            </a:r>
            <a:r>
              <a:rPr lang="pl-PL" sz="1400" dirty="0" err="1"/>
              <a:t>questions</a:t>
            </a:r>
            <a:r>
              <a:rPr lang="pl-PL" sz="1400" dirty="0"/>
              <a:t> </a:t>
            </a:r>
            <a:r>
              <a:rPr lang="pl-PL" sz="1400" dirty="0" err="1"/>
              <a:t>raised</a:t>
            </a:r>
            <a:r>
              <a:rPr lang="pl-PL" sz="1400" dirty="0"/>
              <a:t> by </a:t>
            </a:r>
            <a:r>
              <a:rPr lang="pl-PL" sz="1400" dirty="0" err="1"/>
              <a:t>urban</a:t>
            </a:r>
            <a:r>
              <a:rPr lang="pl-PL" sz="1400" dirty="0"/>
              <a:t> </a:t>
            </a:r>
            <a:r>
              <a:rPr lang="pl-PL" sz="1400" dirty="0" err="1"/>
              <a:t>space</a:t>
            </a:r>
            <a:r>
              <a:rPr lang="pl-PL" sz="1400" dirty="0"/>
              <a:t>. Love </a:t>
            </a:r>
            <a:r>
              <a:rPr lang="pl-PL" sz="1400" dirty="0" err="1"/>
              <a:t>turns</a:t>
            </a:r>
            <a:r>
              <a:rPr lang="pl-PL" sz="1400" dirty="0"/>
              <a:t> </a:t>
            </a:r>
            <a:r>
              <a:rPr lang="pl-PL" sz="1400" dirty="0" err="1"/>
              <a:t>your</a:t>
            </a:r>
            <a:r>
              <a:rPr lang="pl-PL" sz="1400" dirty="0"/>
              <a:t> </a:t>
            </a:r>
            <a:r>
              <a:rPr lang="pl-PL" sz="1400" dirty="0" err="1"/>
              <a:t>empathy</a:t>
            </a:r>
            <a:r>
              <a:rPr lang="pl-PL" sz="1400" dirty="0"/>
              <a:t> on, </a:t>
            </a:r>
            <a:r>
              <a:rPr lang="pl-PL" sz="1400" dirty="0" err="1"/>
              <a:t>helps</a:t>
            </a:r>
            <a:r>
              <a:rPr lang="pl-PL" sz="1400" dirty="0"/>
              <a:t> </a:t>
            </a:r>
            <a:r>
              <a:rPr lang="pl-PL" sz="1400" dirty="0" err="1"/>
              <a:t>you</a:t>
            </a:r>
            <a:r>
              <a:rPr lang="pl-PL" sz="1400" dirty="0"/>
              <a:t> </a:t>
            </a:r>
            <a:r>
              <a:rPr lang="pl-PL" sz="1400" dirty="0" err="1"/>
              <a:t>notice</a:t>
            </a:r>
            <a:r>
              <a:rPr lang="pl-PL" sz="1400" dirty="0"/>
              <a:t> and </a:t>
            </a:r>
            <a:r>
              <a:rPr lang="pl-PL" sz="1400" dirty="0" err="1"/>
              <a:t>include</a:t>
            </a:r>
            <a:r>
              <a:rPr lang="pl-PL" sz="1400" dirty="0"/>
              <a:t> the </a:t>
            </a:r>
            <a:r>
              <a:rPr lang="pl-PL" sz="1400" dirty="0" err="1"/>
              <a:t>needs</a:t>
            </a:r>
            <a:r>
              <a:rPr lang="pl-PL" sz="1400" dirty="0"/>
              <a:t> of </a:t>
            </a:r>
            <a:r>
              <a:rPr lang="pl-PL" sz="1400" dirty="0" err="1"/>
              <a:t>others</a:t>
            </a:r>
            <a:r>
              <a:rPr lang="pl-PL" sz="1400" dirty="0"/>
              <a:t> and </a:t>
            </a:r>
            <a:r>
              <a:rPr lang="pl-PL" sz="1400" dirty="0" err="1"/>
              <a:t>respect</a:t>
            </a:r>
            <a:r>
              <a:rPr lang="pl-PL" sz="1400" dirty="0"/>
              <a:t> </a:t>
            </a:r>
            <a:r>
              <a:rPr lang="pl-PL" sz="1400" dirty="0" err="1"/>
              <a:t>their</a:t>
            </a:r>
            <a:r>
              <a:rPr lang="pl-PL" sz="1400" dirty="0"/>
              <a:t> </a:t>
            </a:r>
            <a:r>
              <a:rPr lang="pl-PL" sz="1400" dirty="0" err="1"/>
              <a:t>rights</a:t>
            </a:r>
            <a:r>
              <a:rPr lang="pl-PL" sz="1400" dirty="0"/>
              <a:t>. Love </a:t>
            </a:r>
            <a:r>
              <a:rPr lang="pl-PL" sz="1400" dirty="0" err="1"/>
              <a:t>brings</a:t>
            </a:r>
            <a:r>
              <a:rPr lang="pl-PL" sz="1400" dirty="0"/>
              <a:t> </a:t>
            </a:r>
            <a:r>
              <a:rPr lang="pl-PL" sz="1400" dirty="0" err="1"/>
              <a:t>people</a:t>
            </a:r>
            <a:r>
              <a:rPr lang="pl-PL" sz="1400" dirty="0"/>
              <a:t> </a:t>
            </a:r>
            <a:r>
              <a:rPr lang="pl-PL" sz="1400" dirty="0" err="1"/>
              <a:t>together</a:t>
            </a:r>
            <a:r>
              <a:rPr lang="pl-PL" sz="1400" dirty="0"/>
              <a:t>.</a:t>
            </a:r>
          </a:p>
        </p:txBody>
      </p:sp>
    </p:spTree>
    <p:extLst>
      <p:ext uri="{BB962C8B-B14F-4D97-AF65-F5344CB8AC3E}">
        <p14:creationId xmlns:p14="http://schemas.microsoft.com/office/powerpoint/2010/main" val="7899246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3F40F38-3E7A-BBFD-39A7-8D5C778BE4C0}"/>
              </a:ext>
            </a:extLst>
          </p:cNvPr>
          <p:cNvSpPr>
            <a:spLocks noGrp="1"/>
          </p:cNvSpPr>
          <p:nvPr>
            <p:ph type="title"/>
          </p:nvPr>
        </p:nvSpPr>
        <p:spPr/>
        <p:txBody>
          <a:bodyPr>
            <a:normAutofit/>
          </a:bodyPr>
          <a:lstStyle/>
          <a:p>
            <a:r>
              <a:rPr lang="pl-PL" sz="3600" dirty="0" err="1"/>
              <a:t>Ice-breaker</a:t>
            </a:r>
            <a:endParaRPr lang="pl-PL" sz="3600" dirty="0"/>
          </a:p>
        </p:txBody>
      </p:sp>
      <p:sp>
        <p:nvSpPr>
          <p:cNvPr id="3" name="Symbol zastępczy zawartości 2">
            <a:extLst>
              <a:ext uri="{FF2B5EF4-FFF2-40B4-BE49-F238E27FC236}">
                <a16:creationId xmlns:a16="http://schemas.microsoft.com/office/drawing/2014/main" id="{B006E08A-B4D0-88F5-F8A2-DED65F8C77E3}"/>
              </a:ext>
            </a:extLst>
          </p:cNvPr>
          <p:cNvSpPr>
            <a:spLocks noGrp="1"/>
          </p:cNvSpPr>
          <p:nvPr>
            <p:ph idx="1"/>
          </p:nvPr>
        </p:nvSpPr>
        <p:spPr>
          <a:xfrm>
            <a:off x="838200" y="1825625"/>
            <a:ext cx="7427976" cy="4351338"/>
          </a:xfrm>
        </p:spPr>
        <p:txBody>
          <a:bodyPr>
            <a:normAutofit/>
          </a:bodyPr>
          <a:lstStyle/>
          <a:p>
            <a:pPr marL="0" indent="0" algn="l">
              <a:lnSpc>
                <a:spcPct val="150000"/>
              </a:lnSpc>
              <a:buNone/>
            </a:pPr>
            <a:r>
              <a:rPr lang="pl-PL" sz="1400" b="0" i="0" u="none" strike="noStrike" dirty="0">
                <a:solidFill>
                  <a:srgbClr val="000000"/>
                </a:solidFill>
                <a:effectLst/>
              </a:rPr>
              <a:t>I start my </a:t>
            </a:r>
            <a:r>
              <a:rPr lang="pl-PL" sz="1400" b="0" i="0" u="none" strike="noStrike" dirty="0" err="1">
                <a:solidFill>
                  <a:srgbClr val="000000"/>
                </a:solidFill>
                <a:effectLst/>
              </a:rPr>
              <a:t>workshops</a:t>
            </a:r>
            <a:r>
              <a:rPr lang="pl-PL" sz="1400" b="0" i="0" u="none" strike="noStrike" dirty="0">
                <a:solidFill>
                  <a:srgbClr val="000000"/>
                </a:solidFill>
                <a:effectLst/>
              </a:rPr>
              <a:t> with </a:t>
            </a:r>
            <a:r>
              <a:rPr lang="pl-PL" sz="1400" b="0" i="0" u="none" strike="noStrike" dirty="0" err="1">
                <a:solidFill>
                  <a:srgbClr val="000000"/>
                </a:solidFill>
                <a:effectLst/>
              </a:rPr>
              <a:t>children</a:t>
            </a:r>
            <a:r>
              <a:rPr lang="pl-PL" sz="1400" b="0" i="0" u="none" strike="noStrike" dirty="0">
                <a:solidFill>
                  <a:srgbClr val="000000"/>
                </a:solidFill>
                <a:effectLst/>
              </a:rPr>
              <a:t> by </a:t>
            </a:r>
            <a:r>
              <a:rPr lang="pl-PL" sz="1400" b="0" i="0" u="none" strike="noStrike" dirty="0" err="1">
                <a:solidFill>
                  <a:srgbClr val="000000"/>
                </a:solidFill>
                <a:effectLst/>
              </a:rPr>
              <a:t>reading</a:t>
            </a:r>
            <a:r>
              <a:rPr lang="pl-PL" sz="1400" b="0" i="0" u="none" strike="noStrike" dirty="0">
                <a:solidFill>
                  <a:srgbClr val="000000"/>
                </a:solidFill>
                <a:effectLst/>
              </a:rPr>
              <a:t> </a:t>
            </a:r>
            <a:r>
              <a:rPr lang="pl-PL" sz="1400" b="0" i="0" u="none" strike="noStrike" dirty="0" err="1">
                <a:solidFill>
                  <a:srgbClr val="000000"/>
                </a:solidFill>
                <a:effectLst/>
              </a:rPr>
              <a:t>them</a:t>
            </a:r>
            <a:r>
              <a:rPr lang="pl-PL" sz="1400" b="0" i="0" u="none" strike="noStrike" dirty="0">
                <a:solidFill>
                  <a:srgbClr val="000000"/>
                </a:solidFill>
                <a:effectLst/>
              </a:rPr>
              <a:t> a fragment of my </a:t>
            </a:r>
            <a:r>
              <a:rPr lang="pl-PL" sz="1400" b="0" i="0" u="none" strike="noStrike" dirty="0" err="1">
                <a:solidFill>
                  <a:srgbClr val="000000"/>
                </a:solidFill>
                <a:effectLst/>
              </a:rPr>
              <a:t>book</a:t>
            </a:r>
            <a:r>
              <a:rPr lang="pl-PL" sz="1400" b="0" i="0" u="none" strike="noStrike" dirty="0">
                <a:solidFill>
                  <a:srgbClr val="000000"/>
                </a:solidFill>
                <a:effectLst/>
              </a:rPr>
              <a:t> </a:t>
            </a:r>
            <a:r>
              <a:rPr lang="pl-PL" sz="1400" b="1" i="1" u="none" strike="noStrike" dirty="0">
                <a:solidFill>
                  <a:srgbClr val="000000"/>
                </a:solidFill>
                <a:effectLst/>
              </a:rPr>
              <a:t>“The City Game: A Guide for Young </a:t>
            </a:r>
            <a:r>
              <a:rPr lang="pl-PL" sz="1400" b="1" i="1" u="none" strike="noStrike" dirty="0" err="1">
                <a:solidFill>
                  <a:srgbClr val="000000"/>
                </a:solidFill>
                <a:effectLst/>
              </a:rPr>
              <a:t>Explorers</a:t>
            </a:r>
            <a:r>
              <a:rPr lang="pl-PL" sz="1400" b="1" i="1" u="none" strike="noStrike" dirty="0">
                <a:solidFill>
                  <a:srgbClr val="000000"/>
                </a:solidFill>
                <a:effectLst/>
              </a:rPr>
              <a:t>”</a:t>
            </a:r>
            <a:r>
              <a:rPr lang="pl-PL" sz="1400" b="0" i="0" u="none" strike="noStrike" dirty="0">
                <a:solidFill>
                  <a:srgbClr val="000000"/>
                </a:solidFill>
                <a:effectLst/>
              </a:rPr>
              <a:t>, </a:t>
            </a:r>
            <a:r>
              <a:rPr lang="pl-PL" sz="1400" b="0" i="0" u="none" strike="noStrike" dirty="0" err="1">
                <a:solidFill>
                  <a:srgbClr val="000000"/>
                </a:solidFill>
                <a:effectLst/>
              </a:rPr>
              <a:t>written</a:t>
            </a:r>
            <a:r>
              <a:rPr lang="pl-PL" sz="1400" b="0" i="0" u="none" strike="noStrike" dirty="0">
                <a:solidFill>
                  <a:srgbClr val="000000"/>
                </a:solidFill>
                <a:effectLst/>
              </a:rPr>
              <a:t> </a:t>
            </a:r>
            <a:r>
              <a:rPr lang="pl-PL" sz="1400" b="1" i="1" u="none" strike="noStrike" dirty="0">
                <a:solidFill>
                  <a:srgbClr val="000000"/>
                </a:solidFill>
                <a:effectLst/>
              </a:rPr>
              <a:t>for </a:t>
            </a:r>
            <a:r>
              <a:rPr lang="pl-PL" sz="1400" b="1" i="1" u="none" strike="noStrike" dirty="0" err="1">
                <a:solidFill>
                  <a:srgbClr val="000000"/>
                </a:solidFill>
                <a:effectLst/>
              </a:rPr>
              <a:t>children</a:t>
            </a:r>
            <a:r>
              <a:rPr lang="pl-PL" sz="1400" b="1" i="1" u="none" strike="noStrike" dirty="0">
                <a:solidFill>
                  <a:srgbClr val="000000"/>
                </a:solidFill>
                <a:effectLst/>
              </a:rPr>
              <a:t> and </a:t>
            </a:r>
            <a:r>
              <a:rPr lang="pl-PL" sz="1400" b="1" i="1" u="none" strike="noStrike" dirty="0" err="1">
                <a:solidFill>
                  <a:srgbClr val="000000"/>
                </a:solidFill>
                <a:effectLst/>
              </a:rPr>
              <a:t>together</a:t>
            </a:r>
            <a:r>
              <a:rPr lang="pl-PL" sz="1400" b="1" i="1" u="none" strike="noStrike" dirty="0">
                <a:solidFill>
                  <a:srgbClr val="000000"/>
                </a:solidFill>
                <a:effectLst/>
              </a:rPr>
              <a:t> with </a:t>
            </a:r>
            <a:r>
              <a:rPr lang="pl-PL" sz="1400" b="1" i="1" u="none" strike="noStrike" dirty="0" err="1">
                <a:solidFill>
                  <a:srgbClr val="000000"/>
                </a:solidFill>
                <a:effectLst/>
              </a:rPr>
              <a:t>children</a:t>
            </a:r>
            <a:r>
              <a:rPr lang="pl-PL" sz="1400" dirty="0">
                <a:solidFill>
                  <a:srgbClr val="000000"/>
                </a:solidFill>
              </a:rPr>
              <a:t> – </a:t>
            </a:r>
            <a:r>
              <a:rPr lang="pl-PL" sz="1400" b="0" i="0" u="none" strike="noStrike" dirty="0" err="1">
                <a:solidFill>
                  <a:srgbClr val="000000"/>
                </a:solidFill>
                <a:effectLst/>
              </a:rPr>
              <a:t>based</a:t>
            </a:r>
            <a:r>
              <a:rPr lang="pl-PL" sz="1400" b="0" i="0" u="none" strike="noStrike" dirty="0">
                <a:solidFill>
                  <a:srgbClr val="000000"/>
                </a:solidFill>
                <a:effectLst/>
              </a:rPr>
              <a:t> on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stories</a:t>
            </a:r>
            <a:r>
              <a:rPr lang="pl-PL" sz="1400" b="0" i="0" u="none" strike="noStrike" dirty="0">
                <a:solidFill>
                  <a:srgbClr val="000000"/>
                </a:solidFill>
                <a:effectLst/>
              </a:rPr>
              <a:t> and </a:t>
            </a:r>
            <a:r>
              <a:rPr lang="pl-PL" sz="1400" b="0" i="0" u="none" strike="noStrike" dirty="0" err="1">
                <a:solidFill>
                  <a:srgbClr val="000000"/>
                </a:solidFill>
                <a:effectLst/>
              </a:rPr>
              <a:t>experiences</a:t>
            </a:r>
            <a:r>
              <a:rPr lang="pl-PL" sz="1400" b="0" i="0" u="none" strike="noStrike" dirty="0">
                <a:solidFill>
                  <a:srgbClr val="000000"/>
                </a:solidFill>
                <a:effectLst/>
              </a:rPr>
              <a:t>.</a:t>
            </a:r>
          </a:p>
          <a:p>
            <a:pPr marL="0" indent="0" algn="l">
              <a:lnSpc>
                <a:spcPct val="150000"/>
              </a:lnSpc>
              <a:buNone/>
            </a:pPr>
            <a:r>
              <a:rPr lang="pl-PL" sz="1400" b="0" i="0" u="none" strike="noStrike" dirty="0" err="1">
                <a:solidFill>
                  <a:srgbClr val="000000"/>
                </a:solidFill>
                <a:effectLst/>
              </a:rPr>
              <a:t>It’s</a:t>
            </a:r>
            <a:r>
              <a:rPr lang="pl-PL" sz="1400" b="0" i="0" u="none" strike="noStrike" dirty="0">
                <a:solidFill>
                  <a:srgbClr val="000000"/>
                </a:solidFill>
                <a:effectLst/>
              </a:rPr>
              <a:t> a tale </a:t>
            </a:r>
            <a:r>
              <a:rPr lang="pl-PL" sz="1400" b="0" i="0" u="none" strike="noStrike" dirty="0" err="1">
                <a:solidFill>
                  <a:srgbClr val="000000"/>
                </a:solidFill>
                <a:effectLst/>
              </a:rPr>
              <a:t>about</a:t>
            </a:r>
            <a:r>
              <a:rPr lang="pl-PL" sz="1400" b="0" i="0" u="none" strike="noStrike" dirty="0">
                <a:solidFill>
                  <a:srgbClr val="000000"/>
                </a:solidFill>
                <a:effectLst/>
              </a:rPr>
              <a:t> the </a:t>
            </a:r>
            <a:r>
              <a:rPr lang="pl-PL" sz="1400" b="1" i="1" u="none" strike="noStrike" dirty="0" err="1">
                <a:solidFill>
                  <a:srgbClr val="000000"/>
                </a:solidFill>
                <a:effectLst/>
              </a:rPr>
              <a:t>urban</a:t>
            </a:r>
            <a:r>
              <a:rPr lang="pl-PL" sz="1400" b="1" i="1" u="none" strike="noStrike" dirty="0">
                <a:solidFill>
                  <a:srgbClr val="000000"/>
                </a:solidFill>
                <a:effectLst/>
              </a:rPr>
              <a:t> </a:t>
            </a:r>
            <a:r>
              <a:rPr lang="pl-PL" sz="1400" b="1" i="1" u="none" strike="noStrike" dirty="0" err="1">
                <a:solidFill>
                  <a:srgbClr val="000000"/>
                </a:solidFill>
                <a:effectLst/>
              </a:rPr>
              <a:t>adventures</a:t>
            </a:r>
            <a:r>
              <a:rPr lang="pl-PL" sz="1400" b="1" i="1" u="none" strike="noStrike" dirty="0">
                <a:solidFill>
                  <a:srgbClr val="000000"/>
                </a:solidFill>
                <a:effectLst/>
              </a:rPr>
              <a:t> of </a:t>
            </a:r>
            <a:r>
              <a:rPr lang="pl-PL" sz="1400" b="1" i="1" u="none" strike="noStrike" dirty="0" err="1">
                <a:solidFill>
                  <a:srgbClr val="000000"/>
                </a:solidFill>
                <a:effectLst/>
              </a:rPr>
              <a:t>an</a:t>
            </a:r>
            <a:r>
              <a:rPr lang="pl-PL" sz="1400" b="1" i="1" u="none" strike="noStrike" dirty="0">
                <a:solidFill>
                  <a:srgbClr val="000000"/>
                </a:solidFill>
                <a:effectLst/>
              </a:rPr>
              <a:t> </a:t>
            </a:r>
            <a:r>
              <a:rPr lang="pl-PL" sz="1400" b="1" i="1" u="none" strike="noStrike" dirty="0" err="1">
                <a:solidFill>
                  <a:srgbClr val="000000"/>
                </a:solidFill>
                <a:effectLst/>
              </a:rPr>
              <a:t>eight-year-old</a:t>
            </a:r>
            <a:r>
              <a:rPr lang="pl-PL" sz="1400" b="0" i="0" u="none" strike="noStrike" dirty="0">
                <a:solidFill>
                  <a:srgbClr val="000000"/>
                </a:solidFill>
                <a:effectLst/>
              </a:rPr>
              <a:t> </a:t>
            </a:r>
            <a:r>
              <a:rPr lang="pl-PL" sz="1400" b="0" i="0" u="none" strike="noStrike" dirty="0" err="1">
                <a:solidFill>
                  <a:srgbClr val="000000"/>
                </a:solidFill>
                <a:effectLst/>
              </a:rPr>
              <a:t>preparing</a:t>
            </a:r>
            <a:r>
              <a:rPr lang="pl-PL" sz="1400" b="0" i="0" u="none" strike="noStrike" dirty="0">
                <a:solidFill>
                  <a:srgbClr val="000000"/>
                </a:solidFill>
                <a:effectLst/>
              </a:rPr>
              <a:t> to </a:t>
            </a:r>
            <a:r>
              <a:rPr lang="pl-PL" sz="1400" b="0" i="0" u="none" strike="noStrike" dirty="0" err="1">
                <a:solidFill>
                  <a:srgbClr val="000000"/>
                </a:solidFill>
                <a:effectLst/>
              </a:rPr>
              <a:t>travel</a:t>
            </a:r>
            <a:r>
              <a:rPr lang="pl-PL" sz="1400" b="0" i="0" u="none" strike="noStrike" dirty="0">
                <a:solidFill>
                  <a:srgbClr val="000000"/>
                </a:solidFill>
                <a:effectLst/>
              </a:rPr>
              <a:t> to </a:t>
            </a:r>
            <a:r>
              <a:rPr lang="pl-PL" sz="1400" b="0" i="0" u="none" strike="noStrike" dirty="0" err="1">
                <a:solidFill>
                  <a:srgbClr val="000000"/>
                </a:solidFill>
                <a:effectLst/>
              </a:rPr>
              <a:t>school</a:t>
            </a:r>
            <a:r>
              <a:rPr lang="pl-PL" sz="1400" b="0" i="0" u="none" strike="noStrike" dirty="0">
                <a:solidFill>
                  <a:srgbClr val="000000"/>
                </a:solidFill>
                <a:effectLst/>
              </a:rPr>
              <a:t> </a:t>
            </a:r>
            <a:r>
              <a:rPr lang="pl-PL" sz="1400" b="0" i="0" u="none" strike="noStrike" dirty="0" err="1">
                <a:solidFill>
                  <a:srgbClr val="000000"/>
                </a:solidFill>
                <a:effectLst/>
              </a:rPr>
              <a:t>independently</a:t>
            </a:r>
            <a:r>
              <a:rPr lang="pl-PL" sz="1400" b="0" i="0" u="none" strike="noStrike" dirty="0">
                <a:solidFill>
                  <a:srgbClr val="000000"/>
                </a:solidFill>
                <a:effectLst/>
              </a:rPr>
              <a:t>, </a:t>
            </a:r>
            <a:r>
              <a:rPr lang="pl-PL" sz="1400" b="0" i="0" u="none" strike="noStrike" dirty="0" err="1">
                <a:solidFill>
                  <a:srgbClr val="000000"/>
                </a:solidFill>
                <a:effectLst/>
              </a:rPr>
              <a:t>his</a:t>
            </a:r>
            <a:r>
              <a:rPr lang="pl-PL" sz="1400" b="0" i="0" u="none" strike="noStrike" dirty="0">
                <a:solidFill>
                  <a:srgbClr val="000000"/>
                </a:solidFill>
                <a:effectLst/>
              </a:rPr>
              <a:t> </a:t>
            </a:r>
            <a:r>
              <a:rPr lang="pl-PL" sz="1400" b="0" i="0" u="none" strike="noStrike" dirty="0" err="1">
                <a:solidFill>
                  <a:srgbClr val="000000"/>
                </a:solidFill>
                <a:effectLst/>
              </a:rPr>
              <a:t>older</a:t>
            </a:r>
            <a:r>
              <a:rPr lang="pl-PL" sz="1400" b="0" i="0" u="none" strike="noStrike" dirty="0">
                <a:solidFill>
                  <a:srgbClr val="000000"/>
                </a:solidFill>
                <a:effectLst/>
              </a:rPr>
              <a:t> </a:t>
            </a:r>
            <a:r>
              <a:rPr lang="pl-PL" sz="1400" b="0" i="0" u="none" strike="noStrike" dirty="0" err="1">
                <a:solidFill>
                  <a:srgbClr val="000000"/>
                </a:solidFill>
                <a:effectLst/>
              </a:rPr>
              <a:t>sister</a:t>
            </a:r>
            <a:r>
              <a:rPr lang="pl-PL" sz="1400" b="0" i="0" u="none" strike="noStrike" dirty="0">
                <a:solidFill>
                  <a:srgbClr val="000000"/>
                </a:solidFill>
                <a:effectLst/>
              </a:rPr>
              <a:t>, and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friends</a:t>
            </a:r>
            <a:r>
              <a:rPr lang="pl-PL" sz="1400" b="0" i="0" u="none" strike="noStrike" dirty="0">
                <a:solidFill>
                  <a:srgbClr val="000000"/>
                </a:solidFill>
                <a:effectLst/>
              </a:rPr>
              <a:t>.</a:t>
            </a:r>
          </a:p>
          <a:p>
            <a:pPr marL="0" indent="0" algn="l">
              <a:lnSpc>
                <a:spcPct val="150000"/>
              </a:lnSpc>
              <a:buNone/>
            </a:pPr>
            <a:r>
              <a:rPr lang="pl-PL" sz="1400" b="0" i="0" u="none" strike="noStrike" dirty="0">
                <a:solidFill>
                  <a:srgbClr val="000000"/>
                </a:solidFill>
                <a:effectLst/>
              </a:rPr>
              <a:t>It </a:t>
            </a:r>
            <a:r>
              <a:rPr lang="pl-PL" sz="1400" b="0" i="0" u="none" strike="noStrike" dirty="0" err="1">
                <a:solidFill>
                  <a:srgbClr val="000000"/>
                </a:solidFill>
                <a:effectLst/>
              </a:rPr>
              <a:t>shows</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1" i="1" u="none" strike="noStrike" dirty="0" err="1">
                <a:solidFill>
                  <a:srgbClr val="000000"/>
                </a:solidFill>
                <a:effectLst/>
              </a:rPr>
              <a:t>their</a:t>
            </a:r>
            <a:r>
              <a:rPr lang="pl-PL" sz="1400" b="1" i="1" u="none" strike="noStrike" dirty="0">
                <a:solidFill>
                  <a:srgbClr val="000000"/>
                </a:solidFill>
                <a:effectLst/>
              </a:rPr>
              <a:t> </a:t>
            </a:r>
            <a:r>
              <a:rPr lang="pl-PL" sz="1400" b="1" i="1" u="none" strike="noStrike" dirty="0" err="1">
                <a:solidFill>
                  <a:srgbClr val="000000"/>
                </a:solidFill>
                <a:effectLst/>
              </a:rPr>
              <a:t>emotions</a:t>
            </a:r>
            <a:r>
              <a:rPr lang="pl-PL" sz="1400" b="1" i="1" u="none" strike="noStrike" dirty="0">
                <a:solidFill>
                  <a:srgbClr val="000000"/>
                </a:solidFill>
                <a:effectLst/>
              </a:rPr>
              <a:t> and </a:t>
            </a:r>
            <a:r>
              <a:rPr lang="pl-PL" sz="1400" b="1" i="1" u="none" strike="noStrike" dirty="0" err="1">
                <a:solidFill>
                  <a:srgbClr val="000000"/>
                </a:solidFill>
                <a:effectLst/>
              </a:rPr>
              <a:t>experiences</a:t>
            </a:r>
            <a:r>
              <a:rPr lang="pl-PL" sz="1400" b="1" i="1" u="none" strike="noStrike" dirty="0">
                <a:solidFill>
                  <a:srgbClr val="000000"/>
                </a:solidFill>
                <a:effectLst/>
              </a:rPr>
              <a:t> </a:t>
            </a:r>
            <a:r>
              <a:rPr lang="pl-PL" sz="1400" b="1" i="1" u="none" strike="noStrike" dirty="0" err="1">
                <a:solidFill>
                  <a:srgbClr val="000000"/>
                </a:solidFill>
                <a:effectLst/>
              </a:rPr>
              <a:t>are</a:t>
            </a:r>
            <a:r>
              <a:rPr lang="pl-PL" sz="1400" b="1" i="1" u="none" strike="noStrike" dirty="0">
                <a:solidFill>
                  <a:srgbClr val="000000"/>
                </a:solidFill>
                <a:effectLst/>
              </a:rPr>
              <a:t> </a:t>
            </a:r>
            <a:r>
              <a:rPr lang="pl-PL" sz="1400" b="1" i="1" u="none" strike="noStrike" dirty="0" err="1">
                <a:solidFill>
                  <a:srgbClr val="000000"/>
                </a:solidFill>
                <a:effectLst/>
              </a:rPr>
              <a:t>shared</a:t>
            </a:r>
            <a:r>
              <a:rPr lang="pl-PL" sz="1400" dirty="0">
                <a:solidFill>
                  <a:srgbClr val="000000"/>
                </a:solidFill>
              </a:rPr>
              <a:t> –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a:t>
            </a:r>
            <a:r>
              <a:rPr lang="pl-PL" sz="1400" b="1" i="1" u="none" strike="noStrike" dirty="0">
                <a:solidFill>
                  <a:srgbClr val="000000"/>
                </a:solidFill>
                <a:effectLst/>
              </a:rPr>
              <a:t>not </a:t>
            </a:r>
            <a:r>
              <a:rPr lang="pl-PL" sz="1400" b="1" i="1" u="none" strike="noStrike" dirty="0" err="1">
                <a:solidFill>
                  <a:srgbClr val="000000"/>
                </a:solidFill>
                <a:effectLst/>
              </a:rPr>
              <a:t>alone</a:t>
            </a:r>
            <a:r>
              <a:rPr lang="pl-PL" sz="1400" b="1" i="1" u="none" strike="noStrike" dirty="0">
                <a:solidFill>
                  <a:srgbClr val="000000"/>
                </a:solidFill>
                <a:effectLst/>
              </a:rPr>
              <a:t> in </a:t>
            </a:r>
            <a:r>
              <a:rPr lang="pl-PL" sz="1400" b="1" i="1" u="none" strike="noStrike" dirty="0" err="1">
                <a:solidFill>
                  <a:srgbClr val="000000"/>
                </a:solidFill>
                <a:effectLst/>
              </a:rPr>
              <a:t>what</a:t>
            </a:r>
            <a:r>
              <a:rPr lang="pl-PL" sz="1400" b="1" i="1" u="none" strike="noStrike" dirty="0">
                <a:solidFill>
                  <a:srgbClr val="000000"/>
                </a:solidFill>
                <a:effectLst/>
              </a:rPr>
              <a:t> </a:t>
            </a:r>
            <a:r>
              <a:rPr lang="pl-PL" sz="1400" b="1" i="1" u="none" strike="noStrike" dirty="0" err="1">
                <a:solidFill>
                  <a:srgbClr val="000000"/>
                </a:solidFill>
                <a:effectLst/>
              </a:rPr>
              <a:t>they</a:t>
            </a:r>
            <a:r>
              <a:rPr lang="pl-PL" sz="1400" b="1" i="1" u="none" strike="noStrike" dirty="0">
                <a:solidFill>
                  <a:srgbClr val="000000"/>
                </a:solidFill>
                <a:effectLst/>
              </a:rPr>
              <a:t> </a:t>
            </a:r>
            <a:r>
              <a:rPr lang="pl-PL" sz="1400" b="1" i="1" u="none" strike="noStrike" dirty="0" err="1">
                <a:solidFill>
                  <a:srgbClr val="000000"/>
                </a:solidFill>
                <a:effectLst/>
              </a:rPr>
              <a:t>feel</a:t>
            </a:r>
            <a:r>
              <a:rPr lang="pl-PL" sz="1400" b="0" i="0" u="none" strike="noStrike" dirty="0">
                <a:solidFill>
                  <a:srgbClr val="000000"/>
                </a:solidFill>
                <a:effectLst/>
              </a:rPr>
              <a:t>.</a:t>
            </a:r>
          </a:p>
          <a:p>
            <a:pPr marL="0" indent="0" algn="l">
              <a:lnSpc>
                <a:spcPct val="150000"/>
              </a:lnSpc>
              <a:buNone/>
            </a:pPr>
            <a:r>
              <a:rPr lang="pl-PL" sz="1400" b="0" i="0" u="none" strike="noStrike" dirty="0">
                <a:solidFill>
                  <a:srgbClr val="000000"/>
                </a:solidFill>
                <a:effectLst/>
              </a:rPr>
              <a:t>The </a:t>
            </a:r>
            <a:r>
              <a:rPr lang="pl-PL" sz="1400" b="0" i="0" u="none" strike="noStrike" dirty="0" err="1">
                <a:solidFill>
                  <a:srgbClr val="000000"/>
                </a:solidFill>
                <a:effectLst/>
              </a:rPr>
              <a:t>book</a:t>
            </a:r>
            <a:r>
              <a:rPr lang="pl-PL" sz="1400" b="0" i="0" u="none" strike="noStrike" dirty="0">
                <a:solidFill>
                  <a:srgbClr val="000000"/>
                </a:solidFill>
                <a:effectLst/>
              </a:rPr>
              <a:t> was </a:t>
            </a:r>
            <a:r>
              <a:rPr lang="pl-PL" sz="1400" b="0" i="0" u="none" strike="noStrike" dirty="0" err="1">
                <a:solidFill>
                  <a:srgbClr val="000000"/>
                </a:solidFill>
                <a:effectLst/>
              </a:rPr>
              <a:t>created</a:t>
            </a:r>
            <a:r>
              <a:rPr lang="pl-PL" sz="1400" b="0" i="0" u="none" strike="noStrike" dirty="0">
                <a:solidFill>
                  <a:srgbClr val="000000"/>
                </a:solidFill>
                <a:effectLst/>
              </a:rPr>
              <a:t> to </a:t>
            </a:r>
            <a:r>
              <a:rPr lang="pl-PL" sz="1400" b="1" i="1" u="none" strike="noStrike" dirty="0" err="1">
                <a:solidFill>
                  <a:srgbClr val="000000"/>
                </a:solidFill>
                <a:effectLst/>
              </a:rPr>
              <a:t>support</a:t>
            </a:r>
            <a:r>
              <a:rPr lang="pl-PL" sz="1400" b="1" i="1" u="none" strike="noStrike" dirty="0">
                <a:solidFill>
                  <a:srgbClr val="000000"/>
                </a:solidFill>
                <a:effectLst/>
              </a:rPr>
              <a:t> </a:t>
            </a:r>
            <a:r>
              <a:rPr lang="pl-PL" sz="1400" b="1" i="1" u="none" strike="noStrike" dirty="0" err="1">
                <a:solidFill>
                  <a:srgbClr val="000000"/>
                </a:solidFill>
                <a:effectLst/>
              </a:rPr>
              <a:t>children</a:t>
            </a:r>
            <a:r>
              <a:rPr lang="pl-PL" sz="1400" b="0" i="0" u="none" strike="noStrike" dirty="0">
                <a:solidFill>
                  <a:srgbClr val="000000"/>
                </a:solidFill>
                <a:effectLst/>
              </a:rPr>
              <a:t>, </a:t>
            </a:r>
            <a:r>
              <a:rPr lang="pl-PL" sz="1400" b="1" i="1" u="none" strike="noStrike" dirty="0" err="1">
                <a:solidFill>
                  <a:srgbClr val="000000"/>
                </a:solidFill>
                <a:effectLst/>
              </a:rPr>
              <a:t>raise</a:t>
            </a:r>
            <a:r>
              <a:rPr lang="pl-PL" sz="1400" b="1" i="1" u="none" strike="noStrike" dirty="0">
                <a:solidFill>
                  <a:srgbClr val="000000"/>
                </a:solidFill>
                <a:effectLst/>
              </a:rPr>
              <a:t> </a:t>
            </a:r>
            <a:r>
              <a:rPr lang="pl-PL" sz="1400" b="1" i="1" u="none" strike="noStrike" dirty="0" err="1">
                <a:solidFill>
                  <a:srgbClr val="000000"/>
                </a:solidFill>
                <a:effectLst/>
              </a:rPr>
              <a:t>adults</a:t>
            </a:r>
            <a:r>
              <a:rPr lang="pl-PL" sz="1400" b="1" i="1" u="none" strike="noStrike" dirty="0">
                <a:solidFill>
                  <a:srgbClr val="000000"/>
                </a:solidFill>
                <a:effectLst/>
              </a:rPr>
              <a:t>’ </a:t>
            </a:r>
            <a:r>
              <a:rPr lang="pl-PL" sz="1400" b="1" i="1" u="none" strike="noStrike" dirty="0" err="1">
                <a:solidFill>
                  <a:srgbClr val="000000"/>
                </a:solidFill>
                <a:effectLst/>
              </a:rPr>
              <a:t>awareness</a:t>
            </a:r>
            <a:r>
              <a:rPr lang="pl-PL" sz="1400" b="0" i="0" u="none" strike="noStrike" dirty="0">
                <a:solidFill>
                  <a:srgbClr val="000000"/>
                </a:solidFill>
                <a:effectLst/>
              </a:rPr>
              <a:t>, and </a:t>
            </a:r>
            <a:r>
              <a:rPr lang="pl-PL" sz="1400" b="1" i="1" u="none" strike="noStrike" dirty="0" err="1">
                <a:solidFill>
                  <a:srgbClr val="000000"/>
                </a:solidFill>
                <a:effectLst/>
              </a:rPr>
              <a:t>facilitate</a:t>
            </a:r>
            <a:r>
              <a:rPr lang="pl-PL" sz="1400" b="1" i="1" u="none" strike="noStrike" dirty="0">
                <a:solidFill>
                  <a:srgbClr val="000000"/>
                </a:solidFill>
                <a:effectLst/>
              </a:rPr>
              <a:t> </a:t>
            </a:r>
            <a:r>
              <a:rPr lang="pl-PL" sz="1400" b="1" i="1" u="none" strike="noStrike" dirty="0" err="1">
                <a:solidFill>
                  <a:srgbClr val="000000"/>
                </a:solidFill>
                <a:effectLst/>
              </a:rPr>
              <a:t>conversation</a:t>
            </a:r>
            <a:r>
              <a:rPr lang="pl-PL" sz="1400" b="1" i="1" u="none" strike="noStrike" dirty="0">
                <a:solidFill>
                  <a:srgbClr val="000000"/>
                </a:solidFill>
                <a:effectLst/>
              </a:rPr>
              <a:t> </a:t>
            </a:r>
            <a:r>
              <a:rPr lang="pl-PL" sz="1400" b="1" i="1" u="none" strike="noStrike" dirty="0" err="1">
                <a:solidFill>
                  <a:srgbClr val="000000"/>
                </a:solidFill>
                <a:effectLst/>
              </a:rPr>
              <a:t>between</a:t>
            </a:r>
            <a:r>
              <a:rPr lang="pl-PL" sz="1400" b="1" i="1" u="none" strike="noStrike" dirty="0">
                <a:solidFill>
                  <a:srgbClr val="000000"/>
                </a:solidFill>
                <a:effectLst/>
              </a:rPr>
              <a:t> </a:t>
            </a:r>
            <a:r>
              <a:rPr lang="pl-PL" sz="1400" b="1" i="1" u="none" strike="noStrike" dirty="0" err="1">
                <a:solidFill>
                  <a:srgbClr val="000000"/>
                </a:solidFill>
                <a:effectLst/>
              </a:rPr>
              <a:t>them</a:t>
            </a:r>
            <a:r>
              <a:rPr lang="pl-PL" sz="1400" b="0" i="0" u="none" strike="noStrike" dirty="0">
                <a:solidFill>
                  <a:srgbClr val="000000"/>
                </a:solidFill>
                <a:effectLst/>
              </a:rPr>
              <a:t>.</a:t>
            </a:r>
          </a:p>
          <a:p>
            <a:pPr marL="0" indent="0" algn="l">
              <a:lnSpc>
                <a:spcPct val="150000"/>
              </a:lnSpc>
              <a:buNone/>
            </a:pPr>
            <a:r>
              <a:rPr lang="pl-PL" sz="1400" b="0" i="0" u="none" strike="noStrike" dirty="0" err="1">
                <a:solidFill>
                  <a:srgbClr val="000000"/>
                </a:solidFill>
                <a:effectLst/>
              </a:rPr>
              <a:t>Over</a:t>
            </a:r>
            <a:r>
              <a:rPr lang="pl-PL" sz="1400" b="0" i="0" u="none" strike="noStrike" dirty="0">
                <a:solidFill>
                  <a:srgbClr val="000000"/>
                </a:solidFill>
                <a:effectLst/>
              </a:rPr>
              <a:t> </a:t>
            </a:r>
            <a:r>
              <a:rPr lang="pl-PL" sz="1400" b="0" i="0" u="none" strike="noStrike" dirty="0" err="1">
                <a:solidFill>
                  <a:srgbClr val="000000"/>
                </a:solidFill>
                <a:effectLst/>
              </a:rPr>
              <a:t>time</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a:t>
            </a:r>
            <a:r>
              <a:rPr lang="pl-PL" sz="1400" b="0" i="0" u="none" strike="noStrike" dirty="0" err="1">
                <a:solidFill>
                  <a:srgbClr val="000000"/>
                </a:solidFill>
                <a:effectLst/>
              </a:rPr>
              <a:t>turned</a:t>
            </a:r>
            <a:r>
              <a:rPr lang="pl-PL" sz="1400" b="0" i="0" u="none" strike="noStrike" dirty="0">
                <a:solidFill>
                  <a:srgbClr val="000000"/>
                </a:solidFill>
                <a:effectLst/>
              </a:rPr>
              <a:t> out to be </a:t>
            </a:r>
            <a:r>
              <a:rPr lang="pl-PL" sz="1400" b="0" i="0" u="none" strike="noStrike" dirty="0" err="1">
                <a:solidFill>
                  <a:srgbClr val="000000"/>
                </a:solidFill>
                <a:effectLst/>
              </a:rPr>
              <a:t>an</a:t>
            </a:r>
            <a:r>
              <a:rPr lang="pl-PL" sz="1400" b="0" i="0" u="none" strike="noStrike" dirty="0">
                <a:solidFill>
                  <a:srgbClr val="000000"/>
                </a:solidFill>
                <a:effectLst/>
              </a:rPr>
              <a:t> </a:t>
            </a:r>
            <a:r>
              <a:rPr lang="pl-PL" sz="1400" b="1" i="1" u="none" strike="noStrike" dirty="0" err="1">
                <a:solidFill>
                  <a:srgbClr val="000000"/>
                </a:solidFill>
                <a:effectLst/>
              </a:rPr>
              <a:t>excellent</a:t>
            </a:r>
            <a:r>
              <a:rPr lang="pl-PL" sz="1400" b="1" i="1" u="none" strike="noStrike" dirty="0">
                <a:solidFill>
                  <a:srgbClr val="000000"/>
                </a:solidFill>
                <a:effectLst/>
              </a:rPr>
              <a:t> </a:t>
            </a:r>
            <a:r>
              <a:rPr lang="pl-PL" sz="1400" b="1" i="1" u="none" strike="noStrike" dirty="0" err="1">
                <a:solidFill>
                  <a:srgbClr val="000000"/>
                </a:solidFill>
                <a:effectLst/>
              </a:rPr>
              <a:t>starting</a:t>
            </a:r>
            <a:r>
              <a:rPr lang="pl-PL" sz="1400" b="1" i="1" u="none" strike="noStrike" dirty="0">
                <a:solidFill>
                  <a:srgbClr val="000000"/>
                </a:solidFill>
                <a:effectLst/>
              </a:rPr>
              <a:t> point for </a:t>
            </a:r>
            <a:r>
              <a:rPr lang="pl-PL" sz="1400" b="1" i="1" u="none" strike="noStrike" dirty="0" err="1">
                <a:solidFill>
                  <a:srgbClr val="000000"/>
                </a:solidFill>
                <a:effectLst/>
              </a:rPr>
              <a:t>workshops</a:t>
            </a:r>
            <a:r>
              <a:rPr lang="pl-PL" sz="1400" dirty="0">
                <a:solidFill>
                  <a:srgbClr val="000000"/>
                </a:solidFill>
              </a:rPr>
              <a:t> – </a:t>
            </a:r>
            <a:r>
              <a:rPr lang="pl-PL" sz="1400" b="0" i="0" u="none" strike="noStrike" dirty="0" err="1">
                <a:solidFill>
                  <a:srgbClr val="000000"/>
                </a:solidFill>
                <a:effectLst/>
              </a:rPr>
              <a:t>helping</a:t>
            </a:r>
            <a:r>
              <a:rPr lang="pl-PL" sz="1400" b="0" i="0" u="none" strike="noStrike" dirty="0">
                <a:solidFill>
                  <a:srgbClr val="000000"/>
                </a:solidFill>
                <a:effectLst/>
              </a:rPr>
              <a:t>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1" i="1" u="none" strike="noStrike" dirty="0">
                <a:solidFill>
                  <a:srgbClr val="000000"/>
                </a:solidFill>
                <a:effectLst/>
              </a:rPr>
              <a:t>open </a:t>
            </a:r>
            <a:r>
              <a:rPr lang="pl-PL" sz="1400" b="1" i="1" u="none" strike="noStrike" dirty="0" err="1">
                <a:solidFill>
                  <a:srgbClr val="000000"/>
                </a:solidFill>
                <a:effectLst/>
              </a:rPr>
              <a:t>up</a:t>
            </a:r>
            <a:r>
              <a:rPr lang="pl-PL" sz="1400" b="1" i="1" u="none" strike="noStrike" dirty="0">
                <a:solidFill>
                  <a:srgbClr val="000000"/>
                </a:solidFill>
                <a:effectLst/>
              </a:rPr>
              <a:t> </a:t>
            </a:r>
            <a:r>
              <a:rPr lang="pl-PL" sz="1400" b="1" i="1" u="none" strike="noStrike" dirty="0" err="1">
                <a:solidFill>
                  <a:srgbClr val="000000"/>
                </a:solidFill>
                <a:effectLst/>
              </a:rPr>
              <a:t>naturally</a:t>
            </a:r>
            <a:r>
              <a:rPr lang="pl-PL" sz="1400" b="0" i="0" u="none" strike="noStrike" dirty="0">
                <a:solidFill>
                  <a:srgbClr val="000000"/>
                </a:solidFill>
                <a:effectLst/>
              </a:rPr>
              <a:t> and talk </a:t>
            </a:r>
            <a:r>
              <a:rPr lang="pl-PL" sz="1400" b="0" i="0" u="none" strike="noStrike" dirty="0" err="1">
                <a:solidFill>
                  <a:srgbClr val="000000"/>
                </a:solidFill>
                <a:effectLst/>
              </a:rPr>
              <a:t>about</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world</a:t>
            </a:r>
            <a:r>
              <a:rPr lang="pl-PL" sz="1400" b="0" i="0" u="none" strike="noStrike" dirty="0">
                <a:solidFill>
                  <a:srgbClr val="000000"/>
                </a:solidFill>
                <a:effectLst/>
              </a:rPr>
              <a:t>.</a:t>
            </a:r>
          </a:p>
        </p:txBody>
      </p:sp>
      <p:pic>
        <p:nvPicPr>
          <p:cNvPr id="19" name="Obraz 18" descr="Obraz zawierający tekst, design&#10;&#10;Zawartość wygenerowana przez sztuczną inteligencję może być niepoprawna.">
            <a:extLst>
              <a:ext uri="{FF2B5EF4-FFF2-40B4-BE49-F238E27FC236}">
                <a16:creationId xmlns:a16="http://schemas.microsoft.com/office/drawing/2014/main" id="{42FC118B-8CAA-E04A-122E-3588658EB78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881872" y="0"/>
            <a:ext cx="3310128" cy="6858000"/>
          </a:xfrm>
          <a:prstGeom prst="rect">
            <a:avLst/>
          </a:prstGeom>
        </p:spPr>
      </p:pic>
    </p:spTree>
    <p:extLst>
      <p:ext uri="{BB962C8B-B14F-4D97-AF65-F5344CB8AC3E}">
        <p14:creationId xmlns:p14="http://schemas.microsoft.com/office/powerpoint/2010/main" val="9330653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DA3E446-7E09-C3F5-5FAB-435C27B04050}"/>
              </a:ext>
            </a:extLst>
          </p:cNvPr>
          <p:cNvSpPr>
            <a:spLocks noGrp="1"/>
          </p:cNvSpPr>
          <p:nvPr>
            <p:ph type="title"/>
          </p:nvPr>
        </p:nvSpPr>
        <p:spPr/>
        <p:txBody>
          <a:bodyPr/>
          <a:lstStyle/>
          <a:p>
            <a:r>
              <a:rPr lang="pl-PL" dirty="0" err="1"/>
              <a:t>Photographs</a:t>
            </a:r>
            <a:endParaRPr lang="pl-PL" dirty="0"/>
          </a:p>
        </p:txBody>
      </p:sp>
      <p:sp>
        <p:nvSpPr>
          <p:cNvPr id="3" name="Symbol zastępczy zawartości 2">
            <a:extLst>
              <a:ext uri="{FF2B5EF4-FFF2-40B4-BE49-F238E27FC236}">
                <a16:creationId xmlns:a16="http://schemas.microsoft.com/office/drawing/2014/main" id="{ACB497F7-8E8A-41F5-C1F9-603AEDD5818E}"/>
              </a:ext>
            </a:extLst>
          </p:cNvPr>
          <p:cNvSpPr>
            <a:spLocks noGrp="1"/>
          </p:cNvSpPr>
          <p:nvPr>
            <p:ph idx="1"/>
          </p:nvPr>
        </p:nvSpPr>
        <p:spPr>
          <a:xfrm>
            <a:off x="838200" y="1825625"/>
            <a:ext cx="7223449" cy="4351338"/>
          </a:xfrm>
        </p:spPr>
        <p:txBody>
          <a:bodyPr>
            <a:noAutofit/>
          </a:bodyPr>
          <a:lstStyle/>
          <a:p>
            <a:pPr marL="0" indent="0" algn="l">
              <a:lnSpc>
                <a:spcPct val="150000"/>
              </a:lnSpc>
              <a:buNone/>
            </a:pPr>
            <a:r>
              <a:rPr lang="pl-PL" sz="1400" b="0" i="0" u="none" strike="noStrike" dirty="0" err="1">
                <a:solidFill>
                  <a:srgbClr val="000000"/>
                </a:solidFill>
                <a:effectLst/>
              </a:rPr>
              <a:t>Another</a:t>
            </a:r>
            <a:r>
              <a:rPr lang="pl-PL" sz="1400" b="0" i="0" u="none" strike="noStrike" dirty="0">
                <a:solidFill>
                  <a:srgbClr val="000000"/>
                </a:solidFill>
                <a:effectLst/>
              </a:rPr>
              <a:t> </a:t>
            </a:r>
            <a:r>
              <a:rPr lang="pl-PL" sz="1400" b="0" i="0" u="none" strike="noStrike" dirty="0" err="1">
                <a:solidFill>
                  <a:srgbClr val="000000"/>
                </a:solidFill>
                <a:effectLst/>
              </a:rPr>
              <a:t>way</a:t>
            </a:r>
            <a:r>
              <a:rPr lang="pl-PL" sz="1400" b="0" i="0" u="none" strike="noStrike" dirty="0">
                <a:solidFill>
                  <a:srgbClr val="000000"/>
                </a:solidFill>
                <a:effectLst/>
              </a:rPr>
              <a:t> to </a:t>
            </a:r>
            <a:r>
              <a:rPr lang="pl-PL" sz="1400" b="0" i="0" u="none" strike="noStrike" dirty="0" err="1">
                <a:solidFill>
                  <a:srgbClr val="000000"/>
                </a:solidFill>
                <a:effectLst/>
              </a:rPr>
              <a:t>discover</a:t>
            </a:r>
            <a:r>
              <a:rPr lang="pl-PL" sz="1400" b="0" i="0" u="none" strike="noStrike" dirty="0">
                <a:solidFill>
                  <a:srgbClr val="000000"/>
                </a:solidFill>
                <a:effectLst/>
              </a:rPr>
              <a:t> </a:t>
            </a:r>
            <a:r>
              <a:rPr lang="pl-PL" sz="1400" b="0" i="0" u="none" strike="noStrike" dirty="0" err="1">
                <a:solidFill>
                  <a:srgbClr val="000000"/>
                </a:solidFill>
                <a:effectLst/>
              </a:rPr>
              <a:t>children’s</a:t>
            </a:r>
            <a:r>
              <a:rPr lang="pl-PL" sz="1400" b="0" i="0" u="none" strike="noStrike" dirty="0">
                <a:solidFill>
                  <a:srgbClr val="000000"/>
                </a:solidFill>
                <a:effectLst/>
              </a:rPr>
              <a:t> </a:t>
            </a:r>
            <a:r>
              <a:rPr lang="pl-PL" sz="1400" b="1" i="1" u="none" strike="noStrike" dirty="0" err="1">
                <a:solidFill>
                  <a:srgbClr val="000000"/>
                </a:solidFill>
                <a:effectLst/>
              </a:rPr>
              <a:t>true</a:t>
            </a:r>
            <a:r>
              <a:rPr lang="pl-PL" sz="1400" b="1" i="1" u="none" strike="noStrike" dirty="0">
                <a:solidFill>
                  <a:srgbClr val="000000"/>
                </a:solidFill>
                <a:effectLst/>
              </a:rPr>
              <a:t>, </a:t>
            </a:r>
            <a:r>
              <a:rPr lang="pl-PL" sz="1400" b="1" i="1" u="none" strike="noStrike" dirty="0" err="1">
                <a:solidFill>
                  <a:srgbClr val="000000"/>
                </a:solidFill>
                <a:effectLst/>
              </a:rPr>
              <a:t>personal</a:t>
            </a:r>
            <a:r>
              <a:rPr lang="pl-PL" sz="1400" b="1" i="1" u="none" strike="noStrike" dirty="0">
                <a:solidFill>
                  <a:srgbClr val="000000"/>
                </a:solidFill>
                <a:effectLst/>
              </a:rPr>
              <a:t> </a:t>
            </a:r>
            <a:r>
              <a:rPr lang="pl-PL" sz="1400" b="1" i="1" u="none" strike="noStrike" dirty="0" err="1">
                <a:solidFill>
                  <a:srgbClr val="000000"/>
                </a:solidFill>
                <a:effectLst/>
              </a:rPr>
              <a:t>insights</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a:t>
            </a:r>
            <a:r>
              <a:rPr lang="pl-PL" sz="1400" b="0" i="0" u="none" strike="noStrike" dirty="0" err="1">
                <a:solidFill>
                  <a:srgbClr val="000000"/>
                </a:solidFill>
                <a:effectLst/>
              </a:rPr>
              <a:t>through</a:t>
            </a:r>
            <a:r>
              <a:rPr lang="pl-PL" sz="1400" b="0" i="0" u="none" strike="noStrike" dirty="0">
                <a:solidFill>
                  <a:srgbClr val="000000"/>
                </a:solidFill>
                <a:effectLst/>
              </a:rPr>
              <a:t> </a:t>
            </a:r>
            <a:r>
              <a:rPr lang="pl-PL" sz="1400" b="1" i="1" u="none" strike="noStrike" dirty="0" err="1">
                <a:solidFill>
                  <a:srgbClr val="000000"/>
                </a:solidFill>
                <a:effectLst/>
              </a:rPr>
              <a:t>taking</a:t>
            </a:r>
            <a:r>
              <a:rPr lang="pl-PL" sz="1400" b="1" i="1" u="none" strike="noStrike" dirty="0">
                <a:solidFill>
                  <a:srgbClr val="000000"/>
                </a:solidFill>
                <a:effectLst/>
              </a:rPr>
              <a:t> </a:t>
            </a:r>
            <a:r>
              <a:rPr lang="pl-PL" sz="1400" b="1" i="1" u="none" strike="noStrike" dirty="0" err="1">
                <a:solidFill>
                  <a:srgbClr val="000000"/>
                </a:solidFill>
                <a:effectLst/>
              </a:rPr>
              <a:t>photos</a:t>
            </a:r>
            <a:r>
              <a:rPr lang="pl-PL" sz="1400" b="0" i="0" u="none" strike="noStrike" dirty="0">
                <a:solidFill>
                  <a:srgbClr val="000000"/>
                </a:solidFill>
                <a:effectLst/>
              </a:rPr>
              <a:t>.</a:t>
            </a:r>
          </a:p>
          <a:p>
            <a:pPr marL="0" indent="0" algn="l">
              <a:lnSpc>
                <a:spcPct val="150000"/>
              </a:lnSpc>
              <a:buNone/>
            </a:pPr>
            <a:r>
              <a:rPr lang="pl-PL" sz="1400" b="0" i="0" u="none" strike="noStrike" dirty="0" err="1">
                <a:solidFill>
                  <a:srgbClr val="000000"/>
                </a:solidFill>
                <a:effectLst/>
              </a:rPr>
              <a:t>Whenever</a:t>
            </a:r>
            <a:r>
              <a:rPr lang="pl-PL" sz="1400" b="0" i="0" u="none" strike="noStrike" dirty="0">
                <a:solidFill>
                  <a:srgbClr val="000000"/>
                </a:solidFill>
                <a:effectLst/>
              </a:rPr>
              <a:t> </a:t>
            </a:r>
            <a:r>
              <a:rPr lang="pl-PL" sz="1400" b="0" i="0" u="none" strike="noStrike" dirty="0" err="1">
                <a:solidFill>
                  <a:srgbClr val="000000"/>
                </a:solidFill>
                <a:effectLst/>
              </a:rPr>
              <a:t>possible</a:t>
            </a:r>
            <a:r>
              <a:rPr lang="pl-PL" sz="1400" b="0" i="0" u="none" strike="noStrike" dirty="0">
                <a:solidFill>
                  <a:srgbClr val="000000"/>
                </a:solidFill>
                <a:effectLst/>
              </a:rPr>
              <a:t>, </a:t>
            </a:r>
            <a:r>
              <a:rPr lang="pl-PL" sz="1400" b="0" i="0" u="none" strike="noStrike" dirty="0" err="1">
                <a:solidFill>
                  <a:srgbClr val="000000"/>
                </a:solidFill>
                <a:effectLst/>
              </a:rPr>
              <a:t>during</a:t>
            </a:r>
            <a:r>
              <a:rPr lang="pl-PL" sz="1400" b="0" i="0" u="none" strike="noStrike" dirty="0">
                <a:solidFill>
                  <a:srgbClr val="000000"/>
                </a:solidFill>
                <a:effectLst/>
              </a:rPr>
              <a:t> </a:t>
            </a:r>
            <a:r>
              <a:rPr lang="pl-PL" sz="1400" b="0" i="0" u="none" strike="noStrike" dirty="0" err="1">
                <a:solidFill>
                  <a:srgbClr val="000000"/>
                </a:solidFill>
                <a:effectLst/>
              </a:rPr>
              <a:t>workshops</a:t>
            </a:r>
            <a:r>
              <a:rPr lang="pl-PL" sz="1400" b="0" i="0" u="none" strike="noStrike" dirty="0">
                <a:solidFill>
                  <a:srgbClr val="000000"/>
                </a:solidFill>
                <a:effectLst/>
              </a:rPr>
              <a:t> we go for a </a:t>
            </a:r>
            <a:r>
              <a:rPr lang="pl-PL" sz="1400" b="1" i="1" u="none" strike="noStrike" dirty="0">
                <a:solidFill>
                  <a:srgbClr val="000000"/>
                </a:solidFill>
                <a:effectLst/>
              </a:rPr>
              <a:t>walk </a:t>
            </a:r>
            <a:r>
              <a:rPr lang="pl-PL" sz="1400" b="1" i="1" u="none" strike="noStrike" dirty="0" err="1">
                <a:solidFill>
                  <a:srgbClr val="000000"/>
                </a:solidFill>
                <a:effectLst/>
              </a:rPr>
              <a:t>around</a:t>
            </a:r>
            <a:r>
              <a:rPr lang="pl-PL" sz="1400" b="1" i="1" u="none" strike="noStrike" dirty="0">
                <a:solidFill>
                  <a:srgbClr val="000000"/>
                </a:solidFill>
                <a:effectLst/>
              </a:rPr>
              <a:t> the </a:t>
            </a:r>
            <a:r>
              <a:rPr lang="pl-PL" sz="1400" b="1" i="1" u="none" strike="noStrike" dirty="0" err="1">
                <a:solidFill>
                  <a:srgbClr val="000000"/>
                </a:solidFill>
                <a:effectLst/>
              </a:rPr>
              <a:t>school</a:t>
            </a:r>
            <a:r>
              <a:rPr lang="pl-PL" sz="1400" b="1" i="1" u="none" strike="noStrike" dirty="0">
                <a:solidFill>
                  <a:srgbClr val="000000"/>
                </a:solidFill>
                <a:effectLst/>
              </a:rPr>
              <a:t> </a:t>
            </a:r>
            <a:r>
              <a:rPr lang="pl-PL" sz="1400" b="1" i="1" u="none" strike="noStrike" dirty="0" err="1">
                <a:solidFill>
                  <a:srgbClr val="000000"/>
                </a:solidFill>
                <a:effectLst/>
              </a:rPr>
              <a:t>area</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a:solidFill>
                  <a:srgbClr val="000000"/>
                </a:solidFill>
                <a:effectLst/>
              </a:rPr>
              <a:t>The </a:t>
            </a:r>
            <a:r>
              <a:rPr lang="pl-PL" sz="1400" b="0" i="0" u="none" strike="noStrike" dirty="0" err="1">
                <a:solidFill>
                  <a:srgbClr val="000000"/>
                </a:solidFill>
                <a:effectLst/>
              </a:rPr>
              <a:t>children’s</a:t>
            </a:r>
            <a:r>
              <a:rPr lang="pl-PL" sz="1400" b="0" i="0" u="none" strike="noStrike" dirty="0">
                <a:solidFill>
                  <a:srgbClr val="000000"/>
                </a:solidFill>
                <a:effectLst/>
              </a:rPr>
              <a:t> </a:t>
            </a:r>
            <a:r>
              <a:rPr lang="pl-PL" sz="1400" b="0" i="0" u="none" strike="noStrike" dirty="0" err="1">
                <a:solidFill>
                  <a:srgbClr val="000000"/>
                </a:solidFill>
                <a:effectLst/>
              </a:rPr>
              <a:t>task</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to </a:t>
            </a:r>
            <a:r>
              <a:rPr lang="pl-PL" sz="1400" b="1" i="1" u="none" strike="noStrike" dirty="0" err="1">
                <a:solidFill>
                  <a:srgbClr val="000000"/>
                </a:solidFill>
                <a:effectLst/>
              </a:rPr>
              <a:t>photograph</a:t>
            </a:r>
            <a:r>
              <a:rPr lang="pl-PL" sz="1400" b="1" i="1" u="none" strike="noStrike" dirty="0">
                <a:solidFill>
                  <a:srgbClr val="000000"/>
                </a:solidFill>
                <a:effectLst/>
              </a:rPr>
              <a:t> </a:t>
            </a:r>
            <a:r>
              <a:rPr lang="pl-PL" sz="1400" b="1" i="1" u="none" strike="noStrike" dirty="0" err="1">
                <a:solidFill>
                  <a:srgbClr val="000000"/>
                </a:solidFill>
                <a:effectLst/>
              </a:rPr>
              <a:t>places</a:t>
            </a:r>
            <a:r>
              <a:rPr lang="pl-PL" sz="1400" b="1" i="1" u="none" strike="noStrike" dirty="0">
                <a:solidFill>
                  <a:srgbClr val="000000"/>
                </a:solidFill>
                <a:effectLst/>
              </a:rPr>
              <a:t> </a:t>
            </a:r>
            <a:r>
              <a:rPr lang="pl-PL" sz="1400" b="1" i="1" u="none" strike="noStrike" dirty="0" err="1">
                <a:solidFill>
                  <a:srgbClr val="000000"/>
                </a:solidFill>
                <a:effectLst/>
              </a:rPr>
              <a:t>or</a:t>
            </a:r>
            <a:r>
              <a:rPr lang="pl-PL" sz="1400" b="1" i="1" u="none" strike="noStrike" dirty="0">
                <a:solidFill>
                  <a:srgbClr val="000000"/>
                </a:solidFill>
                <a:effectLst/>
              </a:rPr>
              <a:t> </a:t>
            </a:r>
            <a:r>
              <a:rPr lang="pl-PL" sz="1400" b="1" i="1" u="none" strike="noStrike" dirty="0" err="1">
                <a:solidFill>
                  <a:srgbClr val="000000"/>
                </a:solidFill>
                <a:effectLst/>
              </a:rPr>
              <a:t>things</a:t>
            </a:r>
            <a:r>
              <a:rPr lang="pl-PL" sz="1400" b="1" i="1" u="none" strike="noStrike" dirty="0">
                <a:solidFill>
                  <a:srgbClr val="000000"/>
                </a:solidFill>
                <a:effectLst/>
              </a:rPr>
              <a:t> </a:t>
            </a:r>
            <a:r>
              <a:rPr lang="pl-PL" sz="1400" b="1" i="1" u="none" strike="noStrike" dirty="0" err="1">
                <a:solidFill>
                  <a:srgbClr val="000000"/>
                </a:solidFill>
                <a:effectLst/>
              </a:rPr>
              <a:t>they</a:t>
            </a:r>
            <a:r>
              <a:rPr lang="pl-PL" sz="1400" b="1" i="1" u="none" strike="noStrike" dirty="0">
                <a:solidFill>
                  <a:srgbClr val="000000"/>
                </a:solidFill>
                <a:effectLst/>
              </a:rPr>
              <a:t> </a:t>
            </a:r>
            <a:r>
              <a:rPr lang="pl-PL" sz="1400" b="1" i="1" u="none" strike="noStrike" dirty="0" err="1">
                <a:solidFill>
                  <a:srgbClr val="000000"/>
                </a:solidFill>
                <a:effectLst/>
              </a:rPr>
              <a:t>like</a:t>
            </a:r>
            <a:r>
              <a:rPr lang="pl-PL" sz="1400" b="0" i="0" u="none" strike="noStrike" dirty="0">
                <a:solidFill>
                  <a:srgbClr val="000000"/>
                </a:solidFill>
                <a:effectLst/>
              </a:rPr>
              <a:t>, and </a:t>
            </a:r>
            <a:r>
              <a:rPr lang="pl-PL" sz="1400" b="0" i="0" u="none" strike="noStrike" dirty="0" err="1">
                <a:solidFill>
                  <a:srgbClr val="000000"/>
                </a:solidFill>
                <a:effectLst/>
              </a:rPr>
              <a:t>also</a:t>
            </a:r>
            <a:r>
              <a:rPr lang="pl-PL" sz="1400" b="0" i="0" u="none" strike="noStrike" dirty="0">
                <a:solidFill>
                  <a:srgbClr val="000000"/>
                </a:solidFill>
                <a:effectLst/>
              </a:rPr>
              <a:t> </a:t>
            </a:r>
            <a:r>
              <a:rPr lang="pl-PL" sz="1400" b="1" i="1" u="none" strike="noStrike" dirty="0" err="1">
                <a:solidFill>
                  <a:srgbClr val="000000"/>
                </a:solidFill>
                <a:effectLst/>
              </a:rPr>
              <a:t>those</a:t>
            </a:r>
            <a:r>
              <a:rPr lang="pl-PL" sz="1400" b="1" i="1" u="none" strike="noStrike" dirty="0">
                <a:solidFill>
                  <a:srgbClr val="000000"/>
                </a:solidFill>
                <a:effectLst/>
              </a:rPr>
              <a:t> </a:t>
            </a:r>
            <a:r>
              <a:rPr lang="pl-PL" sz="1400" b="1" i="1" u="none" strike="noStrike" dirty="0" err="1">
                <a:solidFill>
                  <a:srgbClr val="000000"/>
                </a:solidFill>
                <a:effectLst/>
              </a:rPr>
              <a:t>they</a:t>
            </a:r>
            <a:r>
              <a:rPr lang="pl-PL" sz="1400" b="1" i="1" u="none" strike="noStrike" dirty="0">
                <a:solidFill>
                  <a:srgbClr val="000000"/>
                </a:solidFill>
                <a:effectLst/>
              </a:rPr>
              <a:t> </a:t>
            </a:r>
            <a:r>
              <a:rPr lang="pl-PL" sz="1400" b="1" i="1" u="none" strike="noStrike" dirty="0" err="1">
                <a:solidFill>
                  <a:srgbClr val="000000"/>
                </a:solidFill>
                <a:effectLst/>
              </a:rPr>
              <a:t>don’t</a:t>
            </a:r>
            <a:r>
              <a:rPr lang="pl-PL" sz="1400" b="1" i="1" u="none" strike="noStrike" dirty="0">
                <a:solidFill>
                  <a:srgbClr val="000000"/>
                </a:solidFill>
                <a:effectLst/>
              </a:rPr>
              <a:t> </a:t>
            </a:r>
            <a:r>
              <a:rPr lang="pl-PL" sz="1400" b="1" i="1" u="none" strike="noStrike" dirty="0" err="1">
                <a:solidFill>
                  <a:srgbClr val="000000"/>
                </a:solidFill>
                <a:effectLst/>
              </a:rPr>
              <a:t>like</a:t>
            </a:r>
            <a:r>
              <a:rPr lang="pl-PL" sz="1400" b="0" i="0" u="none" strike="noStrike" dirty="0">
                <a:solidFill>
                  <a:srgbClr val="000000"/>
                </a:solidFill>
                <a:effectLst/>
              </a:rPr>
              <a:t>.</a:t>
            </a:r>
          </a:p>
          <a:p>
            <a:pPr marL="0" indent="0" algn="l">
              <a:lnSpc>
                <a:spcPct val="150000"/>
              </a:lnSpc>
              <a:buNone/>
            </a:pPr>
            <a:r>
              <a:rPr lang="pl-PL" sz="1400" b="0" i="0" u="none" strike="noStrike" dirty="0" err="1">
                <a:solidFill>
                  <a:srgbClr val="000000"/>
                </a:solidFill>
                <a:effectLst/>
              </a:rPr>
              <a:t>After</a:t>
            </a:r>
            <a:r>
              <a:rPr lang="pl-PL" sz="1400" b="0" i="0" u="none" strike="noStrike" dirty="0">
                <a:solidFill>
                  <a:srgbClr val="000000"/>
                </a:solidFill>
                <a:effectLst/>
              </a:rPr>
              <a:t> the </a:t>
            </a:r>
            <a:r>
              <a:rPr lang="pl-PL" sz="1400" b="0" i="0" u="none" strike="noStrike" dirty="0" err="1">
                <a:solidFill>
                  <a:srgbClr val="000000"/>
                </a:solidFill>
                <a:effectLst/>
              </a:rPr>
              <a:t>session</a:t>
            </a:r>
            <a:r>
              <a:rPr lang="pl-PL" sz="1400" b="0" i="0" u="none" strike="noStrike" dirty="0">
                <a:solidFill>
                  <a:srgbClr val="000000"/>
                </a:solidFill>
                <a:effectLst/>
              </a:rPr>
              <a:t>, I </a:t>
            </a:r>
            <a:r>
              <a:rPr lang="pl-PL" sz="1400" b="0" i="0" u="none" strike="noStrike" dirty="0" err="1">
                <a:solidFill>
                  <a:srgbClr val="000000"/>
                </a:solidFill>
                <a:effectLst/>
              </a:rPr>
              <a:t>ask</a:t>
            </a:r>
            <a:r>
              <a:rPr lang="pl-PL" sz="1400" b="0" i="0" u="none" strike="noStrike" dirty="0">
                <a:solidFill>
                  <a:srgbClr val="000000"/>
                </a:solidFill>
                <a:effectLst/>
              </a:rPr>
              <a:t> </a:t>
            </a:r>
            <a:r>
              <a:rPr lang="pl-PL" sz="1400" b="0" i="0" u="none" strike="noStrike" dirty="0" err="1">
                <a:solidFill>
                  <a:srgbClr val="000000"/>
                </a:solidFill>
                <a:effectLst/>
              </a:rPr>
              <a:t>them</a:t>
            </a:r>
            <a:r>
              <a:rPr lang="pl-PL" sz="1400" b="0" i="0" u="none" strike="noStrike" dirty="0">
                <a:solidFill>
                  <a:srgbClr val="000000"/>
                </a:solidFill>
                <a:effectLst/>
              </a:rPr>
              <a:t> to </a:t>
            </a:r>
            <a:r>
              <a:rPr lang="pl-PL" sz="1400" b="1" i="1" u="none" strike="noStrike" dirty="0" err="1">
                <a:solidFill>
                  <a:srgbClr val="000000"/>
                </a:solidFill>
                <a:effectLst/>
              </a:rPr>
              <a:t>look</a:t>
            </a:r>
            <a:r>
              <a:rPr lang="pl-PL" sz="1400" b="1" i="1" u="none" strike="noStrike" dirty="0">
                <a:solidFill>
                  <a:srgbClr val="000000"/>
                </a:solidFill>
                <a:effectLst/>
              </a:rPr>
              <a:t> </a:t>
            </a:r>
            <a:r>
              <a:rPr lang="pl-PL" sz="1400" b="1" i="1" u="none" strike="noStrike" dirty="0" err="1">
                <a:solidFill>
                  <a:srgbClr val="000000"/>
                </a:solidFill>
                <a:effectLst/>
              </a:rPr>
              <a:t>through</a:t>
            </a:r>
            <a:r>
              <a:rPr lang="pl-PL" sz="1400" b="1" i="1" u="none" strike="noStrike" dirty="0">
                <a:solidFill>
                  <a:srgbClr val="000000"/>
                </a:solidFill>
                <a:effectLst/>
              </a:rPr>
              <a:t> </a:t>
            </a:r>
            <a:r>
              <a:rPr lang="pl-PL" sz="1400" b="1" i="1" u="none" strike="noStrike" dirty="0" err="1">
                <a:solidFill>
                  <a:srgbClr val="000000"/>
                </a:solidFill>
                <a:effectLst/>
              </a:rPr>
              <a:t>their</a:t>
            </a:r>
            <a:r>
              <a:rPr lang="pl-PL" sz="1400" b="1" i="1" u="none" strike="noStrike" dirty="0">
                <a:solidFill>
                  <a:srgbClr val="000000"/>
                </a:solidFill>
                <a:effectLst/>
              </a:rPr>
              <a:t> </a:t>
            </a:r>
            <a:r>
              <a:rPr lang="pl-PL" sz="1400" b="1" i="1" u="none" strike="noStrike" dirty="0" err="1">
                <a:solidFill>
                  <a:srgbClr val="000000"/>
                </a:solidFill>
                <a:effectLst/>
              </a:rPr>
              <a:t>photos</a:t>
            </a:r>
            <a:r>
              <a:rPr lang="pl-PL" sz="1400" b="1" i="1" u="none" strike="noStrike" dirty="0">
                <a:solidFill>
                  <a:srgbClr val="000000"/>
                </a:solidFill>
                <a:effectLst/>
              </a:rPr>
              <a:t> </a:t>
            </a:r>
            <a:r>
              <a:rPr lang="pl-PL" sz="1400" b="1" i="1" u="none" strike="noStrike" dirty="0" err="1">
                <a:solidFill>
                  <a:srgbClr val="000000"/>
                </a:solidFill>
                <a:effectLst/>
              </a:rPr>
              <a:t>at</a:t>
            </a:r>
            <a:r>
              <a:rPr lang="pl-PL" sz="1400" b="1" i="1" u="none" strike="noStrike" dirty="0">
                <a:solidFill>
                  <a:srgbClr val="000000"/>
                </a:solidFill>
                <a:effectLst/>
              </a:rPr>
              <a:t> </a:t>
            </a:r>
            <a:r>
              <a:rPr lang="pl-PL" sz="1400" b="1" i="1" u="none" strike="noStrike" dirty="0" err="1">
                <a:solidFill>
                  <a:srgbClr val="000000"/>
                </a:solidFill>
                <a:effectLst/>
              </a:rPr>
              <a:t>home</a:t>
            </a:r>
            <a:r>
              <a:rPr lang="pl-PL" sz="1400" b="0" i="0" u="none" strike="noStrike" dirty="0">
                <a:solidFill>
                  <a:srgbClr val="000000"/>
                </a:solidFill>
                <a:effectLst/>
              </a:rPr>
              <a:t>, </a:t>
            </a:r>
            <a:r>
              <a:rPr lang="pl-PL" sz="1400" b="0" i="0" u="none" strike="noStrike" dirty="0" err="1">
                <a:solidFill>
                  <a:srgbClr val="000000"/>
                </a:solidFill>
                <a:effectLst/>
              </a:rPr>
              <a:t>choose</a:t>
            </a:r>
            <a:r>
              <a:rPr lang="pl-PL" sz="1400" b="0" i="0" u="none" strike="noStrike" dirty="0">
                <a:solidFill>
                  <a:srgbClr val="000000"/>
                </a:solidFill>
                <a:effectLst/>
              </a:rPr>
              <a:t> </a:t>
            </a:r>
            <a:r>
              <a:rPr lang="pl-PL" sz="1400" b="1" i="1" u="none" strike="noStrike" dirty="0">
                <a:solidFill>
                  <a:srgbClr val="000000"/>
                </a:solidFill>
                <a:effectLst/>
              </a:rPr>
              <a:t>one</a:t>
            </a:r>
            <a:r>
              <a:rPr lang="pl-PL" sz="1400" b="1" dirty="0">
                <a:solidFill>
                  <a:srgbClr val="000000"/>
                </a:solidFill>
              </a:rPr>
              <a:t> – </a:t>
            </a:r>
            <a:r>
              <a:rPr lang="pl-PL" sz="1400" b="1" i="1" u="none" strike="noStrike" dirty="0">
                <a:solidFill>
                  <a:srgbClr val="000000"/>
                </a:solidFill>
                <a:effectLst/>
              </a:rPr>
              <a:t>the most </a:t>
            </a:r>
            <a:r>
              <a:rPr lang="pl-PL" sz="1400" b="1" i="1" u="none" strike="noStrike" dirty="0" err="1">
                <a:solidFill>
                  <a:srgbClr val="000000"/>
                </a:solidFill>
                <a:effectLst/>
              </a:rPr>
              <a:t>important</a:t>
            </a:r>
            <a:r>
              <a:rPr lang="pl-PL" sz="1400" b="1" i="1" u="none" strike="noStrike" dirty="0">
                <a:solidFill>
                  <a:srgbClr val="000000"/>
                </a:solidFill>
                <a:effectLst/>
              </a:rPr>
              <a:t> one</a:t>
            </a:r>
            <a:r>
              <a:rPr lang="pl-PL" sz="1400" b="0" i="0" u="none" strike="noStrike" dirty="0">
                <a:solidFill>
                  <a:srgbClr val="000000"/>
                </a:solidFill>
                <a:effectLst/>
              </a:rPr>
              <a:t>, and, with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parents</a:t>
            </a:r>
            <a:r>
              <a:rPr lang="pl-PL" sz="1400" b="0" i="0" u="none" strike="noStrike" dirty="0">
                <a:solidFill>
                  <a:srgbClr val="000000"/>
                </a:solidFill>
                <a:effectLst/>
              </a:rPr>
              <a:t>’ </a:t>
            </a:r>
            <a:r>
              <a:rPr lang="pl-PL" sz="1400" b="0" i="0" u="none" strike="noStrike" dirty="0" err="1">
                <a:solidFill>
                  <a:srgbClr val="000000"/>
                </a:solidFill>
                <a:effectLst/>
              </a:rPr>
              <a:t>help</a:t>
            </a:r>
            <a:r>
              <a:rPr lang="pl-PL" sz="1400" b="0" i="0" u="none" strike="noStrike" dirty="0">
                <a:solidFill>
                  <a:srgbClr val="000000"/>
                </a:solidFill>
                <a:effectLst/>
              </a:rPr>
              <a:t>, </a:t>
            </a:r>
            <a:r>
              <a:rPr lang="pl-PL" sz="1400" b="1" i="1" u="none" strike="noStrike" dirty="0" err="1">
                <a:solidFill>
                  <a:srgbClr val="000000"/>
                </a:solidFill>
                <a:effectLst/>
              </a:rPr>
              <a:t>send</a:t>
            </a:r>
            <a:r>
              <a:rPr lang="pl-PL" sz="1400" b="1" i="1" u="none" strike="noStrike" dirty="0">
                <a:solidFill>
                  <a:srgbClr val="000000"/>
                </a:solidFill>
                <a:effectLst/>
              </a:rPr>
              <a:t> </a:t>
            </a:r>
            <a:r>
              <a:rPr lang="pl-PL" sz="1400" b="1" i="1" u="none" strike="noStrike" dirty="0" err="1">
                <a:solidFill>
                  <a:srgbClr val="000000"/>
                </a:solidFill>
                <a:effectLst/>
              </a:rPr>
              <a:t>it</a:t>
            </a:r>
            <a:r>
              <a:rPr lang="pl-PL" sz="1400" b="1" i="1" u="none" strike="noStrike" dirty="0">
                <a:solidFill>
                  <a:srgbClr val="000000"/>
                </a:solidFill>
                <a:effectLst/>
              </a:rPr>
              <a:t> to me </a:t>
            </a:r>
            <a:r>
              <a:rPr lang="pl-PL" sz="1400" b="1" i="1" u="none" strike="noStrike" dirty="0" err="1">
                <a:solidFill>
                  <a:srgbClr val="000000"/>
                </a:solidFill>
                <a:effectLst/>
              </a:rPr>
              <a:t>along</a:t>
            </a:r>
            <a:r>
              <a:rPr lang="pl-PL" sz="1400" b="1" i="1" u="none" strike="noStrike" dirty="0">
                <a:solidFill>
                  <a:srgbClr val="000000"/>
                </a:solidFill>
                <a:effectLst/>
              </a:rPr>
              <a:t> with a </a:t>
            </a:r>
            <a:r>
              <a:rPr lang="pl-PL" sz="1400" b="1" i="1" u="none" strike="noStrike" dirty="0" err="1">
                <a:solidFill>
                  <a:srgbClr val="000000"/>
                </a:solidFill>
                <a:effectLst/>
              </a:rPr>
              <a:t>short</a:t>
            </a:r>
            <a:r>
              <a:rPr lang="pl-PL" sz="1400" b="1" i="1" u="none" strike="noStrike" dirty="0">
                <a:solidFill>
                  <a:srgbClr val="000000"/>
                </a:solidFill>
                <a:effectLst/>
              </a:rPr>
              <a:t> </a:t>
            </a:r>
            <a:r>
              <a:rPr lang="pl-PL" sz="1400" b="1" i="1" u="none" strike="noStrike" dirty="0" err="1">
                <a:solidFill>
                  <a:srgbClr val="000000"/>
                </a:solidFill>
                <a:effectLst/>
              </a:rPr>
              <a:t>comment</a:t>
            </a:r>
            <a:r>
              <a:rPr lang="pl-PL" sz="1400" b="0" i="0" u="none" strike="noStrike" dirty="0">
                <a:solidFill>
                  <a:srgbClr val="000000"/>
                </a:solidFill>
                <a:effectLst/>
              </a:rPr>
              <a:t>.</a:t>
            </a:r>
          </a:p>
          <a:p>
            <a:pPr marL="0" indent="0" algn="l">
              <a:lnSpc>
                <a:spcPct val="150000"/>
              </a:lnSpc>
              <a:buNone/>
            </a:pPr>
            <a:r>
              <a:rPr lang="pl-PL" sz="1400" b="0" i="0" u="none" strike="noStrike" dirty="0">
                <a:solidFill>
                  <a:srgbClr val="000000"/>
                </a:solidFill>
                <a:effectLst/>
              </a:rPr>
              <a:t>Not </a:t>
            </a:r>
            <a:r>
              <a:rPr lang="pl-PL" sz="1400" b="0" i="0" u="none" strike="noStrike" dirty="0" err="1">
                <a:solidFill>
                  <a:srgbClr val="000000"/>
                </a:solidFill>
                <a:effectLst/>
              </a:rPr>
              <a:t>all</a:t>
            </a:r>
            <a:r>
              <a:rPr lang="pl-PL" sz="1400" b="0" i="0" u="none" strike="noStrike" dirty="0">
                <a:solidFill>
                  <a:srgbClr val="000000"/>
                </a:solidFill>
                <a:effectLst/>
              </a:rPr>
              <a:t> </a:t>
            </a:r>
            <a:r>
              <a:rPr lang="pl-PL" sz="1400" b="0" i="0" u="none" strike="noStrike" dirty="0" err="1">
                <a:solidFill>
                  <a:srgbClr val="000000"/>
                </a:solidFill>
                <a:effectLst/>
              </a:rPr>
              <a:t>participants</a:t>
            </a:r>
            <a:r>
              <a:rPr lang="pl-PL" sz="1400" b="0" i="0" u="none" strike="noStrike" dirty="0">
                <a:solidFill>
                  <a:srgbClr val="000000"/>
                </a:solidFill>
                <a:effectLst/>
              </a:rPr>
              <a:t> do </a:t>
            </a:r>
            <a:r>
              <a:rPr lang="pl-PL" sz="1400" b="0" i="0" u="none" strike="noStrike" dirty="0" err="1">
                <a:solidFill>
                  <a:srgbClr val="000000"/>
                </a:solidFill>
                <a:effectLst/>
              </a:rPr>
              <a:t>this</a:t>
            </a:r>
            <a:r>
              <a:rPr lang="pl-PL" sz="1400" b="0" i="0" u="none" strike="noStrike" dirty="0">
                <a:solidFill>
                  <a:srgbClr val="000000"/>
                </a:solidFill>
                <a:effectLst/>
              </a:rPr>
              <a:t>, but the </a:t>
            </a:r>
            <a:r>
              <a:rPr lang="pl-PL" sz="1400" b="0" i="0" u="none" strike="noStrike" dirty="0" err="1">
                <a:solidFill>
                  <a:srgbClr val="000000"/>
                </a:solidFill>
                <a:effectLst/>
              </a:rPr>
              <a:t>ones</a:t>
            </a:r>
            <a:r>
              <a:rPr lang="pl-PL" sz="1400" b="0" i="0" u="none" strike="noStrike" dirty="0">
                <a:solidFill>
                  <a:srgbClr val="000000"/>
                </a:solidFill>
                <a:effectLst/>
              </a:rPr>
              <a:t> I </a:t>
            </a:r>
            <a:r>
              <a:rPr lang="pl-PL" sz="1400" b="0" i="0" u="none" strike="noStrike" dirty="0" err="1">
                <a:solidFill>
                  <a:srgbClr val="000000"/>
                </a:solidFill>
                <a:effectLst/>
              </a:rPr>
              <a:t>receive</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a:t>
            </a:r>
            <a:r>
              <a:rPr lang="pl-PL" sz="1400" b="1" i="1" u="none" strike="noStrike" dirty="0" err="1">
                <a:solidFill>
                  <a:srgbClr val="000000"/>
                </a:solidFill>
                <a:effectLst/>
              </a:rPr>
              <a:t>deeply</a:t>
            </a:r>
            <a:r>
              <a:rPr lang="pl-PL" sz="1400" b="1" i="1" u="none" strike="noStrike" dirty="0">
                <a:solidFill>
                  <a:srgbClr val="000000"/>
                </a:solidFill>
                <a:effectLst/>
              </a:rPr>
              <a:t> </a:t>
            </a:r>
            <a:r>
              <a:rPr lang="pl-PL" sz="1400" b="1" i="1" u="none" strike="noStrike" dirty="0" err="1">
                <a:solidFill>
                  <a:srgbClr val="000000"/>
                </a:solidFill>
                <a:effectLst/>
              </a:rPr>
              <a:t>personal</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a:solidFill>
                  <a:srgbClr val="000000"/>
                </a:solidFill>
                <a:effectLst/>
              </a:rPr>
              <a:t>The </a:t>
            </a:r>
            <a:r>
              <a:rPr lang="pl-PL" sz="1400" b="0" i="0" u="none" strike="noStrike" dirty="0" err="1">
                <a:solidFill>
                  <a:srgbClr val="000000"/>
                </a:solidFill>
                <a:effectLst/>
              </a:rPr>
              <a:t>children</a:t>
            </a:r>
            <a:r>
              <a:rPr lang="pl-PL" sz="1400" b="0" i="0" u="none" strike="noStrike" dirty="0">
                <a:solidFill>
                  <a:srgbClr val="000000"/>
                </a:solidFill>
                <a:effectLst/>
              </a:rPr>
              <a:t> </a:t>
            </a:r>
            <a:r>
              <a:rPr lang="pl-PL" sz="1400" b="0" i="0" u="none" strike="noStrike" dirty="0" err="1">
                <a:solidFill>
                  <a:srgbClr val="000000"/>
                </a:solidFill>
                <a:effectLst/>
              </a:rPr>
              <a:t>have</a:t>
            </a:r>
            <a:r>
              <a:rPr lang="pl-PL" sz="1400" b="0" i="0" u="none" strike="noStrike" dirty="0">
                <a:solidFill>
                  <a:srgbClr val="000000"/>
                </a:solidFill>
                <a:effectLst/>
              </a:rPr>
              <a:t> </a:t>
            </a:r>
            <a:r>
              <a:rPr lang="pl-PL" sz="1400" b="0" i="0" u="none" strike="noStrike" dirty="0" err="1">
                <a:solidFill>
                  <a:srgbClr val="000000"/>
                </a:solidFill>
                <a:effectLst/>
              </a:rPr>
              <a:t>time</a:t>
            </a:r>
            <a:r>
              <a:rPr lang="pl-PL" sz="1400" b="0" i="0" u="none" strike="noStrike" dirty="0">
                <a:solidFill>
                  <a:srgbClr val="000000"/>
                </a:solidFill>
                <a:effectLst/>
              </a:rPr>
              <a:t> for </a:t>
            </a:r>
            <a:r>
              <a:rPr lang="pl-PL" sz="1400" b="1" i="1" u="none" strike="noStrike" dirty="0" err="1">
                <a:solidFill>
                  <a:srgbClr val="000000"/>
                </a:solidFill>
                <a:effectLst/>
              </a:rPr>
              <a:t>calm</a:t>
            </a:r>
            <a:r>
              <a:rPr lang="pl-PL" sz="1400" b="1" i="1" u="none" strike="noStrike" dirty="0">
                <a:solidFill>
                  <a:srgbClr val="000000"/>
                </a:solidFill>
                <a:effectLst/>
              </a:rPr>
              <a:t> </a:t>
            </a:r>
            <a:r>
              <a:rPr lang="pl-PL" sz="1400" b="1" i="1" u="none" strike="noStrike" dirty="0" err="1">
                <a:solidFill>
                  <a:srgbClr val="000000"/>
                </a:solidFill>
                <a:effectLst/>
              </a:rPr>
              <a:t>reflection</a:t>
            </a:r>
            <a:r>
              <a:rPr lang="pl-PL" sz="1400" b="0" i="0" u="none" strike="noStrike" dirty="0">
                <a:solidFill>
                  <a:srgbClr val="000000"/>
                </a:solidFill>
                <a:effectLst/>
              </a:rPr>
              <a:t>,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0" i="0" u="none" strike="noStrike" dirty="0" err="1">
                <a:solidFill>
                  <a:srgbClr val="000000"/>
                </a:solidFill>
                <a:effectLst/>
              </a:rPr>
              <a:t>make</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choice in a </a:t>
            </a:r>
            <a:r>
              <a:rPr lang="pl-PL" sz="1400" b="1" i="1" u="none" strike="noStrike" dirty="0" err="1">
                <a:solidFill>
                  <a:srgbClr val="000000"/>
                </a:solidFill>
                <a:effectLst/>
              </a:rPr>
              <a:t>safe</a:t>
            </a:r>
            <a:r>
              <a:rPr lang="pl-PL" sz="1400" b="1" i="1" u="none" strike="noStrike" dirty="0">
                <a:solidFill>
                  <a:srgbClr val="000000"/>
                </a:solidFill>
                <a:effectLst/>
              </a:rPr>
              <a:t> environment</a:t>
            </a:r>
            <a:r>
              <a:rPr lang="pl-PL" sz="1400" b="0" i="0" u="none" strike="noStrike" dirty="0">
                <a:solidFill>
                  <a:srgbClr val="000000"/>
                </a:solidFill>
                <a:effectLst/>
              </a:rPr>
              <a:t>, and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descriptions</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a:t>
            </a:r>
            <a:r>
              <a:rPr lang="pl-PL" sz="1400" b="0" i="0" u="none" strike="noStrike" dirty="0" err="1">
                <a:solidFill>
                  <a:srgbClr val="000000"/>
                </a:solidFill>
                <a:effectLst/>
              </a:rPr>
              <a:t>often</a:t>
            </a:r>
            <a:r>
              <a:rPr lang="pl-PL" sz="1400" b="0" i="0" u="none" strike="noStrike" dirty="0">
                <a:solidFill>
                  <a:srgbClr val="000000"/>
                </a:solidFill>
                <a:effectLst/>
              </a:rPr>
              <a:t> </a:t>
            </a:r>
            <a:r>
              <a:rPr lang="pl-PL" sz="1400" b="1" i="1" u="none" strike="noStrike" dirty="0" err="1">
                <a:solidFill>
                  <a:srgbClr val="000000"/>
                </a:solidFill>
                <a:effectLst/>
              </a:rPr>
              <a:t>touching</a:t>
            </a:r>
            <a:r>
              <a:rPr lang="pl-PL" sz="1400" dirty="0">
                <a:solidFill>
                  <a:srgbClr val="000000"/>
                </a:solidFill>
              </a:rPr>
              <a:t> </a:t>
            </a:r>
            <a:r>
              <a:rPr lang="pl-PL" sz="1400" b="1" dirty="0">
                <a:solidFill>
                  <a:srgbClr val="000000"/>
                </a:solidFill>
              </a:rPr>
              <a:t>– </a:t>
            </a:r>
            <a:r>
              <a:rPr lang="pl-PL" sz="1400" b="1" i="1" u="none" strike="noStrike" dirty="0" err="1">
                <a:solidFill>
                  <a:srgbClr val="000000"/>
                </a:solidFill>
                <a:effectLst/>
              </a:rPr>
              <a:t>things</a:t>
            </a:r>
            <a:r>
              <a:rPr lang="pl-PL" sz="1400" b="1" i="1" u="none" strike="noStrike" dirty="0">
                <a:solidFill>
                  <a:srgbClr val="000000"/>
                </a:solidFill>
                <a:effectLst/>
              </a:rPr>
              <a:t> </a:t>
            </a:r>
            <a:r>
              <a:rPr lang="pl-PL" sz="1400" b="1" i="1" u="none" strike="noStrike" dirty="0" err="1">
                <a:solidFill>
                  <a:srgbClr val="000000"/>
                </a:solidFill>
                <a:effectLst/>
              </a:rPr>
              <a:t>they</a:t>
            </a:r>
            <a:r>
              <a:rPr lang="pl-PL" sz="1400" b="1" i="1" u="none" strike="noStrike" dirty="0">
                <a:solidFill>
                  <a:srgbClr val="000000"/>
                </a:solidFill>
                <a:effectLst/>
              </a:rPr>
              <a:t> </a:t>
            </a:r>
            <a:r>
              <a:rPr lang="pl-PL" sz="1400" b="1" i="1" u="none" strike="noStrike" dirty="0" err="1">
                <a:solidFill>
                  <a:srgbClr val="000000"/>
                </a:solidFill>
                <a:effectLst/>
              </a:rPr>
              <a:t>wouldn’t</a:t>
            </a:r>
            <a:r>
              <a:rPr lang="pl-PL" sz="1400" b="1" i="1" u="none" strike="noStrike" dirty="0">
                <a:solidFill>
                  <a:srgbClr val="000000"/>
                </a:solidFill>
                <a:effectLst/>
              </a:rPr>
              <a:t> </a:t>
            </a:r>
            <a:r>
              <a:rPr lang="pl-PL" sz="1400" b="1" i="1" u="none" strike="noStrike" dirty="0" err="1">
                <a:solidFill>
                  <a:srgbClr val="000000"/>
                </a:solidFill>
                <a:effectLst/>
              </a:rPr>
              <a:t>dare</a:t>
            </a:r>
            <a:r>
              <a:rPr lang="pl-PL" sz="1400" b="1" i="1" u="none" strike="noStrike" dirty="0">
                <a:solidFill>
                  <a:srgbClr val="000000"/>
                </a:solidFill>
                <a:effectLst/>
              </a:rPr>
              <a:t> </a:t>
            </a:r>
            <a:r>
              <a:rPr lang="pl-PL" sz="1400" b="1" i="1" u="none" strike="noStrike" dirty="0" err="1">
                <a:solidFill>
                  <a:srgbClr val="000000"/>
                </a:solidFill>
                <a:effectLst/>
              </a:rPr>
              <a:t>say</a:t>
            </a:r>
            <a:r>
              <a:rPr lang="pl-PL" sz="1400" b="1" i="1" u="none" strike="noStrike" dirty="0">
                <a:solidFill>
                  <a:srgbClr val="000000"/>
                </a:solidFill>
                <a:effectLst/>
              </a:rPr>
              <a:t> out </a:t>
            </a:r>
            <a:r>
              <a:rPr lang="pl-PL" sz="1400" b="1" i="1" u="none" strike="noStrike" dirty="0" err="1">
                <a:solidFill>
                  <a:srgbClr val="000000"/>
                </a:solidFill>
                <a:effectLst/>
              </a:rPr>
              <a:t>loud</a:t>
            </a:r>
            <a:r>
              <a:rPr lang="pl-PL" sz="1400" b="1" i="1" u="none" strike="noStrike" dirty="0">
                <a:solidFill>
                  <a:srgbClr val="000000"/>
                </a:solidFill>
                <a:effectLst/>
              </a:rPr>
              <a:t> in front of </a:t>
            </a:r>
            <a:r>
              <a:rPr lang="pl-PL" sz="1400" b="1" i="1" u="none" strike="noStrike" dirty="0" err="1">
                <a:solidFill>
                  <a:srgbClr val="000000"/>
                </a:solidFill>
                <a:effectLst/>
              </a:rPr>
              <a:t>their</a:t>
            </a:r>
            <a:r>
              <a:rPr lang="pl-PL" sz="1400" b="1" i="1" u="none" strike="noStrike" dirty="0">
                <a:solidFill>
                  <a:srgbClr val="000000"/>
                </a:solidFill>
                <a:effectLst/>
              </a:rPr>
              <a:t> </a:t>
            </a:r>
            <a:r>
              <a:rPr lang="pl-PL" sz="1400" b="1" i="1" u="none" strike="noStrike" dirty="0" err="1">
                <a:solidFill>
                  <a:srgbClr val="000000"/>
                </a:solidFill>
                <a:effectLst/>
              </a:rPr>
              <a:t>peers</a:t>
            </a:r>
            <a:r>
              <a:rPr lang="pl-PL" sz="1400" b="0" i="0" u="none" strike="noStrike" dirty="0">
                <a:solidFill>
                  <a:srgbClr val="000000"/>
                </a:solidFill>
                <a:effectLst/>
              </a:rPr>
              <a:t>.</a:t>
            </a:r>
            <a:endParaRPr lang="pl-PL" sz="1400" dirty="0"/>
          </a:p>
        </p:txBody>
      </p:sp>
      <p:pic>
        <p:nvPicPr>
          <p:cNvPr id="7" name="Obraz 6" descr="Obraz zawierający na wolnym powietrzu, drzewo, samochód, pojazd&#10;&#10;Zawartość wygenerowana przez sztuczną inteligencję może być niepoprawna.">
            <a:extLst>
              <a:ext uri="{FF2B5EF4-FFF2-40B4-BE49-F238E27FC236}">
                <a16:creationId xmlns:a16="http://schemas.microsoft.com/office/drawing/2014/main" id="{3E3EDD07-A22D-DD4E-E532-D2AEA81C14F7}"/>
              </a:ext>
            </a:extLst>
          </p:cNvPr>
          <p:cNvPicPr>
            <a:picLocks noChangeAspect="1"/>
          </p:cNvPicPr>
          <p:nvPr/>
        </p:nvPicPr>
        <p:blipFill>
          <a:blip r:embed="rId2"/>
          <a:stretch>
            <a:fillRect/>
          </a:stretch>
        </p:blipFill>
        <p:spPr>
          <a:xfrm>
            <a:off x="8414127" y="681037"/>
            <a:ext cx="3265031" cy="4353375"/>
          </a:xfrm>
          <a:prstGeom prst="rect">
            <a:avLst/>
          </a:prstGeom>
        </p:spPr>
      </p:pic>
      <p:sp>
        <p:nvSpPr>
          <p:cNvPr id="8" name="Symbol zastępczy zawartości 2">
            <a:extLst>
              <a:ext uri="{FF2B5EF4-FFF2-40B4-BE49-F238E27FC236}">
                <a16:creationId xmlns:a16="http://schemas.microsoft.com/office/drawing/2014/main" id="{5DAF6445-E18E-F2D0-DB32-58FC77CBFF9C}"/>
              </a:ext>
            </a:extLst>
          </p:cNvPr>
          <p:cNvSpPr txBox="1">
            <a:spLocks/>
          </p:cNvSpPr>
          <p:nvPr/>
        </p:nvSpPr>
        <p:spPr>
          <a:xfrm>
            <a:off x="838200" y="6011862"/>
            <a:ext cx="4437888"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200" i="1" dirty="0"/>
              <a:t>A </a:t>
            </a:r>
            <a:r>
              <a:rPr lang="pl-PL" sz="1200" i="1" dirty="0" err="1"/>
              <a:t>photo</a:t>
            </a:r>
            <a:r>
              <a:rPr lang="pl-PL" sz="1200" i="1" dirty="0"/>
              <a:t> </a:t>
            </a:r>
            <a:r>
              <a:rPr lang="pl-PL" sz="1200" i="1" dirty="0" err="1"/>
              <a:t>taken</a:t>
            </a:r>
            <a:r>
              <a:rPr lang="pl-PL" sz="1200" i="1" dirty="0"/>
              <a:t> by a </a:t>
            </a:r>
            <a:r>
              <a:rPr lang="pl-PL" sz="1200" i="1" dirty="0" err="1"/>
              <a:t>child</a:t>
            </a:r>
            <a:r>
              <a:rPr lang="pl-PL" sz="1200" i="1" dirty="0"/>
              <a:t> </a:t>
            </a:r>
            <a:r>
              <a:rPr lang="pl-PL" sz="1200" i="1" dirty="0" err="1"/>
              <a:t>during</a:t>
            </a:r>
            <a:r>
              <a:rPr lang="pl-PL" sz="1200" i="1" dirty="0"/>
              <a:t> </a:t>
            </a:r>
            <a:r>
              <a:rPr lang="pl-PL" sz="1200" i="1" dirty="0" err="1"/>
              <a:t>workshops</a:t>
            </a:r>
            <a:r>
              <a:rPr lang="pl-PL" sz="1200" i="1" dirty="0"/>
              <a:t> </a:t>
            </a:r>
            <a:r>
              <a:rPr lang="pl-PL" sz="1200" i="1" dirty="0" err="1"/>
              <a:t>led</a:t>
            </a:r>
            <a:r>
              <a:rPr lang="pl-PL" sz="1200" i="1" dirty="0"/>
              <a:t> by the </a:t>
            </a:r>
            <a:r>
              <a:rPr lang="pl-PL" sz="1200" i="1" dirty="0" err="1"/>
              <a:t>author</a:t>
            </a:r>
            <a:r>
              <a:rPr lang="pl-PL" sz="1200" i="1" dirty="0"/>
              <a:t> of the </a:t>
            </a:r>
            <a:r>
              <a:rPr lang="pl-PL" sz="1200" i="1" dirty="0" err="1"/>
              <a:t>training</a:t>
            </a:r>
            <a:endParaRPr lang="pl-PL" sz="1200" i="1" dirty="0"/>
          </a:p>
        </p:txBody>
      </p:sp>
      <p:sp>
        <p:nvSpPr>
          <p:cNvPr id="9" name="pole tekstowe 8">
            <a:extLst>
              <a:ext uri="{FF2B5EF4-FFF2-40B4-BE49-F238E27FC236}">
                <a16:creationId xmlns:a16="http://schemas.microsoft.com/office/drawing/2014/main" id="{C1B3AA80-F3EF-8C30-C730-FA2A95908CA7}"/>
              </a:ext>
            </a:extLst>
          </p:cNvPr>
          <p:cNvSpPr txBox="1"/>
          <p:nvPr/>
        </p:nvSpPr>
        <p:spPr>
          <a:xfrm>
            <a:off x="8414127" y="5154047"/>
            <a:ext cx="3265031" cy="1338828"/>
          </a:xfrm>
          <a:prstGeom prst="rect">
            <a:avLst/>
          </a:prstGeom>
          <a:noFill/>
        </p:spPr>
        <p:txBody>
          <a:bodyPr wrap="square" rtlCol="0">
            <a:spAutoFit/>
          </a:bodyPr>
          <a:lstStyle/>
          <a:p>
            <a:pPr algn="just"/>
            <a:r>
              <a:rPr lang="pl-PL" sz="1400" i="0" u="none" strike="noStrike" dirty="0">
                <a:solidFill>
                  <a:srgbClr val="000000"/>
                </a:solidFill>
                <a:effectLst/>
              </a:rPr>
              <a:t>“</a:t>
            </a:r>
            <a:r>
              <a:rPr lang="pl-PL" sz="1400" i="0" u="none" strike="noStrike" dirty="0" err="1">
                <a:solidFill>
                  <a:srgbClr val="000000"/>
                </a:solidFill>
                <a:effectLst/>
              </a:rPr>
              <a:t>This</a:t>
            </a:r>
            <a:r>
              <a:rPr lang="pl-PL" sz="1400" i="0" u="none" strike="noStrike" dirty="0">
                <a:solidFill>
                  <a:srgbClr val="000000"/>
                </a:solidFill>
                <a:effectLst/>
              </a:rPr>
              <a:t> </a:t>
            </a:r>
            <a:r>
              <a:rPr lang="pl-PL" sz="1400" i="0" u="none" strike="noStrike" dirty="0" err="1">
                <a:solidFill>
                  <a:srgbClr val="000000"/>
                </a:solidFill>
                <a:effectLst/>
              </a:rPr>
              <a:t>photo</a:t>
            </a:r>
            <a:r>
              <a:rPr lang="pl-PL" sz="1400" i="0" u="none" strike="noStrike" dirty="0">
                <a:solidFill>
                  <a:srgbClr val="000000"/>
                </a:solidFill>
                <a:effectLst/>
              </a:rPr>
              <a:t> </a:t>
            </a:r>
            <a:r>
              <a:rPr lang="pl-PL" sz="1400" i="0" u="none" strike="noStrike" dirty="0" err="1">
                <a:solidFill>
                  <a:srgbClr val="000000"/>
                </a:solidFill>
                <a:effectLst/>
              </a:rPr>
              <a:t>shows</a:t>
            </a:r>
            <a:r>
              <a:rPr lang="pl-PL" sz="1400" i="0" u="none" strike="noStrike" dirty="0">
                <a:solidFill>
                  <a:srgbClr val="000000"/>
                </a:solidFill>
                <a:effectLst/>
              </a:rPr>
              <a:t> a </a:t>
            </a:r>
            <a:r>
              <a:rPr lang="pl-PL" sz="1400" i="0" u="none" strike="noStrike" dirty="0" err="1">
                <a:solidFill>
                  <a:srgbClr val="000000"/>
                </a:solidFill>
                <a:effectLst/>
              </a:rPr>
              <a:t>scary</a:t>
            </a:r>
            <a:r>
              <a:rPr lang="pl-PL" sz="1400" i="0" u="none" strike="noStrike" dirty="0">
                <a:solidFill>
                  <a:srgbClr val="000000"/>
                </a:solidFill>
                <a:effectLst/>
              </a:rPr>
              <a:t> place, a </a:t>
            </a:r>
            <a:r>
              <a:rPr lang="pl-PL" sz="1400" i="0" u="none" strike="noStrike" dirty="0" err="1">
                <a:solidFill>
                  <a:srgbClr val="000000"/>
                </a:solidFill>
                <a:effectLst/>
              </a:rPr>
              <a:t>squat</a:t>
            </a:r>
            <a:r>
              <a:rPr lang="pl-PL" sz="1400" i="0" u="none" strike="noStrike" dirty="0">
                <a:solidFill>
                  <a:srgbClr val="000000"/>
                </a:solidFill>
                <a:effectLst/>
              </a:rPr>
              <a:t> </a:t>
            </a:r>
            <a:r>
              <a:rPr lang="pl-PL" sz="1400" i="0" u="none" strike="noStrike" dirty="0" err="1">
                <a:solidFill>
                  <a:srgbClr val="000000"/>
                </a:solidFill>
                <a:effectLst/>
              </a:rPr>
              <a:t>where</a:t>
            </a:r>
            <a:r>
              <a:rPr lang="pl-PL" sz="1400" i="0" u="none" strike="noStrike" dirty="0">
                <a:solidFill>
                  <a:srgbClr val="000000"/>
                </a:solidFill>
                <a:effectLst/>
              </a:rPr>
              <a:t> </a:t>
            </a:r>
            <a:r>
              <a:rPr lang="pl-PL" sz="1400" i="0" u="none" strike="noStrike" dirty="0" err="1">
                <a:solidFill>
                  <a:srgbClr val="000000"/>
                </a:solidFill>
                <a:effectLst/>
              </a:rPr>
              <a:t>strange</a:t>
            </a:r>
            <a:r>
              <a:rPr lang="pl-PL" sz="1400" i="0" u="none" strike="noStrike" dirty="0">
                <a:solidFill>
                  <a:srgbClr val="000000"/>
                </a:solidFill>
                <a:effectLst/>
              </a:rPr>
              <a:t> </a:t>
            </a:r>
            <a:r>
              <a:rPr lang="pl-PL" sz="1400" i="0" u="none" strike="noStrike" dirty="0" err="1">
                <a:solidFill>
                  <a:srgbClr val="000000"/>
                </a:solidFill>
                <a:effectLst/>
              </a:rPr>
              <a:t>people</a:t>
            </a:r>
            <a:r>
              <a:rPr lang="pl-PL" sz="1400" i="0" u="none" strike="noStrike" dirty="0">
                <a:solidFill>
                  <a:srgbClr val="000000"/>
                </a:solidFill>
                <a:effectLst/>
              </a:rPr>
              <a:t> live. I </a:t>
            </a:r>
            <a:r>
              <a:rPr lang="pl-PL" sz="1400" i="0" u="none" strike="noStrike" dirty="0" err="1">
                <a:solidFill>
                  <a:srgbClr val="000000"/>
                </a:solidFill>
                <a:effectLst/>
              </a:rPr>
              <a:t>really</a:t>
            </a:r>
            <a:r>
              <a:rPr lang="pl-PL" sz="1400" i="0" u="none" strike="noStrike" dirty="0">
                <a:solidFill>
                  <a:srgbClr val="000000"/>
                </a:solidFill>
                <a:effectLst/>
              </a:rPr>
              <a:t> </a:t>
            </a:r>
            <a:r>
              <a:rPr lang="pl-PL" sz="1400" i="0" u="none" strike="noStrike" dirty="0" err="1">
                <a:solidFill>
                  <a:srgbClr val="000000"/>
                </a:solidFill>
                <a:effectLst/>
              </a:rPr>
              <a:t>like</a:t>
            </a:r>
            <a:r>
              <a:rPr lang="pl-PL" sz="1400" i="0" u="none" strike="noStrike" dirty="0">
                <a:solidFill>
                  <a:srgbClr val="000000"/>
                </a:solidFill>
                <a:effectLst/>
              </a:rPr>
              <a:t> </a:t>
            </a:r>
            <a:r>
              <a:rPr lang="pl-PL" sz="1400" i="0" u="none" strike="noStrike" dirty="0" err="1">
                <a:solidFill>
                  <a:srgbClr val="000000"/>
                </a:solidFill>
                <a:effectLst/>
              </a:rPr>
              <a:t>this</a:t>
            </a:r>
            <a:r>
              <a:rPr lang="pl-PL" sz="1400" i="0" u="none" strike="noStrike" dirty="0">
                <a:solidFill>
                  <a:srgbClr val="000000"/>
                </a:solidFill>
                <a:effectLst/>
              </a:rPr>
              <a:t> </a:t>
            </a:r>
            <a:r>
              <a:rPr lang="pl-PL" sz="1400" i="0" u="none" strike="noStrike" dirty="0" err="1">
                <a:solidFill>
                  <a:srgbClr val="000000"/>
                </a:solidFill>
                <a:effectLst/>
              </a:rPr>
              <a:t>photo</a:t>
            </a:r>
            <a:r>
              <a:rPr lang="pl-PL" sz="1400" i="0" u="none" strike="noStrike" dirty="0">
                <a:solidFill>
                  <a:srgbClr val="000000"/>
                </a:solidFill>
                <a:effectLst/>
              </a:rPr>
              <a:t> </a:t>
            </a:r>
            <a:r>
              <a:rPr lang="pl-PL" sz="1400" i="0" u="none" strike="noStrike" dirty="0" err="1">
                <a:solidFill>
                  <a:srgbClr val="000000"/>
                </a:solidFill>
                <a:effectLst/>
              </a:rPr>
              <a:t>because</a:t>
            </a:r>
            <a:r>
              <a:rPr lang="pl-PL" sz="1400" i="0" u="none" strike="noStrike" dirty="0">
                <a:solidFill>
                  <a:srgbClr val="000000"/>
                </a:solidFill>
                <a:effectLst/>
              </a:rPr>
              <a:t> </a:t>
            </a:r>
            <a:r>
              <a:rPr lang="pl-PL" sz="1400" i="0" u="none" strike="noStrike" dirty="0" err="1">
                <a:solidFill>
                  <a:srgbClr val="000000"/>
                </a:solidFill>
                <a:effectLst/>
              </a:rPr>
              <a:t>there</a:t>
            </a:r>
            <a:r>
              <a:rPr lang="pl-PL" sz="1400" i="0" u="none" strike="noStrike" dirty="0">
                <a:solidFill>
                  <a:srgbClr val="000000"/>
                </a:solidFill>
                <a:effectLst/>
              </a:rPr>
              <a:t> </a:t>
            </a:r>
            <a:r>
              <a:rPr lang="pl-PL" sz="1400" i="0" u="none" strike="noStrike" dirty="0" err="1">
                <a:solidFill>
                  <a:srgbClr val="000000"/>
                </a:solidFill>
                <a:effectLst/>
              </a:rPr>
              <a:t>is</a:t>
            </a:r>
            <a:r>
              <a:rPr lang="pl-PL" sz="1400" i="0" u="none" strike="noStrike" dirty="0">
                <a:solidFill>
                  <a:srgbClr val="000000"/>
                </a:solidFill>
                <a:effectLst/>
              </a:rPr>
              <a:t> a </a:t>
            </a:r>
            <a:r>
              <a:rPr lang="pl-PL" sz="1400" i="0" u="none" strike="noStrike" dirty="0" err="1">
                <a:solidFill>
                  <a:srgbClr val="000000"/>
                </a:solidFill>
                <a:effectLst/>
              </a:rPr>
              <a:t>rainbow</a:t>
            </a:r>
            <a:r>
              <a:rPr lang="pl-PL" sz="1400" i="0" u="none" strike="noStrike" dirty="0">
                <a:solidFill>
                  <a:srgbClr val="000000"/>
                </a:solidFill>
                <a:effectLst/>
              </a:rPr>
              <a:t> in </a:t>
            </a:r>
            <a:r>
              <a:rPr lang="pl-PL" sz="1400" i="0" u="none" strike="noStrike" dirty="0" err="1">
                <a:solidFill>
                  <a:srgbClr val="000000"/>
                </a:solidFill>
                <a:effectLst/>
              </a:rPr>
              <a:t>it</a:t>
            </a:r>
            <a:r>
              <a:rPr lang="pl-PL" sz="1400" dirty="0">
                <a:solidFill>
                  <a:srgbClr val="000000"/>
                </a:solidFill>
              </a:rPr>
              <a:t> – </a:t>
            </a:r>
            <a:r>
              <a:rPr lang="pl-PL" sz="1400" i="0" u="none" strike="noStrike" dirty="0" err="1">
                <a:solidFill>
                  <a:srgbClr val="000000"/>
                </a:solidFill>
                <a:effectLst/>
              </a:rPr>
              <a:t>it</a:t>
            </a:r>
            <a:r>
              <a:rPr lang="pl-PL" sz="1400" i="0" u="none" strike="noStrike" dirty="0">
                <a:solidFill>
                  <a:srgbClr val="000000"/>
                </a:solidFill>
                <a:effectLst/>
              </a:rPr>
              <a:t> </a:t>
            </a:r>
            <a:r>
              <a:rPr lang="pl-PL" sz="1400" i="0" u="none" strike="noStrike" dirty="0" err="1">
                <a:solidFill>
                  <a:srgbClr val="000000"/>
                </a:solidFill>
                <a:effectLst/>
              </a:rPr>
              <a:t>gives</a:t>
            </a:r>
            <a:r>
              <a:rPr lang="pl-PL" sz="1400" i="0" u="none" strike="noStrike" dirty="0">
                <a:solidFill>
                  <a:srgbClr val="000000"/>
                </a:solidFill>
                <a:effectLst/>
              </a:rPr>
              <a:t> a </a:t>
            </a:r>
            <a:r>
              <a:rPr lang="pl-PL" sz="1400" i="0" u="none" strike="noStrike" dirty="0" err="1">
                <a:solidFill>
                  <a:srgbClr val="000000"/>
                </a:solidFill>
                <a:effectLst/>
              </a:rPr>
              <a:t>smile</a:t>
            </a:r>
            <a:r>
              <a:rPr lang="pl-PL" sz="1400" i="0" u="none" strike="noStrike" dirty="0">
                <a:solidFill>
                  <a:srgbClr val="000000"/>
                </a:solidFill>
                <a:effectLst/>
              </a:rPr>
              <a:t> to </a:t>
            </a:r>
            <a:r>
              <a:rPr lang="pl-PL" sz="1400" i="0" u="none" strike="noStrike" dirty="0" err="1">
                <a:solidFill>
                  <a:srgbClr val="000000"/>
                </a:solidFill>
                <a:effectLst/>
              </a:rPr>
              <a:t>this</a:t>
            </a:r>
            <a:r>
              <a:rPr lang="pl-PL" sz="1400" i="0" u="none" strike="noStrike" dirty="0">
                <a:solidFill>
                  <a:srgbClr val="000000"/>
                </a:solidFill>
                <a:effectLst/>
              </a:rPr>
              <a:t> place.”</a:t>
            </a:r>
          </a:p>
          <a:p>
            <a:pPr algn="r"/>
            <a:r>
              <a:rPr lang="pl-PL" sz="1100" b="0" i="1" u="none" strike="noStrike" dirty="0" err="1">
                <a:solidFill>
                  <a:srgbClr val="000000"/>
                </a:solidFill>
                <a:effectLst/>
              </a:rPr>
              <a:t>workshops</a:t>
            </a:r>
            <a:r>
              <a:rPr lang="pl-PL" sz="1100" b="0" i="1" u="none" strike="noStrike" dirty="0">
                <a:solidFill>
                  <a:srgbClr val="000000"/>
                </a:solidFill>
                <a:effectLst/>
              </a:rPr>
              <a:t> for 3rd </a:t>
            </a:r>
            <a:r>
              <a:rPr lang="pl-PL" sz="1100" b="0" i="1" u="none" strike="noStrike" dirty="0" err="1">
                <a:solidFill>
                  <a:srgbClr val="000000"/>
                </a:solidFill>
                <a:effectLst/>
              </a:rPr>
              <a:t>grade</a:t>
            </a:r>
            <a:r>
              <a:rPr lang="pl-PL" sz="1100" b="0" i="1" u="none" strike="noStrike" dirty="0">
                <a:solidFill>
                  <a:srgbClr val="000000"/>
                </a:solidFill>
                <a:effectLst/>
              </a:rPr>
              <a:t> </a:t>
            </a:r>
            <a:r>
              <a:rPr lang="pl-PL" sz="1100" b="0" i="1" u="none" strike="noStrike" dirty="0" err="1">
                <a:solidFill>
                  <a:srgbClr val="000000"/>
                </a:solidFill>
                <a:effectLst/>
              </a:rPr>
              <a:t>elementary</a:t>
            </a:r>
            <a:r>
              <a:rPr lang="pl-PL" sz="1100" b="0" i="1" u="none" strike="noStrike" dirty="0">
                <a:solidFill>
                  <a:srgbClr val="000000"/>
                </a:solidFill>
                <a:effectLst/>
              </a:rPr>
              <a:t> </a:t>
            </a:r>
            <a:r>
              <a:rPr lang="pl-PL" sz="1100" b="0" i="1" u="none" strike="noStrike" dirty="0" err="1">
                <a:solidFill>
                  <a:srgbClr val="000000"/>
                </a:solidFill>
                <a:effectLst/>
              </a:rPr>
              <a:t>school</a:t>
            </a:r>
            <a:endParaRPr lang="pl-PL" sz="1100" i="1" dirty="0"/>
          </a:p>
        </p:txBody>
      </p:sp>
    </p:spTree>
    <p:extLst>
      <p:ext uri="{BB962C8B-B14F-4D97-AF65-F5344CB8AC3E}">
        <p14:creationId xmlns:p14="http://schemas.microsoft.com/office/powerpoint/2010/main" val="22845653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AEFAE9-6F1A-B5AF-4510-5680DB310669}"/>
              </a:ext>
            </a:extLst>
          </p:cNvPr>
          <p:cNvSpPr>
            <a:spLocks noGrp="1"/>
          </p:cNvSpPr>
          <p:nvPr>
            <p:ph type="title"/>
          </p:nvPr>
        </p:nvSpPr>
        <p:spPr/>
        <p:txBody>
          <a:bodyPr/>
          <a:lstStyle/>
          <a:p>
            <a:r>
              <a:rPr lang="pl-PL" dirty="0" err="1"/>
              <a:t>Maps</a:t>
            </a:r>
            <a:endParaRPr lang="pl-PL" dirty="0"/>
          </a:p>
        </p:txBody>
      </p:sp>
      <p:sp>
        <p:nvSpPr>
          <p:cNvPr id="3" name="Symbol zastępczy zawartości 2">
            <a:extLst>
              <a:ext uri="{FF2B5EF4-FFF2-40B4-BE49-F238E27FC236}">
                <a16:creationId xmlns:a16="http://schemas.microsoft.com/office/drawing/2014/main" id="{67662B63-40E4-9022-FA96-CEA7B78AFFF2}"/>
              </a:ext>
            </a:extLst>
          </p:cNvPr>
          <p:cNvSpPr>
            <a:spLocks noGrp="1"/>
          </p:cNvSpPr>
          <p:nvPr>
            <p:ph idx="1"/>
          </p:nvPr>
        </p:nvSpPr>
        <p:spPr>
          <a:xfrm>
            <a:off x="838200" y="1825625"/>
            <a:ext cx="10515600" cy="4351338"/>
          </a:xfrm>
        </p:spPr>
        <p:txBody>
          <a:bodyPr>
            <a:normAutofit/>
          </a:bodyPr>
          <a:lstStyle/>
          <a:p>
            <a:pPr marL="0" indent="0" algn="l">
              <a:lnSpc>
                <a:spcPct val="150000"/>
              </a:lnSpc>
              <a:buNone/>
            </a:pPr>
            <a:r>
              <a:rPr lang="pl-PL" sz="1400" b="0" i="0" u="none" strike="noStrike" dirty="0" err="1">
                <a:solidFill>
                  <a:srgbClr val="000000"/>
                </a:solidFill>
                <a:effectLst/>
              </a:rPr>
              <a:t>If</a:t>
            </a:r>
            <a:r>
              <a:rPr lang="pl-PL" sz="1400" b="0" i="0" u="none" strike="noStrike" dirty="0">
                <a:solidFill>
                  <a:srgbClr val="000000"/>
                </a:solidFill>
                <a:effectLst/>
              </a:rPr>
              <a:t> </a:t>
            </a:r>
            <a:r>
              <a:rPr lang="pl-PL" sz="1400" b="0" i="0" u="none" strike="noStrike" dirty="0" err="1">
                <a:solidFill>
                  <a:srgbClr val="000000"/>
                </a:solidFill>
                <a:effectLst/>
              </a:rPr>
              <a:t>going</a:t>
            </a:r>
            <a:r>
              <a:rPr lang="pl-PL" sz="1400" b="0" i="0" u="none" strike="noStrike" dirty="0">
                <a:solidFill>
                  <a:srgbClr val="000000"/>
                </a:solidFill>
                <a:effectLst/>
              </a:rPr>
              <a:t> </a:t>
            </a:r>
            <a:r>
              <a:rPr lang="pl-PL" sz="1400" b="0" i="0" u="none" strike="noStrike" dirty="0" err="1">
                <a:solidFill>
                  <a:srgbClr val="000000"/>
                </a:solidFill>
                <a:effectLst/>
              </a:rPr>
              <a:t>outside</a:t>
            </a:r>
            <a:r>
              <a:rPr lang="pl-PL" sz="1400" b="0" i="0" u="none" strike="noStrike" dirty="0">
                <a:solidFill>
                  <a:srgbClr val="000000"/>
                </a:solidFill>
                <a:effectLst/>
              </a:rPr>
              <a:t> </a:t>
            </a:r>
            <a:r>
              <a:rPr lang="pl-PL" sz="1400" b="0" i="0" u="none" strike="noStrike" dirty="0" err="1">
                <a:solidFill>
                  <a:srgbClr val="000000"/>
                </a:solidFill>
                <a:effectLst/>
              </a:rPr>
              <a:t>is</a:t>
            </a:r>
            <a:r>
              <a:rPr lang="pl-PL" sz="1400" b="0" i="0" u="none" strike="noStrike" dirty="0">
                <a:solidFill>
                  <a:srgbClr val="000000"/>
                </a:solidFill>
                <a:effectLst/>
              </a:rPr>
              <a:t> not </a:t>
            </a:r>
            <a:r>
              <a:rPr lang="pl-PL" sz="1400" b="0" i="0" u="none" strike="noStrike" dirty="0" err="1">
                <a:solidFill>
                  <a:srgbClr val="000000"/>
                </a:solidFill>
                <a:effectLst/>
              </a:rPr>
              <a:t>possible</a:t>
            </a:r>
            <a:r>
              <a:rPr lang="pl-PL" sz="1400" b="0" i="0" u="none" strike="noStrike" dirty="0">
                <a:solidFill>
                  <a:srgbClr val="000000"/>
                </a:solidFill>
                <a:effectLst/>
              </a:rPr>
              <a:t>, I </a:t>
            </a:r>
            <a:r>
              <a:rPr lang="pl-PL" sz="1400" b="0" i="0" u="none" strike="noStrike" dirty="0" err="1">
                <a:solidFill>
                  <a:srgbClr val="000000"/>
                </a:solidFill>
                <a:effectLst/>
              </a:rPr>
              <a:t>ask</a:t>
            </a:r>
            <a:r>
              <a:rPr lang="pl-PL" sz="1400" b="0" i="0" u="none" strike="noStrike" dirty="0">
                <a:solidFill>
                  <a:srgbClr val="000000"/>
                </a:solidFill>
                <a:effectLst/>
              </a:rPr>
              <a:t> the </a:t>
            </a:r>
            <a:r>
              <a:rPr lang="pl-PL" sz="1400" b="0" i="0" u="none" strike="noStrike" dirty="0" err="1">
                <a:solidFill>
                  <a:srgbClr val="000000"/>
                </a:solidFill>
                <a:effectLst/>
              </a:rPr>
              <a:t>children</a:t>
            </a:r>
            <a:r>
              <a:rPr lang="pl-PL" sz="1400" b="0" i="0" u="none" strike="noStrike" dirty="0">
                <a:solidFill>
                  <a:srgbClr val="000000"/>
                </a:solidFill>
                <a:effectLst/>
              </a:rPr>
              <a:t> to </a:t>
            </a:r>
            <a:r>
              <a:rPr lang="pl-PL" sz="1400" b="1" i="1" u="none" strike="noStrike" dirty="0" err="1">
                <a:solidFill>
                  <a:srgbClr val="000000"/>
                </a:solidFill>
                <a:effectLst/>
              </a:rPr>
              <a:t>recreate</a:t>
            </a:r>
            <a:r>
              <a:rPr lang="pl-PL" sz="1400" b="1" i="1" u="none" strike="noStrike" dirty="0">
                <a:solidFill>
                  <a:srgbClr val="000000"/>
                </a:solidFill>
                <a:effectLst/>
              </a:rPr>
              <a:t> </a:t>
            </a:r>
            <a:r>
              <a:rPr lang="pl-PL" sz="1400" b="1" i="1" u="none" strike="noStrike" dirty="0" err="1">
                <a:solidFill>
                  <a:srgbClr val="000000"/>
                </a:solidFill>
                <a:effectLst/>
              </a:rPr>
              <a:t>their</a:t>
            </a:r>
            <a:r>
              <a:rPr lang="pl-PL" sz="1400" b="1" i="1" u="none" strike="noStrike" dirty="0">
                <a:solidFill>
                  <a:srgbClr val="000000"/>
                </a:solidFill>
                <a:effectLst/>
              </a:rPr>
              <a:t> </a:t>
            </a:r>
            <a:r>
              <a:rPr lang="pl-PL" sz="1400" b="1" i="1" u="none" strike="noStrike" dirty="0" err="1">
                <a:solidFill>
                  <a:srgbClr val="000000"/>
                </a:solidFill>
                <a:effectLst/>
              </a:rPr>
              <a:t>route</a:t>
            </a:r>
            <a:r>
              <a:rPr lang="pl-PL" sz="1400" b="1" i="1" u="none" strike="noStrike" dirty="0">
                <a:solidFill>
                  <a:srgbClr val="000000"/>
                </a:solidFill>
                <a:effectLst/>
              </a:rPr>
              <a:t> from </a:t>
            </a:r>
            <a:r>
              <a:rPr lang="pl-PL" sz="1400" b="1" i="1" u="none" strike="noStrike" dirty="0" err="1">
                <a:solidFill>
                  <a:srgbClr val="000000"/>
                </a:solidFill>
                <a:effectLst/>
              </a:rPr>
              <a:t>school</a:t>
            </a:r>
            <a:r>
              <a:rPr lang="pl-PL" sz="1400" b="1" i="1" u="none" strike="noStrike" dirty="0">
                <a:solidFill>
                  <a:srgbClr val="000000"/>
                </a:solidFill>
                <a:effectLst/>
              </a:rPr>
              <a:t> to </a:t>
            </a:r>
            <a:r>
              <a:rPr lang="pl-PL" sz="1400" b="1" i="1" u="none" strike="noStrike" dirty="0" err="1">
                <a:solidFill>
                  <a:srgbClr val="000000"/>
                </a:solidFill>
                <a:effectLst/>
              </a:rPr>
              <a:t>home</a:t>
            </a:r>
            <a:r>
              <a:rPr lang="pl-PL" sz="1400" b="1" i="1" u="none" strike="noStrike" dirty="0">
                <a:solidFill>
                  <a:srgbClr val="000000"/>
                </a:solidFill>
                <a:effectLst/>
              </a:rPr>
              <a:t> from </a:t>
            </a:r>
            <a:r>
              <a:rPr lang="pl-PL" sz="1400" b="1" i="1" u="none" strike="noStrike" dirty="0" err="1">
                <a:solidFill>
                  <a:srgbClr val="000000"/>
                </a:solidFill>
                <a:effectLst/>
              </a:rPr>
              <a:t>memory</a:t>
            </a:r>
            <a:r>
              <a:rPr lang="pl-PL" sz="1400" b="0" i="0" u="none" strike="noStrike" dirty="0">
                <a:solidFill>
                  <a:srgbClr val="000000"/>
                </a:solidFill>
                <a:effectLst/>
              </a:rPr>
              <a:t>, </a:t>
            </a:r>
            <a:r>
              <a:rPr lang="pl-PL" sz="1400" b="0" i="0" u="none" strike="noStrike" dirty="0" err="1">
                <a:solidFill>
                  <a:srgbClr val="000000"/>
                </a:solidFill>
                <a:effectLst/>
              </a:rPr>
              <a:t>marking</a:t>
            </a:r>
            <a:r>
              <a:rPr lang="pl-PL" sz="1400" b="0" i="0" u="none" strike="noStrike" dirty="0">
                <a:solidFill>
                  <a:srgbClr val="000000"/>
                </a:solidFill>
                <a:effectLst/>
              </a:rPr>
              <a:t> </a:t>
            </a:r>
            <a:r>
              <a:rPr lang="pl-PL" sz="1400" b="0" i="0" u="none" strike="noStrike" dirty="0" err="1">
                <a:solidFill>
                  <a:srgbClr val="000000"/>
                </a:solidFill>
                <a:effectLst/>
              </a:rPr>
              <a:t>all</a:t>
            </a:r>
            <a:r>
              <a:rPr lang="pl-PL" sz="1400" b="0" i="0" u="none" strike="noStrike" dirty="0">
                <a:solidFill>
                  <a:srgbClr val="000000"/>
                </a:solidFill>
                <a:effectLst/>
              </a:rPr>
              <a:t> the </a:t>
            </a:r>
            <a:r>
              <a:rPr lang="pl-PL" sz="1400" b="0" i="0" u="none" strike="noStrike" dirty="0" err="1">
                <a:solidFill>
                  <a:srgbClr val="000000"/>
                </a:solidFill>
                <a:effectLst/>
              </a:rPr>
              <a:t>important</a:t>
            </a:r>
            <a:r>
              <a:rPr lang="pl-PL" sz="1400" b="0" i="0" u="none" strike="noStrike" dirty="0">
                <a:solidFill>
                  <a:srgbClr val="000000"/>
                </a:solidFill>
                <a:effectLst/>
              </a:rPr>
              <a:t> </a:t>
            </a:r>
            <a:r>
              <a:rPr lang="pl-PL" sz="1400" b="0" i="0" u="none" strike="noStrike" dirty="0" err="1">
                <a:solidFill>
                  <a:srgbClr val="000000"/>
                </a:solidFill>
                <a:effectLst/>
              </a:rPr>
              <a:t>places</a:t>
            </a:r>
            <a:r>
              <a:rPr lang="pl-PL" sz="1400" b="0" i="0" u="none" strike="noStrike" dirty="0">
                <a:solidFill>
                  <a:srgbClr val="000000"/>
                </a:solidFill>
                <a:effectLst/>
              </a:rPr>
              <a:t> </a:t>
            </a:r>
            <a:r>
              <a:rPr lang="pl-PL" sz="1400" b="0" i="0" u="none" strike="noStrike" dirty="0" err="1">
                <a:solidFill>
                  <a:srgbClr val="000000"/>
                </a:solidFill>
                <a:effectLst/>
              </a:rPr>
              <a:t>along</a:t>
            </a:r>
            <a:r>
              <a:rPr lang="pl-PL" sz="1400" b="0" i="0" u="none" strike="noStrike" dirty="0">
                <a:solidFill>
                  <a:srgbClr val="000000"/>
                </a:solidFill>
                <a:effectLst/>
              </a:rPr>
              <a:t> the </a:t>
            </a:r>
            <a:r>
              <a:rPr lang="pl-PL" sz="1400" b="0" i="0" u="none" strike="noStrike" dirty="0" err="1">
                <a:solidFill>
                  <a:srgbClr val="000000"/>
                </a:solidFill>
                <a:effectLst/>
              </a:rPr>
              <a:t>way</a:t>
            </a:r>
            <a:r>
              <a:rPr lang="pl-PL" sz="1400" b="0" i="0" u="none" strike="noStrike" dirty="0">
                <a:solidFill>
                  <a:srgbClr val="000000"/>
                </a:solidFill>
                <a:effectLst/>
              </a:rPr>
              <a:t>. Then </a:t>
            </a:r>
            <a:r>
              <a:rPr lang="pl-PL" sz="1400" b="0" i="0" u="none" strike="noStrike" dirty="0" err="1">
                <a:solidFill>
                  <a:srgbClr val="000000"/>
                </a:solidFill>
                <a:effectLst/>
              </a:rPr>
              <a:t>they</a:t>
            </a:r>
            <a:r>
              <a:rPr lang="pl-PL" sz="1400" b="0" i="0" u="none" strike="noStrike" dirty="0">
                <a:solidFill>
                  <a:srgbClr val="000000"/>
                </a:solidFill>
                <a:effectLst/>
              </a:rPr>
              <a:t> </a:t>
            </a:r>
            <a:r>
              <a:rPr lang="pl-PL" sz="1400" b="1" i="1" u="none" strike="noStrike" dirty="0">
                <a:solidFill>
                  <a:srgbClr val="000000"/>
                </a:solidFill>
                <a:effectLst/>
              </a:rPr>
              <a:t>transfer </a:t>
            </a:r>
            <a:r>
              <a:rPr lang="pl-PL" sz="1400" b="1" i="1" u="none" strike="noStrike" dirty="0" err="1">
                <a:solidFill>
                  <a:srgbClr val="000000"/>
                </a:solidFill>
                <a:effectLst/>
              </a:rPr>
              <a:t>this</a:t>
            </a:r>
            <a:r>
              <a:rPr lang="pl-PL" sz="1400" b="1" i="1" u="none" strike="noStrike" dirty="0">
                <a:solidFill>
                  <a:srgbClr val="000000"/>
                </a:solidFill>
                <a:effectLst/>
              </a:rPr>
              <a:t> </a:t>
            </a:r>
            <a:r>
              <a:rPr lang="pl-PL" sz="1400" b="1" i="1" u="none" strike="noStrike" dirty="0" err="1">
                <a:solidFill>
                  <a:srgbClr val="000000"/>
                </a:solidFill>
                <a:effectLst/>
              </a:rPr>
              <a:t>route</a:t>
            </a:r>
            <a:r>
              <a:rPr lang="pl-PL" sz="1400" b="1" i="1" u="none" strike="noStrike" dirty="0">
                <a:solidFill>
                  <a:srgbClr val="000000"/>
                </a:solidFill>
                <a:effectLst/>
              </a:rPr>
              <a:t> </a:t>
            </a:r>
            <a:r>
              <a:rPr lang="pl-PL" sz="1400" b="1" i="1" u="none" strike="noStrike" dirty="0" err="1">
                <a:solidFill>
                  <a:srgbClr val="000000"/>
                </a:solidFill>
                <a:effectLst/>
              </a:rPr>
              <a:t>onto</a:t>
            </a:r>
            <a:r>
              <a:rPr lang="pl-PL" sz="1400" b="1" i="1" u="none" strike="noStrike" dirty="0">
                <a:solidFill>
                  <a:srgbClr val="000000"/>
                </a:solidFill>
                <a:effectLst/>
              </a:rPr>
              <a:t> </a:t>
            </a:r>
            <a:r>
              <a:rPr lang="pl-PL" sz="1400" b="1" i="1" u="none" strike="noStrike" dirty="0" err="1">
                <a:solidFill>
                  <a:srgbClr val="000000"/>
                </a:solidFill>
                <a:effectLst/>
              </a:rPr>
              <a:t>paper</a:t>
            </a:r>
            <a:r>
              <a:rPr lang="pl-PL" sz="1400" dirty="0">
                <a:solidFill>
                  <a:srgbClr val="000000"/>
                </a:solidFill>
              </a:rPr>
              <a:t> – </a:t>
            </a:r>
            <a:r>
              <a:rPr lang="pl-PL" sz="1400" b="0" i="0" u="none" strike="noStrike" dirty="0" err="1">
                <a:solidFill>
                  <a:srgbClr val="000000"/>
                </a:solidFill>
                <a:effectLst/>
              </a:rPr>
              <a:t>so</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 </a:t>
            </a:r>
            <a:r>
              <a:rPr lang="pl-PL" sz="1400" b="0" i="0" u="none" strike="noStrike" dirty="0" err="1">
                <a:solidFill>
                  <a:srgbClr val="000000"/>
                </a:solidFill>
                <a:effectLst/>
              </a:rPr>
              <a:t>friend</a:t>
            </a:r>
            <a:r>
              <a:rPr lang="pl-PL" sz="1400" b="0" i="0" u="none" strike="noStrike" dirty="0">
                <a:solidFill>
                  <a:srgbClr val="000000"/>
                </a:solidFill>
                <a:effectLst/>
              </a:rPr>
              <a:t> </a:t>
            </a:r>
            <a:r>
              <a:rPr lang="pl-PL" sz="1400" b="0" i="0" u="none" strike="noStrike" dirty="0" err="1">
                <a:solidFill>
                  <a:srgbClr val="000000"/>
                </a:solidFill>
                <a:effectLst/>
              </a:rPr>
              <a:t>could</a:t>
            </a:r>
            <a:r>
              <a:rPr lang="pl-PL" sz="1400" b="0" i="0" u="none" strike="noStrike" dirty="0">
                <a:solidFill>
                  <a:srgbClr val="000000"/>
                </a:solidFill>
                <a:effectLst/>
              </a:rPr>
              <a:t> </a:t>
            </a:r>
            <a:r>
              <a:rPr lang="pl-PL" sz="1400" b="0" i="0" u="none" strike="noStrike" dirty="0" err="1">
                <a:solidFill>
                  <a:srgbClr val="000000"/>
                </a:solidFill>
                <a:effectLst/>
              </a:rPr>
              <a:t>use</a:t>
            </a:r>
            <a:r>
              <a:rPr lang="pl-PL" sz="1400" b="0" i="0" u="none" strike="noStrike" dirty="0">
                <a:solidFill>
                  <a:srgbClr val="000000"/>
                </a:solidFill>
                <a:effectLst/>
              </a:rPr>
              <a:t> </a:t>
            </a:r>
            <a:r>
              <a:rPr lang="pl-PL" sz="1400" b="0" i="0" u="none" strike="noStrike" dirty="0" err="1">
                <a:solidFill>
                  <a:srgbClr val="000000"/>
                </a:solidFill>
                <a:effectLst/>
              </a:rPr>
              <a:t>it</a:t>
            </a:r>
            <a:r>
              <a:rPr lang="pl-PL" sz="1400" b="0" i="0" u="none" strike="noStrike" dirty="0">
                <a:solidFill>
                  <a:srgbClr val="000000"/>
                </a:solidFill>
                <a:effectLst/>
              </a:rPr>
              <a:t> to </a:t>
            </a:r>
            <a:r>
              <a:rPr lang="pl-PL" sz="1400" b="0" i="0" u="none" strike="noStrike" dirty="0" err="1">
                <a:solidFill>
                  <a:srgbClr val="000000"/>
                </a:solidFill>
                <a:effectLst/>
              </a:rPr>
              <a:t>find</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house</a:t>
            </a:r>
            <a:r>
              <a:rPr lang="pl-PL" sz="1400" b="0" i="0" u="none" strike="noStrike" dirty="0">
                <a:solidFill>
                  <a:srgbClr val="000000"/>
                </a:solidFill>
                <a:effectLst/>
              </a:rPr>
              <a:t>.</a:t>
            </a:r>
          </a:p>
          <a:p>
            <a:pPr marL="0" indent="0" algn="l">
              <a:lnSpc>
                <a:spcPct val="150000"/>
              </a:lnSpc>
              <a:buNone/>
            </a:pPr>
            <a:r>
              <a:rPr lang="pl-PL" sz="1400" b="0" i="0" u="none" strike="noStrike" dirty="0" err="1">
                <a:solidFill>
                  <a:srgbClr val="000000"/>
                </a:solidFill>
                <a:effectLst/>
              </a:rPr>
              <a:t>Such</a:t>
            </a:r>
            <a:r>
              <a:rPr lang="pl-PL" sz="1400" b="0" i="0" u="none" strike="noStrike" dirty="0">
                <a:solidFill>
                  <a:srgbClr val="000000"/>
                </a:solidFill>
                <a:effectLst/>
              </a:rPr>
              <a:t> </a:t>
            </a:r>
            <a:r>
              <a:rPr lang="pl-PL" sz="1400" b="0" i="0" u="none" strike="noStrike" dirty="0" err="1">
                <a:solidFill>
                  <a:srgbClr val="000000"/>
                </a:solidFill>
                <a:effectLst/>
              </a:rPr>
              <a:t>maps</a:t>
            </a:r>
            <a:r>
              <a:rPr lang="pl-PL" sz="1400" b="0" i="0" u="none" strike="noStrike" dirty="0">
                <a:solidFill>
                  <a:srgbClr val="000000"/>
                </a:solidFill>
                <a:effectLst/>
              </a:rPr>
              <a:t> </a:t>
            </a:r>
            <a:r>
              <a:rPr lang="pl-PL" sz="1400" b="0" i="0" u="none" strike="noStrike" dirty="0" err="1">
                <a:solidFill>
                  <a:srgbClr val="000000"/>
                </a:solidFill>
                <a:effectLst/>
              </a:rPr>
              <a:t>reveal</a:t>
            </a:r>
            <a:r>
              <a:rPr lang="pl-PL" sz="1400" b="0" i="0" u="none" strike="noStrike" dirty="0">
                <a:solidFill>
                  <a:srgbClr val="000000"/>
                </a:solidFill>
                <a:effectLst/>
              </a:rPr>
              <a:t> </a:t>
            </a:r>
            <a:r>
              <a:rPr lang="pl-PL" sz="1400" b="1" i="1" u="none" strike="noStrike" dirty="0" err="1">
                <a:solidFill>
                  <a:srgbClr val="000000"/>
                </a:solidFill>
                <a:effectLst/>
              </a:rPr>
              <a:t>how</a:t>
            </a:r>
            <a:r>
              <a:rPr lang="pl-PL" sz="1400" b="1" i="1" u="none" strike="noStrike" dirty="0">
                <a:solidFill>
                  <a:srgbClr val="000000"/>
                </a:solidFill>
                <a:effectLst/>
              </a:rPr>
              <a:t> </a:t>
            </a:r>
            <a:r>
              <a:rPr lang="pl-PL" sz="1400" b="1" i="1" u="none" strike="noStrike" dirty="0" err="1">
                <a:solidFill>
                  <a:srgbClr val="000000"/>
                </a:solidFill>
                <a:effectLst/>
              </a:rPr>
              <a:t>children</a:t>
            </a:r>
            <a:r>
              <a:rPr lang="pl-PL" sz="1400" b="1" i="1" u="none" strike="noStrike" dirty="0">
                <a:solidFill>
                  <a:srgbClr val="000000"/>
                </a:solidFill>
                <a:effectLst/>
              </a:rPr>
              <a:t> </a:t>
            </a:r>
            <a:r>
              <a:rPr lang="pl-PL" sz="1400" b="1" i="1" u="none" strike="noStrike" dirty="0" err="1">
                <a:solidFill>
                  <a:srgbClr val="000000"/>
                </a:solidFill>
                <a:effectLst/>
              </a:rPr>
              <a:t>perceive</a:t>
            </a:r>
            <a:r>
              <a:rPr lang="pl-PL" sz="1400" b="1" i="1" u="none" strike="noStrike" dirty="0">
                <a:solidFill>
                  <a:srgbClr val="000000"/>
                </a:solidFill>
                <a:effectLst/>
              </a:rPr>
              <a:t> the </a:t>
            </a:r>
            <a:r>
              <a:rPr lang="pl-PL" sz="1400" b="1" i="1" u="none" strike="noStrike" dirty="0" err="1">
                <a:solidFill>
                  <a:srgbClr val="000000"/>
                </a:solidFill>
                <a:effectLst/>
              </a:rPr>
              <a:t>city</a:t>
            </a:r>
            <a:r>
              <a:rPr lang="pl-PL" sz="1400" b="1" i="1" u="none" strike="noStrike" dirty="0">
                <a:solidFill>
                  <a:srgbClr val="000000"/>
                </a:solidFill>
                <a:effectLst/>
              </a:rPr>
              <a:t> </a:t>
            </a:r>
            <a:r>
              <a:rPr lang="pl-PL" sz="1400" b="1" i="1" u="none" strike="noStrike" dirty="0" err="1">
                <a:solidFill>
                  <a:srgbClr val="000000"/>
                </a:solidFill>
                <a:effectLst/>
              </a:rPr>
              <a:t>they</a:t>
            </a:r>
            <a:r>
              <a:rPr lang="pl-PL" sz="1400" b="1" i="1" u="none" strike="noStrike" dirty="0">
                <a:solidFill>
                  <a:srgbClr val="000000"/>
                </a:solidFill>
                <a:effectLst/>
              </a:rPr>
              <a:t> live in</a:t>
            </a:r>
            <a:r>
              <a:rPr lang="pl-PL" sz="1400" dirty="0">
                <a:solidFill>
                  <a:srgbClr val="000000"/>
                </a:solidFill>
              </a:rPr>
              <a:t> – </a:t>
            </a:r>
            <a:r>
              <a:rPr lang="pl-PL" sz="1400" b="0" i="0" u="none" strike="noStrike" dirty="0" err="1">
                <a:solidFill>
                  <a:srgbClr val="000000"/>
                </a:solidFill>
                <a:effectLst/>
              </a:rPr>
              <a:t>what</a:t>
            </a:r>
            <a:r>
              <a:rPr lang="pl-PL" sz="1400" b="0" i="0" u="none" strike="noStrike" dirty="0">
                <a:solidFill>
                  <a:srgbClr val="000000"/>
                </a:solidFill>
                <a:effectLst/>
              </a:rPr>
              <a:t> </a:t>
            </a:r>
            <a:r>
              <a:rPr lang="pl-PL" sz="1400" b="0" i="0" u="none" strike="noStrike" dirty="0" err="1">
                <a:solidFill>
                  <a:srgbClr val="000000"/>
                </a:solidFill>
                <a:effectLst/>
              </a:rPr>
              <a:t>elements</a:t>
            </a:r>
            <a:r>
              <a:rPr lang="pl-PL" sz="1400" b="0" i="0" u="none" strike="noStrike" dirty="0">
                <a:solidFill>
                  <a:srgbClr val="000000"/>
                </a:solidFill>
                <a:effectLst/>
              </a:rPr>
              <a:t> </a:t>
            </a:r>
            <a:r>
              <a:rPr lang="pl-PL" sz="1400" b="0" i="0" u="none" strike="noStrike" dirty="0" err="1">
                <a:solidFill>
                  <a:srgbClr val="000000"/>
                </a:solidFill>
                <a:effectLst/>
              </a:rPr>
              <a:t>make</a:t>
            </a:r>
            <a:r>
              <a:rPr lang="pl-PL" sz="1400" b="0" i="0" u="none" strike="noStrike" dirty="0">
                <a:solidFill>
                  <a:srgbClr val="000000"/>
                </a:solidFill>
                <a:effectLst/>
              </a:rPr>
              <a:t> </a:t>
            </a:r>
            <a:r>
              <a:rPr lang="pl-PL" sz="1400" b="0" i="0" u="none" strike="noStrike" dirty="0" err="1">
                <a:solidFill>
                  <a:srgbClr val="000000"/>
                </a:solidFill>
                <a:effectLst/>
              </a:rPr>
              <a:t>up</a:t>
            </a:r>
            <a:r>
              <a:rPr lang="pl-PL" sz="1400" b="0" i="0" u="none" strike="noStrike" dirty="0">
                <a:solidFill>
                  <a:srgbClr val="000000"/>
                </a:solidFill>
                <a:effectLst/>
              </a:rPr>
              <a:t> </a:t>
            </a:r>
            <a:r>
              <a:rPr lang="pl-PL" sz="1400" b="0" i="0" u="none" strike="noStrike" dirty="0" err="1">
                <a:solidFill>
                  <a:srgbClr val="000000"/>
                </a:solidFill>
                <a:effectLst/>
              </a:rPr>
              <a:t>their</a:t>
            </a:r>
            <a:r>
              <a:rPr lang="pl-PL" sz="1400" b="0" i="0" u="none" strike="noStrike" dirty="0">
                <a:solidFill>
                  <a:srgbClr val="000000"/>
                </a:solidFill>
                <a:effectLst/>
              </a:rPr>
              <a:t> </a:t>
            </a:r>
            <a:r>
              <a:rPr lang="pl-PL" sz="1400" b="0" i="0" u="none" strike="noStrike" dirty="0" err="1">
                <a:solidFill>
                  <a:srgbClr val="000000"/>
                </a:solidFill>
                <a:effectLst/>
              </a:rPr>
              <a:t>everyday</a:t>
            </a:r>
            <a:r>
              <a:rPr lang="pl-PL" sz="1400" b="0" i="0" u="none" strike="noStrike" dirty="0">
                <a:solidFill>
                  <a:srgbClr val="000000"/>
                </a:solidFill>
                <a:effectLst/>
              </a:rPr>
              <a:t> </a:t>
            </a:r>
            <a:r>
              <a:rPr lang="pl-PL" sz="1400" b="0" i="0" u="none" strike="noStrike" dirty="0" err="1">
                <a:solidFill>
                  <a:srgbClr val="000000"/>
                </a:solidFill>
                <a:effectLst/>
              </a:rPr>
              <a:t>world</a:t>
            </a:r>
            <a:r>
              <a:rPr lang="pl-PL" sz="1400" b="0" i="0" u="none" strike="noStrike" dirty="0">
                <a:solidFill>
                  <a:srgbClr val="000000"/>
                </a:solidFill>
                <a:effectLst/>
              </a:rPr>
              <a:t>, and </a:t>
            </a:r>
            <a:r>
              <a:rPr lang="pl-PL" sz="1400" b="1" i="1" u="none" strike="noStrike" dirty="0" err="1">
                <a:solidFill>
                  <a:srgbClr val="000000"/>
                </a:solidFill>
                <a:effectLst/>
              </a:rPr>
              <a:t>how</a:t>
            </a:r>
            <a:r>
              <a:rPr lang="pl-PL" sz="1400" b="1" i="1" u="none" strike="noStrike" dirty="0">
                <a:solidFill>
                  <a:srgbClr val="000000"/>
                </a:solidFill>
                <a:effectLst/>
              </a:rPr>
              <a:t> </a:t>
            </a:r>
            <a:r>
              <a:rPr lang="pl-PL" sz="1400" b="1" i="1" u="none" strike="noStrike" dirty="0" err="1">
                <a:solidFill>
                  <a:srgbClr val="000000"/>
                </a:solidFill>
                <a:effectLst/>
              </a:rPr>
              <a:t>different</a:t>
            </a:r>
            <a:r>
              <a:rPr lang="pl-PL" sz="1400" b="1" i="1" u="none" strike="noStrike" dirty="0">
                <a:solidFill>
                  <a:srgbClr val="000000"/>
                </a:solidFill>
                <a:effectLst/>
              </a:rPr>
              <a:t> </a:t>
            </a:r>
            <a:r>
              <a:rPr lang="pl-PL" sz="1400" b="1" i="1" u="none" strike="noStrike" dirty="0" err="1">
                <a:solidFill>
                  <a:srgbClr val="000000"/>
                </a:solidFill>
                <a:effectLst/>
              </a:rPr>
              <a:t>it</a:t>
            </a:r>
            <a:r>
              <a:rPr lang="pl-PL" sz="1400" b="1" i="1" u="none" strike="noStrike" dirty="0">
                <a:solidFill>
                  <a:srgbClr val="000000"/>
                </a:solidFill>
                <a:effectLst/>
              </a:rPr>
              <a:t> </a:t>
            </a:r>
            <a:r>
              <a:rPr lang="pl-PL" sz="1400" b="1" i="1" u="none" strike="noStrike" dirty="0" err="1">
                <a:solidFill>
                  <a:srgbClr val="000000"/>
                </a:solidFill>
                <a:effectLst/>
              </a:rPr>
              <a:t>is</a:t>
            </a:r>
            <a:r>
              <a:rPr lang="pl-PL" sz="1400" b="1" i="1" u="none" strike="noStrike" dirty="0">
                <a:solidFill>
                  <a:srgbClr val="000000"/>
                </a:solidFill>
                <a:effectLst/>
              </a:rPr>
              <a:t> from a </a:t>
            </a:r>
            <a:r>
              <a:rPr lang="pl-PL" sz="1400" b="1" i="1" u="none" strike="noStrike" dirty="0" err="1">
                <a:solidFill>
                  <a:srgbClr val="000000"/>
                </a:solidFill>
                <a:effectLst/>
              </a:rPr>
              <a:t>typical</a:t>
            </a:r>
            <a:r>
              <a:rPr lang="pl-PL" sz="1400" b="1" i="1" u="none" strike="noStrike" dirty="0">
                <a:solidFill>
                  <a:srgbClr val="000000"/>
                </a:solidFill>
                <a:effectLst/>
              </a:rPr>
              <a:t> </a:t>
            </a:r>
            <a:r>
              <a:rPr lang="pl-PL" sz="1400" b="1" i="1" u="none" strike="noStrike" dirty="0" err="1">
                <a:solidFill>
                  <a:srgbClr val="000000"/>
                </a:solidFill>
                <a:effectLst/>
              </a:rPr>
              <a:t>adult</a:t>
            </a:r>
            <a:r>
              <a:rPr lang="pl-PL" sz="1400" b="1" i="1" u="none" strike="noStrike" dirty="0">
                <a:solidFill>
                  <a:srgbClr val="000000"/>
                </a:solidFill>
                <a:effectLst/>
              </a:rPr>
              <a:t> map</a:t>
            </a:r>
            <a:r>
              <a:rPr lang="pl-PL" sz="1400" b="0" i="0" u="none" strike="noStrike" dirty="0">
                <a:solidFill>
                  <a:srgbClr val="000000"/>
                </a:solidFill>
                <a:effectLst/>
              </a:rPr>
              <a:t>.</a:t>
            </a:r>
          </a:p>
          <a:p>
            <a:pPr marL="0" indent="0" algn="l">
              <a:lnSpc>
                <a:spcPct val="150000"/>
              </a:lnSpc>
              <a:buNone/>
            </a:pPr>
            <a:r>
              <a:rPr lang="pl-PL" sz="1400" b="0" i="0" u="none" strike="noStrike" dirty="0" err="1">
                <a:solidFill>
                  <a:srgbClr val="000000"/>
                </a:solidFill>
                <a:effectLst/>
              </a:rPr>
              <a:t>Thanks</a:t>
            </a:r>
            <a:r>
              <a:rPr lang="pl-PL" sz="1400" b="0" i="0" u="none" strike="noStrike" dirty="0">
                <a:solidFill>
                  <a:srgbClr val="000000"/>
                </a:solidFill>
                <a:effectLst/>
              </a:rPr>
              <a:t> to </a:t>
            </a:r>
            <a:r>
              <a:rPr lang="pl-PL" sz="1400" b="0" i="0" u="none" strike="noStrike" dirty="0" err="1">
                <a:solidFill>
                  <a:srgbClr val="000000"/>
                </a:solidFill>
                <a:effectLst/>
              </a:rPr>
              <a:t>this</a:t>
            </a:r>
            <a:r>
              <a:rPr lang="pl-PL" sz="1400" b="0" i="0" u="none" strike="noStrike" dirty="0">
                <a:solidFill>
                  <a:srgbClr val="000000"/>
                </a:solidFill>
                <a:effectLst/>
              </a:rPr>
              <a:t>, I </a:t>
            </a:r>
            <a:r>
              <a:rPr lang="pl-PL" sz="1400" b="0" i="0" u="none" strike="noStrike" dirty="0" err="1">
                <a:solidFill>
                  <a:srgbClr val="000000"/>
                </a:solidFill>
                <a:effectLst/>
              </a:rPr>
              <a:t>can</a:t>
            </a:r>
            <a:r>
              <a:rPr lang="pl-PL" sz="1400" b="0" i="0" u="none" strike="noStrike" dirty="0">
                <a:solidFill>
                  <a:srgbClr val="000000"/>
                </a:solidFill>
                <a:effectLst/>
              </a:rPr>
              <a:t> </a:t>
            </a:r>
            <a:r>
              <a:rPr lang="pl-PL" sz="1400" b="0" i="0" u="none" strike="noStrike" dirty="0" err="1">
                <a:solidFill>
                  <a:srgbClr val="000000"/>
                </a:solidFill>
                <a:effectLst/>
              </a:rPr>
              <a:t>see</a:t>
            </a:r>
            <a:r>
              <a:rPr lang="pl-PL" sz="1400" b="0" i="0" u="none" strike="noStrike" dirty="0">
                <a:solidFill>
                  <a:srgbClr val="000000"/>
                </a:solidFill>
                <a:effectLst/>
              </a:rPr>
              <a:t> </a:t>
            </a:r>
            <a:r>
              <a:rPr lang="pl-PL" sz="1400" b="1" i="1" u="none" strike="noStrike" dirty="0" err="1">
                <a:solidFill>
                  <a:srgbClr val="000000"/>
                </a:solidFill>
                <a:effectLst/>
              </a:rPr>
              <a:t>how</a:t>
            </a:r>
            <a:r>
              <a:rPr lang="pl-PL" sz="1400" b="1" i="1" u="none" strike="noStrike" dirty="0">
                <a:solidFill>
                  <a:srgbClr val="000000"/>
                </a:solidFill>
                <a:effectLst/>
              </a:rPr>
              <a:t> </a:t>
            </a:r>
            <a:r>
              <a:rPr lang="pl-PL" sz="1400" b="1" i="1" u="none" strike="noStrike" dirty="0" err="1">
                <a:solidFill>
                  <a:srgbClr val="000000"/>
                </a:solidFill>
                <a:effectLst/>
              </a:rPr>
              <a:t>children</a:t>
            </a:r>
            <a:r>
              <a:rPr lang="pl-PL" sz="1400" b="1" i="1" u="none" strike="noStrike" dirty="0">
                <a:solidFill>
                  <a:srgbClr val="000000"/>
                </a:solidFill>
                <a:effectLst/>
              </a:rPr>
              <a:t> </a:t>
            </a:r>
            <a:r>
              <a:rPr lang="pl-PL" sz="1400" b="1" i="1" u="none" strike="noStrike" dirty="0" err="1">
                <a:solidFill>
                  <a:srgbClr val="000000"/>
                </a:solidFill>
                <a:effectLst/>
              </a:rPr>
              <a:t>build</a:t>
            </a:r>
            <a:r>
              <a:rPr lang="pl-PL" sz="1400" b="1" i="1" u="none" strike="noStrike" dirty="0">
                <a:solidFill>
                  <a:srgbClr val="000000"/>
                </a:solidFill>
                <a:effectLst/>
              </a:rPr>
              <a:t> </a:t>
            </a:r>
            <a:r>
              <a:rPr lang="pl-PL" sz="1400" b="1" i="1" u="none" strike="noStrike" dirty="0" err="1">
                <a:solidFill>
                  <a:srgbClr val="000000"/>
                </a:solidFill>
                <a:effectLst/>
              </a:rPr>
              <a:t>their</a:t>
            </a:r>
            <a:r>
              <a:rPr lang="pl-PL" sz="1400" b="1" i="1" u="none" strike="noStrike" dirty="0">
                <a:solidFill>
                  <a:srgbClr val="000000"/>
                </a:solidFill>
                <a:effectLst/>
              </a:rPr>
              <a:t> </a:t>
            </a:r>
            <a:r>
              <a:rPr lang="pl-PL" sz="1400" b="1" i="1" u="none" strike="noStrike" dirty="0" err="1">
                <a:solidFill>
                  <a:srgbClr val="000000"/>
                </a:solidFill>
                <a:effectLst/>
              </a:rPr>
              <a:t>mental</a:t>
            </a:r>
            <a:r>
              <a:rPr lang="pl-PL" sz="1400" b="1" i="1" u="none" strike="noStrike" dirty="0">
                <a:solidFill>
                  <a:srgbClr val="000000"/>
                </a:solidFill>
                <a:effectLst/>
              </a:rPr>
              <a:t> </a:t>
            </a:r>
            <a:r>
              <a:rPr lang="pl-PL" sz="1400" b="1" i="1" u="none" strike="noStrike" dirty="0" err="1">
                <a:solidFill>
                  <a:srgbClr val="000000"/>
                </a:solidFill>
                <a:effectLst/>
              </a:rPr>
              <a:t>maps</a:t>
            </a:r>
            <a:r>
              <a:rPr lang="pl-PL" sz="1400" b="0" i="0" u="none" strike="noStrike" dirty="0">
                <a:solidFill>
                  <a:srgbClr val="000000"/>
                </a:solidFill>
                <a:effectLst/>
              </a:rPr>
              <a:t> and </a:t>
            </a:r>
            <a:r>
              <a:rPr lang="pl-PL" sz="1400" b="0" i="0" u="none" strike="noStrike" dirty="0" err="1">
                <a:solidFill>
                  <a:srgbClr val="000000"/>
                </a:solidFill>
                <a:effectLst/>
              </a:rPr>
              <a:t>which</a:t>
            </a:r>
            <a:r>
              <a:rPr lang="pl-PL" sz="1400" b="0" i="0" u="none" strike="noStrike" dirty="0">
                <a:solidFill>
                  <a:srgbClr val="000000"/>
                </a:solidFill>
                <a:effectLst/>
              </a:rPr>
              <a:t> </a:t>
            </a:r>
            <a:r>
              <a:rPr lang="pl-PL" sz="1400" b="0" i="0" u="none" strike="noStrike" dirty="0" err="1">
                <a:solidFill>
                  <a:srgbClr val="000000"/>
                </a:solidFill>
                <a:effectLst/>
              </a:rPr>
              <a:t>elements</a:t>
            </a:r>
            <a:r>
              <a:rPr lang="pl-PL" sz="1400" b="0" i="0" u="none" strike="noStrike" dirty="0">
                <a:solidFill>
                  <a:srgbClr val="000000"/>
                </a:solidFill>
                <a:effectLst/>
              </a:rPr>
              <a:t> of the </a:t>
            </a:r>
            <a:r>
              <a:rPr lang="pl-PL" sz="1400" b="0" i="0" u="none" strike="noStrike" dirty="0" err="1">
                <a:solidFill>
                  <a:srgbClr val="000000"/>
                </a:solidFill>
                <a:effectLst/>
              </a:rPr>
              <a:t>urban</a:t>
            </a:r>
            <a:r>
              <a:rPr lang="pl-PL" sz="1400" b="0" i="0" u="none" strike="noStrike" dirty="0">
                <a:solidFill>
                  <a:srgbClr val="000000"/>
                </a:solidFill>
                <a:effectLst/>
              </a:rPr>
              <a:t> </a:t>
            </a:r>
            <a:r>
              <a:rPr lang="pl-PL" sz="1400" b="0" i="0" u="none" strike="noStrike" dirty="0" err="1">
                <a:solidFill>
                  <a:srgbClr val="000000"/>
                </a:solidFill>
                <a:effectLst/>
              </a:rPr>
              <a:t>space</a:t>
            </a:r>
            <a:r>
              <a:rPr lang="pl-PL" sz="1400" b="0" i="0" u="none" strike="noStrike" dirty="0">
                <a:solidFill>
                  <a:srgbClr val="000000"/>
                </a:solidFill>
                <a:effectLst/>
              </a:rPr>
              <a:t> </a:t>
            </a:r>
            <a:r>
              <a:rPr lang="pl-PL" sz="1400" b="0" i="0" u="none" strike="noStrike" dirty="0" err="1">
                <a:solidFill>
                  <a:srgbClr val="000000"/>
                </a:solidFill>
                <a:effectLst/>
              </a:rPr>
              <a:t>are</a:t>
            </a:r>
            <a:r>
              <a:rPr lang="pl-PL" sz="1400" b="0" i="0" u="none" strike="noStrike" dirty="0">
                <a:solidFill>
                  <a:srgbClr val="000000"/>
                </a:solidFill>
                <a:effectLst/>
              </a:rPr>
              <a:t> </a:t>
            </a:r>
            <a:r>
              <a:rPr lang="pl-PL" sz="1400" b="0" i="0" u="none" strike="noStrike" dirty="0" err="1">
                <a:solidFill>
                  <a:srgbClr val="000000"/>
                </a:solidFill>
                <a:effectLst/>
              </a:rPr>
              <a:t>truly</a:t>
            </a:r>
            <a:r>
              <a:rPr lang="pl-PL" sz="1400" b="0" i="0" u="none" strike="noStrike" dirty="0">
                <a:solidFill>
                  <a:srgbClr val="000000"/>
                </a:solidFill>
                <a:effectLst/>
              </a:rPr>
              <a:t> </a:t>
            </a:r>
            <a:r>
              <a:rPr lang="pl-PL" sz="1400" b="0" i="0" u="none" strike="noStrike" dirty="0" err="1">
                <a:solidFill>
                  <a:srgbClr val="000000"/>
                </a:solidFill>
                <a:effectLst/>
              </a:rPr>
              <a:t>important</a:t>
            </a:r>
            <a:r>
              <a:rPr lang="pl-PL" sz="1400" b="0" i="0" u="none" strike="noStrike" dirty="0">
                <a:solidFill>
                  <a:srgbClr val="000000"/>
                </a:solidFill>
                <a:effectLst/>
              </a:rPr>
              <a:t> to </a:t>
            </a:r>
            <a:r>
              <a:rPr lang="pl-PL" sz="1400" b="0" i="0" u="none" strike="noStrike" dirty="0" err="1">
                <a:solidFill>
                  <a:srgbClr val="000000"/>
                </a:solidFill>
                <a:effectLst/>
              </a:rPr>
              <a:t>them</a:t>
            </a:r>
            <a:r>
              <a:rPr lang="pl-PL" sz="1400" b="0" i="0" u="none" strike="noStrike" dirty="0">
                <a:solidFill>
                  <a:srgbClr val="000000"/>
                </a:solidFill>
                <a:effectLst/>
              </a:rPr>
              <a:t>.</a:t>
            </a:r>
            <a:endParaRPr lang="pl-PL" sz="1400" dirty="0"/>
          </a:p>
        </p:txBody>
      </p:sp>
      <p:pic>
        <p:nvPicPr>
          <p:cNvPr id="4" name="Obraz 3" descr="Obraz zawierający mapa&#10;&#10;Opis wygenerowany automatycznie">
            <a:extLst>
              <a:ext uri="{FF2B5EF4-FFF2-40B4-BE49-F238E27FC236}">
                <a16:creationId xmlns:a16="http://schemas.microsoft.com/office/drawing/2014/main" id="{46827309-B382-1811-C26A-A602D18C04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53747" y="3876093"/>
            <a:ext cx="6239767" cy="2552773"/>
          </a:xfrm>
          <a:prstGeom prst="rect">
            <a:avLst/>
          </a:prstGeom>
        </p:spPr>
      </p:pic>
    </p:spTree>
    <p:extLst>
      <p:ext uri="{BB962C8B-B14F-4D97-AF65-F5344CB8AC3E}">
        <p14:creationId xmlns:p14="http://schemas.microsoft.com/office/powerpoint/2010/main" val="14250618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07FAA05-5F3A-0EA5-F6A5-2B45C63D3AFC}"/>
              </a:ext>
            </a:extLst>
          </p:cNvPr>
          <p:cNvSpPr>
            <a:spLocks noGrp="1"/>
          </p:cNvSpPr>
          <p:nvPr>
            <p:ph type="title"/>
          </p:nvPr>
        </p:nvSpPr>
        <p:spPr/>
        <p:txBody>
          <a:bodyPr>
            <a:normAutofit/>
          </a:bodyPr>
          <a:lstStyle/>
          <a:p>
            <a:r>
              <a:rPr lang="pl-PL" sz="3600" b="0" i="0" u="none" strike="noStrike" dirty="0" err="1">
                <a:solidFill>
                  <a:srgbClr val="002060"/>
                </a:solidFill>
                <a:effectLst/>
              </a:rPr>
              <a:t>Why</a:t>
            </a:r>
            <a:r>
              <a:rPr lang="pl-PL" sz="3600" b="0" i="0" u="none" strike="noStrike" dirty="0">
                <a:solidFill>
                  <a:srgbClr val="002060"/>
                </a:solidFill>
                <a:effectLst/>
              </a:rPr>
              <a:t> </a:t>
            </a:r>
            <a:r>
              <a:rPr lang="pl-PL" sz="3600" b="0" i="0" u="none" strike="noStrike" dirty="0" err="1">
                <a:solidFill>
                  <a:srgbClr val="002060"/>
                </a:solidFill>
                <a:effectLst/>
              </a:rPr>
              <a:t>it’s</a:t>
            </a:r>
            <a:r>
              <a:rPr lang="pl-PL" sz="3600" b="0" i="0" u="none" strike="noStrike" dirty="0">
                <a:solidFill>
                  <a:srgbClr val="002060"/>
                </a:solidFill>
                <a:effectLst/>
              </a:rPr>
              <a:t> </a:t>
            </a:r>
            <a:r>
              <a:rPr lang="pl-PL" sz="3600" b="0" i="0" u="none" strike="noStrike" dirty="0" err="1">
                <a:solidFill>
                  <a:srgbClr val="002060"/>
                </a:solidFill>
                <a:effectLst/>
              </a:rPr>
              <a:t>worth</a:t>
            </a:r>
            <a:r>
              <a:rPr lang="pl-PL" sz="3600" b="0" i="0" u="none" strike="noStrike" dirty="0">
                <a:solidFill>
                  <a:srgbClr val="002060"/>
                </a:solidFill>
                <a:effectLst/>
              </a:rPr>
              <a:t> </a:t>
            </a:r>
            <a:r>
              <a:rPr lang="pl-PL" sz="3600" b="0" i="0" u="none" strike="noStrike" dirty="0" err="1">
                <a:solidFill>
                  <a:srgbClr val="002060"/>
                </a:solidFill>
                <a:effectLst/>
              </a:rPr>
              <a:t>designing</a:t>
            </a:r>
            <a:r>
              <a:rPr lang="pl-PL" sz="3600" b="0" i="0" u="none" strike="noStrike" dirty="0">
                <a:solidFill>
                  <a:srgbClr val="002060"/>
                </a:solidFill>
                <a:effectLst/>
              </a:rPr>
              <a:t> </a:t>
            </a:r>
            <a:r>
              <a:rPr lang="pl-PL" sz="3600" b="0" i="0" u="none" strike="noStrike" dirty="0" err="1">
                <a:solidFill>
                  <a:srgbClr val="002060"/>
                </a:solidFill>
                <a:effectLst/>
              </a:rPr>
              <a:t>cities</a:t>
            </a:r>
            <a:r>
              <a:rPr lang="pl-PL" sz="3600" b="0" i="0" u="none" strike="noStrike" dirty="0">
                <a:solidFill>
                  <a:srgbClr val="002060"/>
                </a:solidFill>
                <a:effectLst/>
              </a:rPr>
              <a:t> </a:t>
            </a:r>
            <a:r>
              <a:rPr lang="pl-PL" sz="3600" b="0" i="1" u="none" strike="noStrike" dirty="0">
                <a:solidFill>
                  <a:srgbClr val="002060"/>
                </a:solidFill>
                <a:effectLst/>
              </a:rPr>
              <a:t>for</a:t>
            </a:r>
            <a:r>
              <a:rPr lang="pl-PL" sz="3600" b="0" i="0" u="none" strike="noStrike" dirty="0">
                <a:solidFill>
                  <a:srgbClr val="002060"/>
                </a:solidFill>
                <a:effectLst/>
              </a:rPr>
              <a:t> and </a:t>
            </a:r>
            <a:r>
              <a:rPr lang="pl-PL" sz="3600" b="0" i="1" u="none" strike="noStrike" dirty="0">
                <a:solidFill>
                  <a:srgbClr val="002060"/>
                </a:solidFill>
                <a:effectLst/>
              </a:rPr>
              <a:t>with</a:t>
            </a:r>
            <a:r>
              <a:rPr lang="pl-PL" sz="3600" b="0" i="0" u="none" strike="noStrike" dirty="0">
                <a:solidFill>
                  <a:srgbClr val="002060"/>
                </a:solidFill>
                <a:effectLst/>
              </a:rPr>
              <a:t> </a:t>
            </a:r>
            <a:r>
              <a:rPr lang="pl-PL" sz="3600" b="0" i="0" u="none" strike="noStrike" dirty="0" err="1">
                <a:solidFill>
                  <a:srgbClr val="002060"/>
                </a:solidFill>
                <a:effectLst/>
              </a:rPr>
              <a:t>children</a:t>
            </a:r>
            <a:endParaRPr lang="pl-PL" sz="3600" dirty="0">
              <a:solidFill>
                <a:srgbClr val="002060"/>
              </a:solidFill>
            </a:endParaRPr>
          </a:p>
        </p:txBody>
      </p:sp>
      <p:sp>
        <p:nvSpPr>
          <p:cNvPr id="3" name="Symbol zastępczy zawartości 2">
            <a:extLst>
              <a:ext uri="{FF2B5EF4-FFF2-40B4-BE49-F238E27FC236}">
                <a16:creationId xmlns:a16="http://schemas.microsoft.com/office/drawing/2014/main" id="{2317B5FE-F58B-F577-B0FA-FF77C463697C}"/>
              </a:ext>
            </a:extLst>
          </p:cNvPr>
          <p:cNvSpPr>
            <a:spLocks noGrp="1"/>
          </p:cNvSpPr>
          <p:nvPr>
            <p:ph idx="1"/>
          </p:nvPr>
        </p:nvSpPr>
        <p:spPr>
          <a:xfrm>
            <a:off x="838200" y="1825625"/>
            <a:ext cx="7630862" cy="4351338"/>
          </a:xfrm>
        </p:spPr>
        <p:txBody>
          <a:bodyPr>
            <a:noAutofit/>
          </a:bodyPr>
          <a:lstStyle/>
          <a:p>
            <a:pPr marL="0" indent="0">
              <a:lnSpc>
                <a:spcPct val="150000"/>
              </a:lnSpc>
              <a:buNone/>
            </a:pPr>
            <a:r>
              <a:rPr lang="pl-PL" sz="1800" b="1" dirty="0">
                <a:solidFill>
                  <a:srgbClr val="002060"/>
                </a:solidFill>
              </a:rPr>
              <a:t>1. </a:t>
            </a:r>
            <a:r>
              <a:rPr lang="pl-PL" sz="1800" b="1" i="0" u="none" strike="noStrike" dirty="0" err="1">
                <a:solidFill>
                  <a:srgbClr val="002060"/>
                </a:solidFill>
                <a:effectLst/>
              </a:rPr>
              <a:t>Children</a:t>
            </a:r>
            <a:r>
              <a:rPr lang="pl-PL" sz="1800" b="1" i="0" u="none" strike="noStrike" dirty="0">
                <a:solidFill>
                  <a:srgbClr val="002060"/>
                </a:solidFill>
                <a:effectLst/>
              </a:rPr>
              <a:t> </a:t>
            </a:r>
            <a:r>
              <a:rPr lang="pl-PL" sz="1800" b="1" i="0" u="none" strike="noStrike" dirty="0" err="1">
                <a:solidFill>
                  <a:srgbClr val="002060"/>
                </a:solidFill>
                <a:effectLst/>
              </a:rPr>
              <a:t>teach</a:t>
            </a:r>
            <a:r>
              <a:rPr lang="pl-PL" sz="1800" b="1" i="0" u="none" strike="noStrike" dirty="0">
                <a:solidFill>
                  <a:srgbClr val="002060"/>
                </a:solidFill>
                <a:effectLst/>
              </a:rPr>
              <a:t> </a:t>
            </a:r>
            <a:r>
              <a:rPr lang="pl-PL" sz="1800" b="1" i="0" u="none" strike="noStrike" dirty="0" err="1">
                <a:solidFill>
                  <a:srgbClr val="002060"/>
                </a:solidFill>
                <a:effectLst/>
              </a:rPr>
              <a:t>empathy</a:t>
            </a:r>
            <a:r>
              <a:rPr lang="pl-PL" sz="1800" b="1" i="0" u="none" strike="noStrike" dirty="0">
                <a:solidFill>
                  <a:srgbClr val="002060"/>
                </a:solidFill>
                <a:effectLst/>
              </a:rPr>
              <a:t> and </a:t>
            </a:r>
            <a:r>
              <a:rPr lang="pl-PL" sz="1800" b="1" i="0" u="none" strike="noStrike" dirty="0" err="1">
                <a:solidFill>
                  <a:srgbClr val="002060"/>
                </a:solidFill>
                <a:effectLst/>
              </a:rPr>
              <a:t>shared</a:t>
            </a:r>
            <a:r>
              <a:rPr lang="pl-PL" sz="1800" b="1" i="0" u="none" strike="noStrike" dirty="0">
                <a:solidFill>
                  <a:srgbClr val="002060"/>
                </a:solidFill>
                <a:effectLst/>
              </a:rPr>
              <a:t> </a:t>
            </a:r>
            <a:r>
              <a:rPr lang="pl-PL" sz="1800" b="1" i="0" u="none" strike="noStrike" dirty="0" err="1">
                <a:solidFill>
                  <a:srgbClr val="002060"/>
                </a:solidFill>
                <a:effectLst/>
              </a:rPr>
              <a:t>responsibility</a:t>
            </a:r>
            <a:endParaRPr lang="pl-PL" sz="1800" b="1" i="0" u="none" strike="noStrike" dirty="0">
              <a:solidFill>
                <a:srgbClr val="002060"/>
              </a:solidFill>
              <a:effectLst/>
            </a:endParaRPr>
          </a:p>
          <a:p>
            <a:pPr marL="0" indent="0" algn="l">
              <a:lnSpc>
                <a:spcPct val="150000"/>
              </a:lnSpc>
              <a:spcBef>
                <a:spcPts val="0"/>
              </a:spcBef>
              <a:buNone/>
            </a:pPr>
            <a:r>
              <a:rPr lang="pl-PL" sz="1400" b="0" i="0" u="none" strike="noStrike" dirty="0" err="1">
                <a:solidFill>
                  <a:srgbClr val="000000"/>
                </a:solidFill>
                <a:effectLst/>
              </a:rPr>
              <a:t>Taking</a:t>
            </a:r>
            <a:r>
              <a:rPr lang="pl-PL" sz="1400" b="0" i="0" u="none" strike="noStrike" dirty="0">
                <a:solidFill>
                  <a:srgbClr val="000000"/>
                </a:solidFill>
                <a:effectLst/>
              </a:rPr>
              <a:t> </a:t>
            </a:r>
            <a:r>
              <a:rPr lang="pl-PL" sz="1400" b="0" i="0" u="none" strike="noStrike" dirty="0" err="1">
                <a:solidFill>
                  <a:srgbClr val="000000"/>
                </a:solidFill>
                <a:effectLst/>
              </a:rPr>
              <a:t>children’s</a:t>
            </a:r>
            <a:r>
              <a:rPr lang="pl-PL" sz="1400" b="0" i="0" u="none" strike="noStrike" dirty="0">
                <a:solidFill>
                  <a:srgbClr val="000000"/>
                </a:solidFill>
                <a:effectLst/>
              </a:rPr>
              <a:t> </a:t>
            </a:r>
            <a:r>
              <a:rPr lang="pl-PL" sz="1400" b="0" i="0" u="none" strike="noStrike" dirty="0" err="1">
                <a:solidFill>
                  <a:srgbClr val="000000"/>
                </a:solidFill>
                <a:effectLst/>
              </a:rPr>
              <a:t>opinions</a:t>
            </a:r>
            <a:r>
              <a:rPr lang="pl-PL" sz="1400" b="0" i="0" u="none" strike="noStrike" dirty="0">
                <a:solidFill>
                  <a:srgbClr val="000000"/>
                </a:solidFill>
                <a:effectLst/>
              </a:rPr>
              <a:t> </a:t>
            </a:r>
            <a:r>
              <a:rPr lang="pl-PL" sz="1400" b="0" i="0" u="none" strike="noStrike" dirty="0" err="1">
                <a:solidFill>
                  <a:srgbClr val="000000"/>
                </a:solidFill>
                <a:effectLst/>
              </a:rPr>
              <a:t>into</a:t>
            </a:r>
            <a:r>
              <a:rPr lang="pl-PL" sz="1400" b="0" i="0" u="none" strike="noStrike" dirty="0">
                <a:solidFill>
                  <a:srgbClr val="000000"/>
                </a:solidFill>
                <a:effectLst/>
              </a:rPr>
              <a:t> </a:t>
            </a:r>
            <a:r>
              <a:rPr lang="pl-PL" sz="1400" b="0" i="0" u="none" strike="noStrike" dirty="0" err="1">
                <a:solidFill>
                  <a:srgbClr val="000000"/>
                </a:solidFill>
                <a:effectLst/>
              </a:rPr>
              <a:t>account</a:t>
            </a:r>
            <a:r>
              <a:rPr lang="pl-PL" sz="1400" b="0" i="0" u="none" strike="noStrike" dirty="0">
                <a:solidFill>
                  <a:srgbClr val="000000"/>
                </a:solidFill>
                <a:effectLst/>
              </a:rPr>
              <a:t> </a:t>
            </a:r>
            <a:r>
              <a:rPr lang="pl-PL" sz="1400" b="0" i="0" u="none" strike="noStrike" dirty="0" err="1">
                <a:solidFill>
                  <a:srgbClr val="000000"/>
                </a:solidFill>
                <a:effectLst/>
              </a:rPr>
              <a:t>helps</a:t>
            </a:r>
            <a:r>
              <a:rPr lang="pl-PL" sz="1400" b="0" i="0" u="none" strike="noStrike" dirty="0">
                <a:solidFill>
                  <a:srgbClr val="000000"/>
                </a:solidFill>
                <a:effectLst/>
              </a:rPr>
              <a:t> </a:t>
            </a:r>
            <a:r>
              <a:rPr lang="pl-PL" sz="1400" b="0" i="0" u="none" strike="noStrike" dirty="0" err="1">
                <a:solidFill>
                  <a:srgbClr val="000000"/>
                </a:solidFill>
                <a:effectLst/>
              </a:rPr>
              <a:t>raise</a:t>
            </a:r>
            <a:r>
              <a:rPr lang="pl-PL" sz="1400" b="0" i="0" u="none" strike="noStrike" dirty="0">
                <a:solidFill>
                  <a:srgbClr val="000000"/>
                </a:solidFill>
                <a:effectLst/>
              </a:rPr>
              <a:t> </a:t>
            </a:r>
            <a:r>
              <a:rPr lang="pl-PL" sz="1400" b="0" i="0" u="none" strike="noStrike" dirty="0" err="1">
                <a:solidFill>
                  <a:srgbClr val="000000"/>
                </a:solidFill>
                <a:effectLst/>
              </a:rPr>
              <a:t>future</a:t>
            </a:r>
            <a:r>
              <a:rPr lang="pl-PL" sz="1400" b="0" i="0" u="none" strike="noStrike" dirty="0">
                <a:solidFill>
                  <a:srgbClr val="000000"/>
                </a:solidFill>
                <a:effectLst/>
              </a:rPr>
              <a:t> </a:t>
            </a:r>
            <a:r>
              <a:rPr lang="pl-PL" sz="1400" b="0" i="0" u="none" strike="noStrike" dirty="0" err="1">
                <a:solidFill>
                  <a:srgbClr val="000000"/>
                </a:solidFill>
                <a:effectLst/>
              </a:rPr>
              <a:t>adults</a:t>
            </a:r>
            <a:r>
              <a:rPr lang="pl-PL" sz="1400" b="0" i="0" u="none" strike="noStrike" dirty="0">
                <a:solidFill>
                  <a:srgbClr val="000000"/>
                </a:solidFill>
                <a:effectLst/>
              </a:rPr>
              <a:t> </a:t>
            </a:r>
            <a:r>
              <a:rPr lang="pl-PL" sz="1400" b="0" i="0" u="none" strike="noStrike" dirty="0" err="1">
                <a:solidFill>
                  <a:srgbClr val="000000"/>
                </a:solidFill>
                <a:effectLst/>
              </a:rPr>
              <a:t>who</a:t>
            </a:r>
            <a:r>
              <a:rPr lang="pl-PL" sz="1400" b="0" i="0" u="none" strike="noStrike" dirty="0">
                <a:solidFill>
                  <a:srgbClr val="000000"/>
                </a:solidFill>
                <a:effectLst/>
              </a:rPr>
              <a:t> </a:t>
            </a:r>
            <a:r>
              <a:rPr lang="pl-PL" sz="1400" b="0" i="0" u="none" strike="noStrike" dirty="0" err="1">
                <a:solidFill>
                  <a:srgbClr val="000000"/>
                </a:solidFill>
                <a:effectLst/>
              </a:rPr>
              <a:t>understand</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what</a:t>
            </a:r>
            <a:r>
              <a:rPr lang="pl-PL" sz="1400" b="0" i="0" u="none" strike="noStrike" dirty="0">
                <a:solidFill>
                  <a:srgbClr val="000000"/>
                </a:solidFill>
                <a:effectLst/>
              </a:rPr>
              <a:t> </a:t>
            </a:r>
            <a:r>
              <a:rPr lang="pl-PL" sz="1400" b="0" i="0" u="none" strike="noStrike" dirty="0" err="1">
                <a:solidFill>
                  <a:srgbClr val="000000"/>
                </a:solidFill>
                <a:effectLst/>
              </a:rPr>
              <a:t>others</a:t>
            </a:r>
            <a:r>
              <a:rPr lang="pl-PL" sz="1400" b="0" i="0" u="none" strike="noStrike" dirty="0">
                <a:solidFill>
                  <a:srgbClr val="000000"/>
                </a:solidFill>
                <a:effectLst/>
              </a:rPr>
              <a:t> </a:t>
            </a:r>
            <a:r>
              <a:rPr lang="pl-PL" sz="1400" b="0" i="0" u="none" strike="noStrike" dirty="0" err="1">
                <a:solidFill>
                  <a:srgbClr val="000000"/>
                </a:solidFill>
                <a:effectLst/>
              </a:rPr>
              <a:t>feel</a:t>
            </a:r>
            <a:r>
              <a:rPr lang="pl-PL" sz="1400" b="0" i="0" u="none" strike="noStrike" dirty="0">
                <a:solidFill>
                  <a:srgbClr val="000000"/>
                </a:solidFill>
                <a:effectLst/>
              </a:rPr>
              <a:t> and </a:t>
            </a:r>
            <a:r>
              <a:rPr lang="pl-PL" sz="1400" b="0" i="0" u="none" strike="noStrike" dirty="0" err="1">
                <a:solidFill>
                  <a:srgbClr val="000000"/>
                </a:solidFill>
                <a:effectLst/>
              </a:rPr>
              <a:t>need</a:t>
            </a:r>
            <a:r>
              <a:rPr lang="pl-PL" sz="1400" b="0" i="0" u="none" strike="noStrike" dirty="0">
                <a:solidFill>
                  <a:srgbClr val="000000"/>
                </a:solidFill>
                <a:effectLst/>
              </a:rPr>
              <a:t> – </a:t>
            </a:r>
            <a:r>
              <a:rPr lang="pl-PL" sz="1400" b="0" i="0" u="none" strike="noStrike" dirty="0" err="1">
                <a:solidFill>
                  <a:srgbClr val="000000"/>
                </a:solidFill>
                <a:effectLst/>
              </a:rPr>
              <a:t>matters</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err="1">
                <a:solidFill>
                  <a:srgbClr val="000000"/>
                </a:solidFill>
                <a:effectLst/>
              </a:rPr>
              <a:t>It’s</a:t>
            </a:r>
            <a:r>
              <a:rPr lang="pl-PL" sz="1400" b="0" i="0" u="none" strike="noStrike" dirty="0">
                <a:solidFill>
                  <a:srgbClr val="000000"/>
                </a:solidFill>
                <a:effectLst/>
              </a:rPr>
              <a:t> </a:t>
            </a:r>
            <a:r>
              <a:rPr lang="pl-PL" sz="1400" b="0" i="0" u="none" strike="noStrike" dirty="0" err="1">
                <a:solidFill>
                  <a:srgbClr val="000000"/>
                </a:solidFill>
                <a:effectLst/>
              </a:rPr>
              <a:t>an</a:t>
            </a:r>
            <a:r>
              <a:rPr lang="pl-PL" sz="1400" b="0" i="0" u="none" strike="noStrike" dirty="0">
                <a:solidFill>
                  <a:srgbClr val="000000"/>
                </a:solidFill>
                <a:effectLst/>
              </a:rPr>
              <a:t> investment in a </a:t>
            </a:r>
            <a:r>
              <a:rPr lang="pl-PL" sz="1400" b="0" i="0" u="none" strike="noStrike" dirty="0" err="1">
                <a:solidFill>
                  <a:srgbClr val="000000"/>
                </a:solidFill>
                <a:effectLst/>
              </a:rPr>
              <a:t>generation</a:t>
            </a:r>
            <a:r>
              <a:rPr lang="pl-PL" sz="1400" b="0" i="0" u="none" strike="noStrike" dirty="0">
                <a:solidFill>
                  <a:srgbClr val="000000"/>
                </a:solidFill>
                <a:effectLst/>
              </a:rPr>
              <a:t> </a:t>
            </a:r>
            <a:r>
              <a:rPr lang="pl-PL" sz="1400" b="0" i="0" u="none" strike="noStrike" dirty="0" err="1">
                <a:solidFill>
                  <a:srgbClr val="000000"/>
                </a:solidFill>
                <a:effectLst/>
              </a:rPr>
              <a:t>that</a:t>
            </a:r>
            <a:r>
              <a:rPr lang="pl-PL" sz="1400" b="0" i="0" u="none" strike="noStrike" dirty="0">
                <a:solidFill>
                  <a:srgbClr val="000000"/>
                </a:solidFill>
                <a:effectLst/>
              </a:rPr>
              <a:t> </a:t>
            </a:r>
            <a:r>
              <a:rPr lang="pl-PL" sz="1400" b="0" i="0" u="none" strike="noStrike" dirty="0" err="1">
                <a:solidFill>
                  <a:srgbClr val="000000"/>
                </a:solidFill>
                <a:effectLst/>
              </a:rPr>
              <a:t>will</a:t>
            </a:r>
            <a:r>
              <a:rPr lang="pl-PL" sz="1400" b="0" i="0" u="none" strike="noStrike" dirty="0">
                <a:solidFill>
                  <a:srgbClr val="000000"/>
                </a:solidFill>
                <a:effectLst/>
              </a:rPr>
              <a:t> one </a:t>
            </a:r>
            <a:r>
              <a:rPr lang="pl-PL" sz="1400" b="0" i="0" u="none" strike="noStrike" dirty="0" err="1">
                <a:solidFill>
                  <a:srgbClr val="000000"/>
                </a:solidFill>
                <a:effectLst/>
              </a:rPr>
              <a:t>day</a:t>
            </a:r>
            <a:r>
              <a:rPr lang="pl-PL" sz="1400" b="0" i="0" u="none" strike="noStrike" dirty="0">
                <a:solidFill>
                  <a:srgbClr val="000000"/>
                </a:solidFill>
                <a:effectLst/>
              </a:rPr>
              <a:t> </a:t>
            </a:r>
            <a:r>
              <a:rPr lang="pl-PL" sz="1400" b="0" i="0" u="none" strike="noStrike" dirty="0" err="1">
                <a:solidFill>
                  <a:srgbClr val="000000"/>
                </a:solidFill>
                <a:effectLst/>
              </a:rPr>
              <a:t>ask</a:t>
            </a:r>
            <a:r>
              <a:rPr lang="pl-PL" sz="1400" b="0" i="0" u="none" strike="noStrike" dirty="0">
                <a:solidFill>
                  <a:srgbClr val="000000"/>
                </a:solidFill>
                <a:effectLst/>
              </a:rPr>
              <a:t>, “</a:t>
            </a:r>
            <a:r>
              <a:rPr lang="pl-PL" sz="1400" b="0" i="0" u="none" strike="noStrike" dirty="0" err="1">
                <a:solidFill>
                  <a:srgbClr val="000000"/>
                </a:solidFill>
                <a:effectLst/>
              </a:rPr>
              <a:t>What</a:t>
            </a:r>
            <a:r>
              <a:rPr lang="pl-PL" sz="1400" b="0" i="0" u="none" strike="noStrike" dirty="0">
                <a:solidFill>
                  <a:srgbClr val="000000"/>
                </a:solidFill>
                <a:effectLst/>
              </a:rPr>
              <a:t> do </a:t>
            </a:r>
            <a:r>
              <a:rPr lang="pl-PL" sz="1400" b="0" i="0" u="none" strike="noStrike" dirty="0" err="1">
                <a:solidFill>
                  <a:srgbClr val="000000"/>
                </a:solidFill>
                <a:effectLst/>
              </a:rPr>
              <a:t>you</a:t>
            </a:r>
            <a:r>
              <a:rPr lang="pl-PL" sz="1400" b="0" i="0" u="none" strike="noStrike" dirty="0">
                <a:solidFill>
                  <a:srgbClr val="000000"/>
                </a:solidFill>
                <a:effectLst/>
              </a:rPr>
              <a:t> </a:t>
            </a:r>
            <a:r>
              <a:rPr lang="pl-PL" sz="1400" b="0" i="0" u="none" strike="noStrike" dirty="0" err="1">
                <a:solidFill>
                  <a:srgbClr val="000000"/>
                </a:solidFill>
                <a:effectLst/>
              </a:rPr>
              <a:t>need</a:t>
            </a:r>
            <a:r>
              <a:rPr lang="pl-PL" sz="1400" b="0" i="0" u="none" strike="noStrike" dirty="0">
                <a:solidFill>
                  <a:srgbClr val="000000"/>
                </a:solidFill>
                <a:effectLst/>
              </a:rPr>
              <a:t>?” </a:t>
            </a:r>
            <a:r>
              <a:rPr lang="pl-PL" sz="1400" b="0" i="0" u="none" strike="noStrike" dirty="0" err="1">
                <a:solidFill>
                  <a:srgbClr val="000000"/>
                </a:solidFill>
                <a:effectLst/>
              </a:rPr>
              <a:t>instead</a:t>
            </a:r>
            <a:r>
              <a:rPr lang="pl-PL" sz="1400" b="0" i="0" u="none" strike="noStrike" dirty="0">
                <a:solidFill>
                  <a:srgbClr val="000000"/>
                </a:solidFill>
                <a:effectLst/>
              </a:rPr>
              <a:t> of </a:t>
            </a:r>
            <a:r>
              <a:rPr lang="pl-PL" sz="1400" b="0" i="0" u="none" strike="noStrike" dirty="0" err="1">
                <a:solidFill>
                  <a:srgbClr val="000000"/>
                </a:solidFill>
                <a:effectLst/>
              </a:rPr>
              <a:t>designing</a:t>
            </a:r>
            <a:r>
              <a:rPr lang="pl-PL" sz="1400" b="0" i="0" u="none" strike="noStrike" dirty="0">
                <a:solidFill>
                  <a:srgbClr val="000000"/>
                </a:solidFill>
                <a:effectLst/>
              </a:rPr>
              <a:t> the </a:t>
            </a:r>
            <a:r>
              <a:rPr lang="pl-PL" sz="1400" b="0" i="0" u="none" strike="noStrike" dirty="0" err="1">
                <a:solidFill>
                  <a:srgbClr val="000000"/>
                </a:solidFill>
                <a:effectLst/>
              </a:rPr>
              <a:t>world</a:t>
            </a:r>
            <a:r>
              <a:rPr lang="pl-PL" sz="1400" b="0" i="0" u="none" strike="noStrike" dirty="0">
                <a:solidFill>
                  <a:srgbClr val="000000"/>
                </a:solidFill>
                <a:effectLst/>
              </a:rPr>
              <a:t> </a:t>
            </a:r>
            <a:r>
              <a:rPr lang="pl-PL" sz="1400" b="0" i="0" u="none" strike="noStrike" dirty="0" err="1">
                <a:solidFill>
                  <a:srgbClr val="000000"/>
                </a:solidFill>
                <a:effectLst/>
              </a:rPr>
              <a:t>only</a:t>
            </a:r>
            <a:r>
              <a:rPr lang="pl-PL" sz="1400" b="0" i="0" u="none" strike="noStrike" dirty="0">
                <a:solidFill>
                  <a:srgbClr val="000000"/>
                </a:solidFill>
                <a:effectLst/>
              </a:rPr>
              <a:t> for </a:t>
            </a:r>
            <a:r>
              <a:rPr lang="pl-PL" sz="1400" b="0" i="0" u="none" strike="noStrike" dirty="0" err="1">
                <a:solidFill>
                  <a:srgbClr val="000000"/>
                </a:solidFill>
                <a:effectLst/>
              </a:rPr>
              <a:t>themselves</a:t>
            </a:r>
            <a:r>
              <a:rPr lang="pl-PL" sz="1400" b="0" i="0" u="none" strike="noStrike" dirty="0">
                <a:solidFill>
                  <a:srgbClr val="000000"/>
                </a:solidFill>
                <a:effectLst/>
              </a:rPr>
              <a:t>.</a:t>
            </a:r>
          </a:p>
          <a:p>
            <a:pPr marL="0" indent="0">
              <a:lnSpc>
                <a:spcPct val="150000"/>
              </a:lnSpc>
              <a:buNone/>
            </a:pPr>
            <a:r>
              <a:rPr lang="pl-PL" sz="1800" b="1" dirty="0">
                <a:solidFill>
                  <a:srgbClr val="002060"/>
                </a:solidFill>
              </a:rPr>
              <a:t>2. </a:t>
            </a:r>
            <a:r>
              <a:rPr lang="pl-PL" sz="1800" b="1" dirty="0" err="1">
                <a:solidFill>
                  <a:srgbClr val="002060"/>
                </a:solidFill>
              </a:rPr>
              <a:t>They</a:t>
            </a:r>
            <a:r>
              <a:rPr lang="pl-PL" sz="1800" b="1" dirty="0">
                <a:solidFill>
                  <a:srgbClr val="002060"/>
                </a:solidFill>
              </a:rPr>
              <a:t> </a:t>
            </a:r>
            <a:r>
              <a:rPr lang="pl-PL" sz="1800" b="1" dirty="0" err="1">
                <a:solidFill>
                  <a:srgbClr val="002060"/>
                </a:solidFill>
              </a:rPr>
              <a:t>bring</a:t>
            </a:r>
            <a:r>
              <a:rPr lang="pl-PL" sz="1800" b="1" dirty="0">
                <a:solidFill>
                  <a:srgbClr val="002060"/>
                </a:solidFill>
              </a:rPr>
              <a:t> a </a:t>
            </a:r>
            <a:r>
              <a:rPr lang="pl-PL" sz="1800" b="1" dirty="0" err="1">
                <a:solidFill>
                  <a:srgbClr val="002060"/>
                </a:solidFill>
              </a:rPr>
              <a:t>new</a:t>
            </a:r>
            <a:r>
              <a:rPr lang="pl-PL" sz="1800" b="1" dirty="0">
                <a:solidFill>
                  <a:srgbClr val="002060"/>
                </a:solidFill>
              </a:rPr>
              <a:t> </a:t>
            </a:r>
            <a:r>
              <a:rPr lang="pl-PL" sz="1800" b="1" dirty="0" err="1">
                <a:solidFill>
                  <a:srgbClr val="002060"/>
                </a:solidFill>
              </a:rPr>
              <a:t>perspective</a:t>
            </a:r>
            <a:endParaRPr lang="pl-PL" sz="1800" b="1" dirty="0">
              <a:solidFill>
                <a:srgbClr val="002060"/>
              </a:solidFill>
            </a:endParaRPr>
          </a:p>
          <a:p>
            <a:pPr marL="0" indent="0">
              <a:lnSpc>
                <a:spcPct val="150000"/>
              </a:lnSpc>
              <a:spcBef>
                <a:spcPts val="0"/>
              </a:spcBef>
              <a:buNone/>
            </a:pPr>
            <a:r>
              <a:rPr lang="pl-PL" sz="1400" dirty="0" err="1">
                <a:solidFill>
                  <a:srgbClr val="000000"/>
                </a:solidFill>
              </a:rPr>
              <a:t>Children</a:t>
            </a:r>
            <a:r>
              <a:rPr lang="pl-PL" sz="1400" dirty="0">
                <a:solidFill>
                  <a:srgbClr val="000000"/>
                </a:solidFill>
              </a:rPr>
              <a:t> </a:t>
            </a:r>
            <a:r>
              <a:rPr lang="pl-PL" sz="1400" dirty="0" err="1">
                <a:solidFill>
                  <a:srgbClr val="000000"/>
                </a:solidFill>
              </a:rPr>
              <a:t>can</a:t>
            </a:r>
            <a:r>
              <a:rPr lang="pl-PL" sz="1400" dirty="0">
                <a:solidFill>
                  <a:srgbClr val="000000"/>
                </a:solidFill>
              </a:rPr>
              <a:t> </a:t>
            </a:r>
            <a:r>
              <a:rPr lang="pl-PL" sz="1400" dirty="0" err="1">
                <a:solidFill>
                  <a:srgbClr val="000000"/>
                </a:solidFill>
              </a:rPr>
              <a:t>notice</a:t>
            </a:r>
            <a:r>
              <a:rPr lang="pl-PL" sz="1400" dirty="0">
                <a:solidFill>
                  <a:srgbClr val="000000"/>
                </a:solidFill>
              </a:rPr>
              <a:t> </a:t>
            </a:r>
            <a:r>
              <a:rPr lang="pl-PL" sz="1400" dirty="0" err="1">
                <a:solidFill>
                  <a:srgbClr val="000000"/>
                </a:solidFill>
              </a:rPr>
              <a:t>things</a:t>
            </a:r>
            <a:r>
              <a:rPr lang="pl-PL" sz="1400" dirty="0">
                <a:solidFill>
                  <a:srgbClr val="000000"/>
                </a:solidFill>
              </a:rPr>
              <a:t> </a:t>
            </a:r>
            <a:r>
              <a:rPr lang="pl-PL" sz="1400" dirty="0" err="1">
                <a:solidFill>
                  <a:srgbClr val="000000"/>
                </a:solidFill>
              </a:rPr>
              <a:t>that</a:t>
            </a:r>
            <a:r>
              <a:rPr lang="pl-PL" sz="1400" dirty="0">
                <a:solidFill>
                  <a:srgbClr val="000000"/>
                </a:solidFill>
              </a:rPr>
              <a:t> </a:t>
            </a:r>
            <a:r>
              <a:rPr lang="pl-PL" sz="1400" dirty="0" err="1">
                <a:solidFill>
                  <a:srgbClr val="000000"/>
                </a:solidFill>
              </a:rPr>
              <a:t>adults</a:t>
            </a:r>
            <a:r>
              <a:rPr lang="pl-PL" sz="1400" dirty="0">
                <a:solidFill>
                  <a:srgbClr val="000000"/>
                </a:solidFill>
              </a:rPr>
              <a:t> – </a:t>
            </a:r>
            <a:r>
              <a:rPr lang="pl-PL" sz="1400" dirty="0" err="1">
                <a:solidFill>
                  <a:srgbClr val="000000"/>
                </a:solidFill>
              </a:rPr>
              <a:t>accustomed</a:t>
            </a:r>
            <a:r>
              <a:rPr lang="pl-PL" sz="1400" dirty="0">
                <a:solidFill>
                  <a:srgbClr val="000000"/>
                </a:solidFill>
              </a:rPr>
              <a:t> to </a:t>
            </a:r>
            <a:r>
              <a:rPr lang="pl-PL" sz="1400" dirty="0" err="1">
                <a:solidFill>
                  <a:srgbClr val="000000"/>
                </a:solidFill>
              </a:rPr>
              <a:t>procedures</a:t>
            </a:r>
            <a:r>
              <a:rPr lang="pl-PL" sz="1400" dirty="0">
                <a:solidFill>
                  <a:srgbClr val="000000"/>
                </a:solidFill>
              </a:rPr>
              <a:t> and design </a:t>
            </a:r>
            <a:r>
              <a:rPr lang="pl-PL" sz="1400" dirty="0" err="1">
                <a:solidFill>
                  <a:srgbClr val="000000"/>
                </a:solidFill>
              </a:rPr>
              <a:t>standards</a:t>
            </a:r>
            <a:r>
              <a:rPr lang="pl-PL" sz="1400" dirty="0">
                <a:solidFill>
                  <a:srgbClr val="000000"/>
                </a:solidFill>
              </a:rPr>
              <a:t>  – </a:t>
            </a:r>
            <a:r>
              <a:rPr lang="pl-PL" sz="1400" dirty="0" err="1">
                <a:solidFill>
                  <a:srgbClr val="000000"/>
                </a:solidFill>
              </a:rPr>
              <a:t>often</a:t>
            </a:r>
            <a:r>
              <a:rPr lang="pl-PL" sz="1400" dirty="0">
                <a:solidFill>
                  <a:srgbClr val="000000"/>
                </a:solidFill>
              </a:rPr>
              <a:t> </a:t>
            </a:r>
            <a:r>
              <a:rPr lang="pl-PL" sz="1400" dirty="0" err="1">
                <a:solidFill>
                  <a:srgbClr val="000000"/>
                </a:solidFill>
              </a:rPr>
              <a:t>overlook</a:t>
            </a:r>
            <a:r>
              <a:rPr lang="pl-PL" sz="1400" dirty="0">
                <a:solidFill>
                  <a:srgbClr val="000000"/>
                </a:solidFill>
              </a:rPr>
              <a:t>.</a:t>
            </a:r>
            <a:br>
              <a:rPr lang="pl-PL" sz="1400" dirty="0">
                <a:solidFill>
                  <a:srgbClr val="000000"/>
                </a:solidFill>
              </a:rPr>
            </a:br>
            <a:r>
              <a:rPr lang="pl-PL" sz="1400" dirty="0" err="1">
                <a:solidFill>
                  <a:srgbClr val="000000"/>
                </a:solidFill>
              </a:rPr>
              <a:t>Their</a:t>
            </a:r>
            <a:r>
              <a:rPr lang="pl-PL" sz="1400" dirty="0">
                <a:solidFill>
                  <a:srgbClr val="000000"/>
                </a:solidFill>
              </a:rPr>
              <a:t> </a:t>
            </a:r>
            <a:r>
              <a:rPr lang="pl-PL" sz="1400" dirty="0" err="1">
                <a:solidFill>
                  <a:srgbClr val="000000"/>
                </a:solidFill>
              </a:rPr>
              <a:t>way</a:t>
            </a:r>
            <a:r>
              <a:rPr lang="pl-PL" sz="1400" dirty="0">
                <a:solidFill>
                  <a:srgbClr val="000000"/>
                </a:solidFill>
              </a:rPr>
              <a:t> of </a:t>
            </a:r>
            <a:r>
              <a:rPr lang="pl-PL" sz="1400" dirty="0" err="1">
                <a:solidFill>
                  <a:srgbClr val="000000"/>
                </a:solidFill>
              </a:rPr>
              <a:t>thinking</a:t>
            </a:r>
            <a:r>
              <a:rPr lang="pl-PL" sz="1400" dirty="0">
                <a:solidFill>
                  <a:srgbClr val="000000"/>
                </a:solidFill>
              </a:rPr>
              <a:t> </a:t>
            </a:r>
            <a:r>
              <a:rPr lang="pl-PL" sz="1400" dirty="0" err="1">
                <a:solidFill>
                  <a:srgbClr val="000000"/>
                </a:solidFill>
              </a:rPr>
              <a:t>is</a:t>
            </a:r>
            <a:r>
              <a:rPr lang="pl-PL" sz="1400" dirty="0">
                <a:solidFill>
                  <a:srgbClr val="000000"/>
                </a:solidFill>
              </a:rPr>
              <a:t> </a:t>
            </a:r>
            <a:r>
              <a:rPr lang="pl-PL" sz="1400" dirty="0" err="1">
                <a:solidFill>
                  <a:srgbClr val="000000"/>
                </a:solidFill>
              </a:rPr>
              <a:t>simpler</a:t>
            </a:r>
            <a:r>
              <a:rPr lang="pl-PL" sz="1400" dirty="0">
                <a:solidFill>
                  <a:srgbClr val="000000"/>
                </a:solidFill>
              </a:rPr>
              <a:t>, </a:t>
            </a:r>
            <a:r>
              <a:rPr lang="pl-PL" sz="1400" dirty="0" err="1">
                <a:solidFill>
                  <a:srgbClr val="000000"/>
                </a:solidFill>
              </a:rPr>
              <a:t>more</a:t>
            </a:r>
            <a:r>
              <a:rPr lang="pl-PL" sz="1400" dirty="0">
                <a:solidFill>
                  <a:srgbClr val="000000"/>
                </a:solidFill>
              </a:rPr>
              <a:t> </a:t>
            </a:r>
            <a:r>
              <a:rPr lang="pl-PL" sz="1400" dirty="0" err="1">
                <a:solidFill>
                  <a:srgbClr val="000000"/>
                </a:solidFill>
              </a:rPr>
              <a:t>intuitive</a:t>
            </a:r>
            <a:r>
              <a:rPr lang="pl-PL" sz="1400" dirty="0">
                <a:solidFill>
                  <a:srgbClr val="000000"/>
                </a:solidFill>
              </a:rPr>
              <a:t> and open, </a:t>
            </a:r>
            <a:r>
              <a:rPr lang="pl-PL" sz="1400" dirty="0" err="1">
                <a:solidFill>
                  <a:srgbClr val="000000"/>
                </a:solidFill>
              </a:rPr>
              <a:t>which</a:t>
            </a:r>
            <a:r>
              <a:rPr lang="pl-PL" sz="1400" dirty="0">
                <a:solidFill>
                  <a:srgbClr val="000000"/>
                </a:solidFill>
              </a:rPr>
              <a:t> </a:t>
            </a:r>
            <a:r>
              <a:rPr lang="pl-PL" sz="1400" dirty="0" err="1">
                <a:solidFill>
                  <a:srgbClr val="000000"/>
                </a:solidFill>
              </a:rPr>
              <a:t>can</a:t>
            </a:r>
            <a:r>
              <a:rPr lang="pl-PL" sz="1400" dirty="0">
                <a:solidFill>
                  <a:srgbClr val="000000"/>
                </a:solidFill>
              </a:rPr>
              <a:t> </a:t>
            </a:r>
            <a:r>
              <a:rPr lang="pl-PL" sz="1400" dirty="0" err="1">
                <a:solidFill>
                  <a:srgbClr val="000000"/>
                </a:solidFill>
              </a:rPr>
              <a:t>lead</a:t>
            </a:r>
            <a:r>
              <a:rPr lang="pl-PL" sz="1400" dirty="0">
                <a:solidFill>
                  <a:srgbClr val="000000"/>
                </a:solidFill>
              </a:rPr>
              <a:t> to </a:t>
            </a:r>
            <a:r>
              <a:rPr lang="pl-PL" sz="1400" dirty="0" err="1">
                <a:solidFill>
                  <a:srgbClr val="000000"/>
                </a:solidFill>
              </a:rPr>
              <a:t>more</a:t>
            </a:r>
            <a:r>
              <a:rPr lang="pl-PL" sz="1400" dirty="0">
                <a:solidFill>
                  <a:srgbClr val="000000"/>
                </a:solidFill>
              </a:rPr>
              <a:t> </a:t>
            </a:r>
            <a:r>
              <a:rPr lang="pl-PL" sz="1400" dirty="0" err="1">
                <a:solidFill>
                  <a:srgbClr val="000000"/>
                </a:solidFill>
              </a:rPr>
              <a:t>accurate</a:t>
            </a:r>
            <a:r>
              <a:rPr lang="pl-PL" sz="1400" dirty="0">
                <a:solidFill>
                  <a:srgbClr val="000000"/>
                </a:solidFill>
              </a:rPr>
              <a:t> and </a:t>
            </a:r>
            <a:r>
              <a:rPr lang="pl-PL" sz="1400" dirty="0" err="1">
                <a:solidFill>
                  <a:srgbClr val="000000"/>
                </a:solidFill>
              </a:rPr>
              <a:t>human-centered</a:t>
            </a:r>
            <a:r>
              <a:rPr lang="pl-PL" sz="1400" dirty="0">
                <a:solidFill>
                  <a:srgbClr val="000000"/>
                </a:solidFill>
              </a:rPr>
              <a:t> </a:t>
            </a:r>
            <a:r>
              <a:rPr lang="pl-PL" sz="1400" dirty="0" err="1">
                <a:solidFill>
                  <a:srgbClr val="000000"/>
                </a:solidFill>
              </a:rPr>
              <a:t>solutions</a:t>
            </a:r>
            <a:r>
              <a:rPr lang="pl-PL" sz="1400" dirty="0">
                <a:solidFill>
                  <a:srgbClr val="000000"/>
                </a:solidFill>
              </a:rPr>
              <a:t>.</a:t>
            </a:r>
          </a:p>
        </p:txBody>
      </p:sp>
      <p:pic>
        <p:nvPicPr>
          <p:cNvPr id="4" name="Obraz 3" descr="Obraz zawierający ubrania, kreskówka, osoba&#10;&#10;Zawartość wygenerowana przez sztuczną inteligencję może być niepoprawna.">
            <a:extLst>
              <a:ext uri="{FF2B5EF4-FFF2-40B4-BE49-F238E27FC236}">
                <a16:creationId xmlns:a16="http://schemas.microsoft.com/office/drawing/2014/main" id="{78A3E576-2245-CC9C-7C9D-AA46E69BD67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469062" y="1618672"/>
            <a:ext cx="3640642" cy="4503311"/>
          </a:xfrm>
          <a:prstGeom prst="rect">
            <a:avLst/>
          </a:prstGeom>
        </p:spPr>
      </p:pic>
      <p:sp>
        <p:nvSpPr>
          <p:cNvPr id="5" name="pole tekstowe 4">
            <a:extLst>
              <a:ext uri="{FF2B5EF4-FFF2-40B4-BE49-F238E27FC236}">
                <a16:creationId xmlns:a16="http://schemas.microsoft.com/office/drawing/2014/main" id="{3B41A9E2-C689-36E3-F996-9C678D429289}"/>
              </a:ext>
            </a:extLst>
          </p:cNvPr>
          <p:cNvSpPr txBox="1"/>
          <p:nvPr/>
        </p:nvSpPr>
        <p:spPr>
          <a:xfrm>
            <a:off x="8990267" y="6121983"/>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11055012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341D9-EBB4-1A4C-7EE9-1BD475C0D07C}"/>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9393E151-B159-DE0F-63C4-7C8E76CDEF18}"/>
              </a:ext>
            </a:extLst>
          </p:cNvPr>
          <p:cNvSpPr>
            <a:spLocks noGrp="1"/>
          </p:cNvSpPr>
          <p:nvPr>
            <p:ph type="title"/>
          </p:nvPr>
        </p:nvSpPr>
        <p:spPr/>
        <p:txBody>
          <a:bodyPr>
            <a:normAutofit/>
          </a:bodyPr>
          <a:lstStyle/>
          <a:p>
            <a:r>
              <a:rPr lang="pl-PL" sz="3600" b="0" i="0" u="none" strike="noStrike" dirty="0" err="1">
                <a:solidFill>
                  <a:srgbClr val="002060"/>
                </a:solidFill>
                <a:effectLst/>
              </a:rPr>
              <a:t>Why</a:t>
            </a:r>
            <a:r>
              <a:rPr lang="pl-PL" sz="3600" b="0" i="0" u="none" strike="noStrike" dirty="0">
                <a:solidFill>
                  <a:srgbClr val="002060"/>
                </a:solidFill>
                <a:effectLst/>
              </a:rPr>
              <a:t> </a:t>
            </a:r>
            <a:r>
              <a:rPr lang="pl-PL" sz="3600" b="0" i="0" u="none" strike="noStrike" dirty="0" err="1">
                <a:solidFill>
                  <a:srgbClr val="002060"/>
                </a:solidFill>
                <a:effectLst/>
              </a:rPr>
              <a:t>it’s</a:t>
            </a:r>
            <a:r>
              <a:rPr lang="pl-PL" sz="3600" b="0" i="0" u="none" strike="noStrike" dirty="0">
                <a:solidFill>
                  <a:srgbClr val="002060"/>
                </a:solidFill>
                <a:effectLst/>
              </a:rPr>
              <a:t> </a:t>
            </a:r>
            <a:r>
              <a:rPr lang="pl-PL" sz="3600" b="0" i="0" u="none" strike="noStrike" dirty="0" err="1">
                <a:solidFill>
                  <a:srgbClr val="002060"/>
                </a:solidFill>
                <a:effectLst/>
              </a:rPr>
              <a:t>worth</a:t>
            </a:r>
            <a:r>
              <a:rPr lang="pl-PL" sz="3600" b="0" i="0" u="none" strike="noStrike" dirty="0">
                <a:solidFill>
                  <a:srgbClr val="002060"/>
                </a:solidFill>
                <a:effectLst/>
              </a:rPr>
              <a:t> </a:t>
            </a:r>
            <a:r>
              <a:rPr lang="pl-PL" sz="3600" b="0" i="0" u="none" strike="noStrike" dirty="0" err="1">
                <a:solidFill>
                  <a:srgbClr val="002060"/>
                </a:solidFill>
                <a:effectLst/>
              </a:rPr>
              <a:t>designing</a:t>
            </a:r>
            <a:r>
              <a:rPr lang="pl-PL" sz="3600" b="0" i="0" u="none" strike="noStrike" dirty="0">
                <a:solidFill>
                  <a:srgbClr val="002060"/>
                </a:solidFill>
                <a:effectLst/>
              </a:rPr>
              <a:t> </a:t>
            </a:r>
            <a:r>
              <a:rPr lang="pl-PL" sz="3600" b="0" i="0" u="none" strike="noStrike" dirty="0" err="1">
                <a:solidFill>
                  <a:srgbClr val="002060"/>
                </a:solidFill>
                <a:effectLst/>
              </a:rPr>
              <a:t>cities</a:t>
            </a:r>
            <a:r>
              <a:rPr lang="pl-PL" sz="3600" b="0" i="0" u="none" strike="noStrike" dirty="0">
                <a:solidFill>
                  <a:srgbClr val="002060"/>
                </a:solidFill>
                <a:effectLst/>
              </a:rPr>
              <a:t> </a:t>
            </a:r>
            <a:r>
              <a:rPr lang="pl-PL" sz="3600" b="0" i="1" u="none" strike="noStrike" dirty="0">
                <a:solidFill>
                  <a:srgbClr val="002060"/>
                </a:solidFill>
                <a:effectLst/>
              </a:rPr>
              <a:t>for</a:t>
            </a:r>
            <a:r>
              <a:rPr lang="pl-PL" sz="3600" b="0" i="0" u="none" strike="noStrike" dirty="0">
                <a:solidFill>
                  <a:srgbClr val="002060"/>
                </a:solidFill>
                <a:effectLst/>
              </a:rPr>
              <a:t> and </a:t>
            </a:r>
            <a:r>
              <a:rPr lang="pl-PL" sz="3600" b="0" i="1" u="none" strike="noStrike" dirty="0">
                <a:solidFill>
                  <a:srgbClr val="002060"/>
                </a:solidFill>
                <a:effectLst/>
              </a:rPr>
              <a:t>with</a:t>
            </a:r>
            <a:r>
              <a:rPr lang="pl-PL" sz="3600" b="0" i="0" u="none" strike="noStrike" dirty="0">
                <a:solidFill>
                  <a:srgbClr val="002060"/>
                </a:solidFill>
                <a:effectLst/>
              </a:rPr>
              <a:t> </a:t>
            </a:r>
            <a:r>
              <a:rPr lang="pl-PL" sz="3600" b="0" i="0" u="none" strike="noStrike" dirty="0" err="1">
                <a:solidFill>
                  <a:srgbClr val="002060"/>
                </a:solidFill>
                <a:effectLst/>
              </a:rPr>
              <a:t>children</a:t>
            </a:r>
            <a:endParaRPr lang="pl-PL" sz="3600" dirty="0">
              <a:solidFill>
                <a:srgbClr val="002060"/>
              </a:solidFill>
            </a:endParaRPr>
          </a:p>
        </p:txBody>
      </p:sp>
      <p:sp>
        <p:nvSpPr>
          <p:cNvPr id="3" name="Symbol zastępczy zawartości 2">
            <a:extLst>
              <a:ext uri="{FF2B5EF4-FFF2-40B4-BE49-F238E27FC236}">
                <a16:creationId xmlns:a16="http://schemas.microsoft.com/office/drawing/2014/main" id="{DAEB3AE8-6941-AC47-B2AE-4EBA09AE63AF}"/>
              </a:ext>
            </a:extLst>
          </p:cNvPr>
          <p:cNvSpPr>
            <a:spLocks noGrp="1"/>
          </p:cNvSpPr>
          <p:nvPr>
            <p:ph idx="1"/>
          </p:nvPr>
        </p:nvSpPr>
        <p:spPr/>
        <p:txBody>
          <a:bodyPr>
            <a:noAutofit/>
          </a:bodyPr>
          <a:lstStyle/>
          <a:p>
            <a:pPr marL="0" indent="0">
              <a:lnSpc>
                <a:spcPct val="150000"/>
              </a:lnSpc>
              <a:buNone/>
            </a:pPr>
            <a:r>
              <a:rPr lang="pl-PL" sz="1800" b="1" dirty="0">
                <a:solidFill>
                  <a:srgbClr val="002060"/>
                </a:solidFill>
              </a:rPr>
              <a:t>3. A </a:t>
            </a:r>
            <a:r>
              <a:rPr lang="pl-PL" sz="1800" b="1" dirty="0" err="1">
                <a:solidFill>
                  <a:srgbClr val="002060"/>
                </a:solidFill>
              </a:rPr>
              <a:t>city</a:t>
            </a:r>
            <a:r>
              <a:rPr lang="pl-PL" sz="1800" b="1" dirty="0">
                <a:solidFill>
                  <a:srgbClr val="002060"/>
                </a:solidFill>
              </a:rPr>
              <a:t> </a:t>
            </a:r>
            <a:r>
              <a:rPr lang="pl-PL" sz="1800" b="1" dirty="0" err="1">
                <a:solidFill>
                  <a:srgbClr val="002060"/>
                </a:solidFill>
              </a:rPr>
              <a:t>that</a:t>
            </a:r>
            <a:r>
              <a:rPr lang="pl-PL" sz="1800" b="1" dirty="0">
                <a:solidFill>
                  <a:srgbClr val="002060"/>
                </a:solidFill>
              </a:rPr>
              <a:t> </a:t>
            </a:r>
            <a:r>
              <a:rPr lang="pl-PL" sz="1800" b="1" dirty="0" err="1">
                <a:solidFill>
                  <a:srgbClr val="002060"/>
                </a:solidFill>
              </a:rPr>
              <a:t>is</a:t>
            </a:r>
            <a:r>
              <a:rPr lang="pl-PL" sz="1800" b="1" dirty="0">
                <a:solidFill>
                  <a:srgbClr val="002060"/>
                </a:solidFill>
              </a:rPr>
              <a:t> </a:t>
            </a:r>
            <a:r>
              <a:rPr lang="pl-PL" sz="1800" b="1" dirty="0" err="1">
                <a:solidFill>
                  <a:srgbClr val="002060"/>
                </a:solidFill>
              </a:rPr>
              <a:t>friendly</a:t>
            </a:r>
            <a:r>
              <a:rPr lang="pl-PL" sz="1800" b="1" dirty="0">
                <a:solidFill>
                  <a:srgbClr val="002060"/>
                </a:solidFill>
              </a:rPr>
              <a:t> to </a:t>
            </a:r>
            <a:r>
              <a:rPr lang="pl-PL" sz="1800" b="1" dirty="0" err="1">
                <a:solidFill>
                  <a:srgbClr val="002060"/>
                </a:solidFill>
              </a:rPr>
              <a:t>children</a:t>
            </a:r>
            <a:r>
              <a:rPr lang="pl-PL" sz="1800" b="1" dirty="0">
                <a:solidFill>
                  <a:srgbClr val="002060"/>
                </a:solidFill>
              </a:rPr>
              <a:t> </a:t>
            </a:r>
            <a:r>
              <a:rPr lang="pl-PL" sz="1800" b="1" dirty="0" err="1">
                <a:solidFill>
                  <a:srgbClr val="002060"/>
                </a:solidFill>
              </a:rPr>
              <a:t>is</a:t>
            </a:r>
            <a:r>
              <a:rPr lang="pl-PL" sz="1800" b="1" dirty="0">
                <a:solidFill>
                  <a:srgbClr val="002060"/>
                </a:solidFill>
              </a:rPr>
              <a:t> a </a:t>
            </a:r>
            <a:r>
              <a:rPr lang="pl-PL" sz="1800" b="1" dirty="0" err="1">
                <a:solidFill>
                  <a:srgbClr val="002060"/>
                </a:solidFill>
              </a:rPr>
              <a:t>city</a:t>
            </a:r>
            <a:r>
              <a:rPr lang="pl-PL" sz="1800" b="1" dirty="0">
                <a:solidFill>
                  <a:srgbClr val="002060"/>
                </a:solidFill>
              </a:rPr>
              <a:t> </a:t>
            </a:r>
            <a:r>
              <a:rPr lang="pl-PL" sz="1800" b="1" dirty="0" err="1">
                <a:solidFill>
                  <a:srgbClr val="002060"/>
                </a:solidFill>
              </a:rPr>
              <a:t>that</a:t>
            </a:r>
            <a:r>
              <a:rPr lang="pl-PL" sz="1800" b="1" dirty="0">
                <a:solidFill>
                  <a:srgbClr val="002060"/>
                </a:solidFill>
              </a:rPr>
              <a:t> </a:t>
            </a:r>
            <a:r>
              <a:rPr lang="pl-PL" sz="1800" b="1" dirty="0" err="1">
                <a:solidFill>
                  <a:srgbClr val="002060"/>
                </a:solidFill>
              </a:rPr>
              <a:t>is</a:t>
            </a:r>
            <a:r>
              <a:rPr lang="pl-PL" sz="1800" b="1" dirty="0">
                <a:solidFill>
                  <a:srgbClr val="002060"/>
                </a:solidFill>
              </a:rPr>
              <a:t> </a:t>
            </a:r>
            <a:r>
              <a:rPr lang="pl-PL" sz="1800" b="1" dirty="0" err="1">
                <a:solidFill>
                  <a:srgbClr val="002060"/>
                </a:solidFill>
              </a:rPr>
              <a:t>friendly</a:t>
            </a:r>
            <a:r>
              <a:rPr lang="pl-PL" sz="1800" b="1" dirty="0">
                <a:solidFill>
                  <a:srgbClr val="002060"/>
                </a:solidFill>
              </a:rPr>
              <a:t> to </a:t>
            </a:r>
            <a:r>
              <a:rPr lang="pl-PL" sz="1800" b="1" dirty="0" err="1">
                <a:solidFill>
                  <a:srgbClr val="002060"/>
                </a:solidFill>
              </a:rPr>
              <a:t>everyone</a:t>
            </a:r>
            <a:endParaRPr lang="pl-PL" sz="1800" b="1" dirty="0">
              <a:solidFill>
                <a:srgbClr val="002060"/>
              </a:solidFill>
            </a:endParaRPr>
          </a:p>
          <a:p>
            <a:pPr marL="0" indent="0">
              <a:lnSpc>
                <a:spcPct val="150000"/>
              </a:lnSpc>
              <a:spcBef>
                <a:spcPts val="0"/>
              </a:spcBef>
              <a:buNone/>
            </a:pPr>
            <a:r>
              <a:rPr lang="pl-PL" sz="1400" dirty="0">
                <a:solidFill>
                  <a:srgbClr val="000000"/>
                </a:solidFill>
              </a:rPr>
              <a:t>As Gil </a:t>
            </a:r>
            <a:r>
              <a:rPr lang="pl-PL" sz="1400" dirty="0" err="1">
                <a:solidFill>
                  <a:srgbClr val="000000"/>
                </a:solidFill>
              </a:rPr>
              <a:t>Penalosa</a:t>
            </a:r>
            <a:r>
              <a:rPr lang="pl-PL" sz="1400" dirty="0">
                <a:solidFill>
                  <a:srgbClr val="000000"/>
                </a:solidFill>
              </a:rPr>
              <a:t> (8 80 </a:t>
            </a:r>
            <a:r>
              <a:rPr lang="pl-PL" sz="1400" dirty="0" err="1">
                <a:solidFill>
                  <a:srgbClr val="000000"/>
                </a:solidFill>
              </a:rPr>
              <a:t>Cities</a:t>
            </a:r>
            <a:r>
              <a:rPr lang="pl-PL" sz="1400" dirty="0">
                <a:solidFill>
                  <a:srgbClr val="000000"/>
                </a:solidFill>
              </a:rPr>
              <a:t>) </a:t>
            </a:r>
            <a:r>
              <a:rPr lang="pl-PL" sz="1400" dirty="0" err="1">
                <a:solidFill>
                  <a:srgbClr val="000000"/>
                </a:solidFill>
              </a:rPr>
              <a:t>says</a:t>
            </a:r>
            <a:r>
              <a:rPr lang="pl-PL" sz="1400" dirty="0">
                <a:solidFill>
                  <a:srgbClr val="000000"/>
                </a:solidFill>
              </a:rPr>
              <a:t> – </a:t>
            </a:r>
            <a:r>
              <a:rPr lang="pl-PL" sz="1400" dirty="0" err="1">
                <a:solidFill>
                  <a:srgbClr val="000000"/>
                </a:solidFill>
              </a:rPr>
              <a:t>if</a:t>
            </a:r>
            <a:r>
              <a:rPr lang="pl-PL" sz="1400" dirty="0">
                <a:solidFill>
                  <a:srgbClr val="000000"/>
                </a:solidFill>
              </a:rPr>
              <a:t> a </a:t>
            </a:r>
            <a:r>
              <a:rPr lang="pl-PL" sz="1400" dirty="0" err="1">
                <a:solidFill>
                  <a:srgbClr val="000000"/>
                </a:solidFill>
              </a:rPr>
              <a:t>space</a:t>
            </a:r>
            <a:r>
              <a:rPr lang="pl-PL" sz="1400" dirty="0">
                <a:solidFill>
                  <a:srgbClr val="000000"/>
                </a:solidFill>
              </a:rPr>
              <a:t> </a:t>
            </a:r>
            <a:r>
              <a:rPr lang="pl-PL" sz="1400" dirty="0" err="1">
                <a:solidFill>
                  <a:srgbClr val="000000"/>
                </a:solidFill>
              </a:rPr>
              <a:t>works</a:t>
            </a:r>
            <a:r>
              <a:rPr lang="pl-PL" sz="1400" dirty="0">
                <a:solidFill>
                  <a:srgbClr val="000000"/>
                </a:solidFill>
              </a:rPr>
              <a:t> </a:t>
            </a:r>
            <a:r>
              <a:rPr lang="pl-PL" sz="1400" dirty="0" err="1">
                <a:solidFill>
                  <a:srgbClr val="000000"/>
                </a:solidFill>
              </a:rPr>
              <a:t>well</a:t>
            </a:r>
            <a:r>
              <a:rPr lang="pl-PL" sz="1400" dirty="0">
                <a:solidFill>
                  <a:srgbClr val="000000"/>
                </a:solidFill>
              </a:rPr>
              <a:t> for </a:t>
            </a:r>
            <a:r>
              <a:rPr lang="pl-PL" sz="1400" dirty="0" err="1">
                <a:solidFill>
                  <a:srgbClr val="000000"/>
                </a:solidFill>
              </a:rPr>
              <a:t>people</a:t>
            </a:r>
            <a:r>
              <a:rPr lang="pl-PL" sz="1400" dirty="0">
                <a:solidFill>
                  <a:srgbClr val="000000"/>
                </a:solidFill>
              </a:rPr>
              <a:t> </a:t>
            </a:r>
            <a:r>
              <a:rPr lang="pl-PL" sz="1400" dirty="0" err="1">
                <a:solidFill>
                  <a:srgbClr val="000000"/>
                </a:solidFill>
              </a:rPr>
              <a:t>aged</a:t>
            </a:r>
            <a:r>
              <a:rPr lang="pl-PL" sz="1400" dirty="0">
                <a:solidFill>
                  <a:srgbClr val="000000"/>
                </a:solidFill>
              </a:rPr>
              <a:t> 8 and 80, </a:t>
            </a:r>
            <a:r>
              <a:rPr lang="pl-PL" sz="1400" dirty="0" err="1">
                <a:solidFill>
                  <a:srgbClr val="000000"/>
                </a:solidFill>
              </a:rPr>
              <a:t>it</a:t>
            </a:r>
            <a:r>
              <a:rPr lang="pl-PL" sz="1400" dirty="0">
                <a:solidFill>
                  <a:srgbClr val="000000"/>
                </a:solidFill>
              </a:rPr>
              <a:t> </a:t>
            </a:r>
            <a:r>
              <a:rPr lang="pl-PL" sz="1400" dirty="0" err="1">
                <a:solidFill>
                  <a:srgbClr val="000000"/>
                </a:solidFill>
              </a:rPr>
              <a:t>will</a:t>
            </a:r>
            <a:r>
              <a:rPr lang="pl-PL" sz="1400" dirty="0">
                <a:solidFill>
                  <a:srgbClr val="000000"/>
                </a:solidFill>
              </a:rPr>
              <a:t> </a:t>
            </a:r>
            <a:r>
              <a:rPr lang="pl-PL" sz="1400" dirty="0" err="1">
                <a:solidFill>
                  <a:srgbClr val="000000"/>
                </a:solidFill>
              </a:rPr>
              <a:t>work</a:t>
            </a:r>
            <a:r>
              <a:rPr lang="pl-PL" sz="1400" dirty="0">
                <a:solidFill>
                  <a:srgbClr val="000000"/>
                </a:solidFill>
              </a:rPr>
              <a:t> </a:t>
            </a:r>
            <a:r>
              <a:rPr lang="pl-PL" sz="1400" dirty="0" err="1">
                <a:solidFill>
                  <a:srgbClr val="000000"/>
                </a:solidFill>
              </a:rPr>
              <a:t>well</a:t>
            </a:r>
            <a:r>
              <a:rPr lang="pl-PL" sz="1400" dirty="0">
                <a:solidFill>
                  <a:srgbClr val="000000"/>
                </a:solidFill>
              </a:rPr>
              <a:t> for </a:t>
            </a:r>
            <a:r>
              <a:rPr lang="pl-PL" sz="1400" dirty="0" err="1">
                <a:solidFill>
                  <a:srgbClr val="000000"/>
                </a:solidFill>
              </a:rPr>
              <a:t>everyone</a:t>
            </a:r>
            <a:r>
              <a:rPr lang="pl-PL" sz="1400" dirty="0">
                <a:solidFill>
                  <a:srgbClr val="000000"/>
                </a:solidFill>
              </a:rPr>
              <a:t>.</a:t>
            </a:r>
            <a:br>
              <a:rPr lang="pl-PL" sz="1400" dirty="0">
                <a:solidFill>
                  <a:srgbClr val="000000"/>
                </a:solidFill>
              </a:rPr>
            </a:br>
            <a:r>
              <a:rPr lang="pl-PL" sz="1400" dirty="0" err="1">
                <a:solidFill>
                  <a:srgbClr val="000000"/>
                </a:solidFill>
              </a:rPr>
              <a:t>Designing</a:t>
            </a:r>
            <a:r>
              <a:rPr lang="pl-PL" sz="1400" dirty="0">
                <a:solidFill>
                  <a:srgbClr val="000000"/>
                </a:solidFill>
              </a:rPr>
              <a:t> with </a:t>
            </a:r>
            <a:r>
              <a:rPr lang="pl-PL" sz="1400" dirty="0" err="1">
                <a:solidFill>
                  <a:srgbClr val="000000"/>
                </a:solidFill>
              </a:rPr>
              <a:t>children</a:t>
            </a:r>
            <a:r>
              <a:rPr lang="pl-PL" sz="1400" dirty="0">
                <a:solidFill>
                  <a:srgbClr val="000000"/>
                </a:solidFill>
              </a:rPr>
              <a:t> in </a:t>
            </a:r>
            <a:r>
              <a:rPr lang="pl-PL" sz="1400" dirty="0" err="1">
                <a:solidFill>
                  <a:srgbClr val="000000"/>
                </a:solidFill>
              </a:rPr>
              <a:t>mind</a:t>
            </a:r>
            <a:r>
              <a:rPr lang="pl-PL" sz="1400" dirty="0">
                <a:solidFill>
                  <a:srgbClr val="000000"/>
                </a:solidFill>
              </a:rPr>
              <a:t> </a:t>
            </a:r>
            <a:r>
              <a:rPr lang="en-GB" sz="1400" dirty="0">
                <a:solidFill>
                  <a:srgbClr val="000000"/>
                </a:solidFill>
                <a:hlinkClick r:id="rId2" action="ppaction://hlinksldjump"/>
              </a:rPr>
              <a:t>improves health and well-being, safety, strengthens local bonds, and supports sustainable development</a:t>
            </a:r>
            <a:r>
              <a:rPr lang="pl-PL" sz="1400" dirty="0">
                <a:solidFill>
                  <a:srgbClr val="000000"/>
                </a:solidFill>
              </a:rPr>
              <a:t>.</a:t>
            </a:r>
            <a:endParaRPr lang="pl-PL" sz="1400" b="1" dirty="0">
              <a:solidFill>
                <a:srgbClr val="002060"/>
              </a:solidFill>
            </a:endParaRPr>
          </a:p>
          <a:p>
            <a:pPr marL="0" indent="0">
              <a:lnSpc>
                <a:spcPct val="150000"/>
              </a:lnSpc>
              <a:buNone/>
            </a:pPr>
            <a:r>
              <a:rPr lang="pl-PL" sz="1800" b="1" dirty="0">
                <a:solidFill>
                  <a:srgbClr val="002060"/>
                </a:solidFill>
              </a:rPr>
              <a:t>4. </a:t>
            </a:r>
            <a:r>
              <a:rPr lang="pl-PL" sz="1800" b="1" i="0" u="none" strike="noStrike" dirty="0">
                <a:solidFill>
                  <a:srgbClr val="002060"/>
                </a:solidFill>
                <a:effectLst/>
              </a:rPr>
              <a:t>It </a:t>
            </a:r>
            <a:r>
              <a:rPr lang="pl-PL" sz="1800" b="1" i="0" u="none" strike="noStrike" dirty="0" err="1">
                <a:solidFill>
                  <a:srgbClr val="002060"/>
                </a:solidFill>
                <a:effectLst/>
              </a:rPr>
              <a:t>builds</a:t>
            </a:r>
            <a:r>
              <a:rPr lang="pl-PL" sz="1800" b="1" i="0" u="none" strike="noStrike" dirty="0">
                <a:solidFill>
                  <a:srgbClr val="002060"/>
                </a:solidFill>
                <a:effectLst/>
              </a:rPr>
              <a:t> a </a:t>
            </a:r>
            <a:r>
              <a:rPr lang="pl-PL" sz="1800" b="1" i="0" u="none" strike="noStrike" dirty="0" err="1">
                <a:solidFill>
                  <a:srgbClr val="002060"/>
                </a:solidFill>
                <a:effectLst/>
              </a:rPr>
              <a:t>sense</a:t>
            </a:r>
            <a:r>
              <a:rPr lang="pl-PL" sz="1800" b="1" i="0" u="none" strike="noStrike" dirty="0">
                <a:solidFill>
                  <a:srgbClr val="002060"/>
                </a:solidFill>
                <a:effectLst/>
              </a:rPr>
              <a:t> of </a:t>
            </a:r>
            <a:r>
              <a:rPr lang="pl-PL" sz="1800" b="1" i="0" u="none" strike="noStrike" dirty="0" err="1">
                <a:solidFill>
                  <a:srgbClr val="002060"/>
                </a:solidFill>
                <a:effectLst/>
              </a:rPr>
              <a:t>connection</a:t>
            </a:r>
            <a:r>
              <a:rPr lang="pl-PL" sz="1800" b="1" i="0" u="none" strike="noStrike" dirty="0">
                <a:solidFill>
                  <a:srgbClr val="002060"/>
                </a:solidFill>
                <a:effectLst/>
              </a:rPr>
              <a:t> and </a:t>
            </a:r>
            <a:r>
              <a:rPr lang="pl-PL" sz="1800" b="1" i="0" u="none" strike="noStrike" dirty="0" err="1">
                <a:solidFill>
                  <a:srgbClr val="002060"/>
                </a:solidFill>
                <a:effectLst/>
              </a:rPr>
              <a:t>responsibility</a:t>
            </a:r>
            <a:r>
              <a:rPr lang="pl-PL" sz="1800" b="1" i="0" u="none" strike="noStrike" dirty="0">
                <a:solidFill>
                  <a:srgbClr val="002060"/>
                </a:solidFill>
                <a:effectLst/>
              </a:rPr>
              <a:t> for a place</a:t>
            </a:r>
          </a:p>
          <a:p>
            <a:pPr marL="0" indent="0">
              <a:lnSpc>
                <a:spcPct val="150000"/>
              </a:lnSpc>
              <a:spcBef>
                <a:spcPts val="0"/>
              </a:spcBef>
              <a:buNone/>
            </a:pPr>
            <a:r>
              <a:rPr lang="pl-PL" sz="1400" dirty="0" err="1">
                <a:solidFill>
                  <a:srgbClr val="000000"/>
                </a:solidFill>
              </a:rPr>
              <a:t>Children</a:t>
            </a:r>
            <a:r>
              <a:rPr lang="pl-PL" sz="1400" dirty="0">
                <a:solidFill>
                  <a:srgbClr val="000000"/>
                </a:solidFill>
              </a:rPr>
              <a:t> </a:t>
            </a:r>
            <a:r>
              <a:rPr lang="pl-PL" sz="1400" dirty="0" err="1">
                <a:solidFill>
                  <a:srgbClr val="000000"/>
                </a:solidFill>
              </a:rPr>
              <a:t>who</a:t>
            </a:r>
            <a:r>
              <a:rPr lang="pl-PL" sz="1400" dirty="0">
                <a:solidFill>
                  <a:srgbClr val="000000"/>
                </a:solidFill>
              </a:rPr>
              <a:t> </a:t>
            </a:r>
            <a:r>
              <a:rPr lang="pl-PL" sz="1400" dirty="0" err="1">
                <a:solidFill>
                  <a:srgbClr val="000000"/>
                </a:solidFill>
              </a:rPr>
              <a:t>take</a:t>
            </a:r>
            <a:r>
              <a:rPr lang="pl-PL" sz="1400" dirty="0">
                <a:solidFill>
                  <a:srgbClr val="000000"/>
                </a:solidFill>
              </a:rPr>
              <a:t> part in </a:t>
            </a:r>
            <a:r>
              <a:rPr lang="pl-PL" sz="1400" dirty="0" err="1">
                <a:solidFill>
                  <a:srgbClr val="000000"/>
                </a:solidFill>
              </a:rPr>
              <a:t>creating</a:t>
            </a:r>
            <a:r>
              <a:rPr lang="pl-PL" sz="1400" dirty="0">
                <a:solidFill>
                  <a:srgbClr val="000000"/>
                </a:solidFill>
              </a:rPr>
              <a:t> a </a:t>
            </a:r>
            <a:r>
              <a:rPr lang="pl-PL" sz="1400" dirty="0" err="1">
                <a:solidFill>
                  <a:srgbClr val="000000"/>
                </a:solidFill>
              </a:rPr>
              <a:t>city</a:t>
            </a:r>
            <a:r>
              <a:rPr lang="pl-PL" sz="1400" dirty="0">
                <a:solidFill>
                  <a:srgbClr val="000000"/>
                </a:solidFill>
              </a:rPr>
              <a:t> </a:t>
            </a:r>
            <a:r>
              <a:rPr lang="pl-PL" sz="1400" dirty="0" err="1">
                <a:solidFill>
                  <a:srgbClr val="000000"/>
                </a:solidFill>
              </a:rPr>
              <a:t>feel</a:t>
            </a:r>
            <a:r>
              <a:rPr lang="pl-PL" sz="1400" dirty="0">
                <a:solidFill>
                  <a:srgbClr val="000000"/>
                </a:solidFill>
              </a:rPr>
              <a:t> </a:t>
            </a:r>
            <a:r>
              <a:rPr lang="pl-PL" sz="1400" dirty="0" err="1">
                <a:solidFill>
                  <a:srgbClr val="000000"/>
                </a:solidFill>
              </a:rPr>
              <a:t>that</a:t>
            </a:r>
            <a:r>
              <a:rPr lang="pl-PL" sz="1400" dirty="0">
                <a:solidFill>
                  <a:srgbClr val="000000"/>
                </a:solidFill>
              </a:rPr>
              <a:t> </a:t>
            </a:r>
            <a:r>
              <a:rPr lang="pl-PL" sz="1400" dirty="0" err="1">
                <a:solidFill>
                  <a:srgbClr val="000000"/>
                </a:solidFill>
              </a:rPr>
              <a:t>it</a:t>
            </a:r>
            <a:r>
              <a:rPr lang="pl-PL" sz="1400" dirty="0">
                <a:solidFill>
                  <a:srgbClr val="000000"/>
                </a:solidFill>
              </a:rPr>
              <a:t> </a:t>
            </a:r>
            <a:r>
              <a:rPr lang="pl-PL" sz="1400" dirty="0" err="1">
                <a:solidFill>
                  <a:srgbClr val="000000"/>
                </a:solidFill>
              </a:rPr>
              <a:t>also</a:t>
            </a:r>
            <a:r>
              <a:rPr lang="pl-PL" sz="1400" dirty="0">
                <a:solidFill>
                  <a:srgbClr val="000000"/>
                </a:solidFill>
              </a:rPr>
              <a:t> </a:t>
            </a:r>
            <a:r>
              <a:rPr lang="pl-PL" sz="1400" dirty="0" err="1">
                <a:solidFill>
                  <a:srgbClr val="000000"/>
                </a:solidFill>
              </a:rPr>
              <a:t>belongs</a:t>
            </a:r>
            <a:r>
              <a:rPr lang="pl-PL" sz="1400" dirty="0">
                <a:solidFill>
                  <a:srgbClr val="000000"/>
                </a:solidFill>
              </a:rPr>
              <a:t> to </a:t>
            </a:r>
            <a:r>
              <a:rPr lang="pl-PL" sz="1400" dirty="0" err="1">
                <a:solidFill>
                  <a:srgbClr val="000000"/>
                </a:solidFill>
              </a:rPr>
              <a:t>them</a:t>
            </a:r>
            <a:r>
              <a:rPr lang="pl-PL" sz="1400" dirty="0">
                <a:solidFill>
                  <a:srgbClr val="000000"/>
                </a:solidFill>
              </a:rPr>
              <a:t>.</a:t>
            </a:r>
            <a:br>
              <a:rPr lang="pl-PL" sz="1400" dirty="0">
                <a:solidFill>
                  <a:srgbClr val="000000"/>
                </a:solidFill>
              </a:rPr>
            </a:br>
            <a:r>
              <a:rPr lang="pl-PL" sz="1400" dirty="0" err="1">
                <a:solidFill>
                  <a:srgbClr val="000000"/>
                </a:solidFill>
              </a:rPr>
              <a:t>This</a:t>
            </a:r>
            <a:r>
              <a:rPr lang="pl-PL" sz="1400" dirty="0">
                <a:solidFill>
                  <a:srgbClr val="000000"/>
                </a:solidFill>
              </a:rPr>
              <a:t> </a:t>
            </a:r>
            <a:r>
              <a:rPr lang="pl-PL" sz="1400" dirty="0" err="1">
                <a:solidFill>
                  <a:srgbClr val="000000"/>
                </a:solidFill>
              </a:rPr>
              <a:t>strengthens</a:t>
            </a:r>
            <a:r>
              <a:rPr lang="pl-PL" sz="1400" dirty="0">
                <a:solidFill>
                  <a:srgbClr val="000000"/>
                </a:solidFill>
              </a:rPr>
              <a:t> </a:t>
            </a:r>
            <a:r>
              <a:rPr lang="pl-PL" sz="1400" dirty="0" err="1">
                <a:solidFill>
                  <a:srgbClr val="000000"/>
                </a:solidFill>
              </a:rPr>
              <a:t>local</a:t>
            </a:r>
            <a:r>
              <a:rPr lang="pl-PL" sz="1400" dirty="0">
                <a:solidFill>
                  <a:srgbClr val="000000"/>
                </a:solidFill>
              </a:rPr>
              <a:t> </a:t>
            </a:r>
            <a:r>
              <a:rPr lang="pl-PL" sz="1400" dirty="0" err="1">
                <a:solidFill>
                  <a:srgbClr val="000000"/>
                </a:solidFill>
              </a:rPr>
              <a:t>identity</a:t>
            </a:r>
            <a:r>
              <a:rPr lang="pl-PL" sz="1400" dirty="0">
                <a:solidFill>
                  <a:srgbClr val="000000"/>
                </a:solidFill>
              </a:rPr>
              <a:t> and a </a:t>
            </a:r>
            <a:r>
              <a:rPr lang="pl-PL" sz="1400" dirty="0" err="1">
                <a:solidFill>
                  <a:srgbClr val="000000"/>
                </a:solidFill>
              </a:rPr>
              <a:t>sense</a:t>
            </a:r>
            <a:r>
              <a:rPr lang="pl-PL" sz="1400" dirty="0">
                <a:solidFill>
                  <a:srgbClr val="000000"/>
                </a:solidFill>
              </a:rPr>
              <a:t> of </a:t>
            </a:r>
            <a:r>
              <a:rPr lang="pl-PL" sz="1400" dirty="0" err="1">
                <a:solidFill>
                  <a:srgbClr val="000000"/>
                </a:solidFill>
              </a:rPr>
              <a:t>community</a:t>
            </a:r>
            <a:r>
              <a:rPr lang="pl-PL" sz="1400" dirty="0">
                <a:solidFill>
                  <a:srgbClr val="000000"/>
                </a:solidFill>
              </a:rPr>
              <a:t> </a:t>
            </a:r>
            <a:r>
              <a:rPr lang="pl-PL" sz="1400" dirty="0" err="1">
                <a:solidFill>
                  <a:srgbClr val="000000"/>
                </a:solidFill>
              </a:rPr>
              <a:t>today</a:t>
            </a:r>
            <a:r>
              <a:rPr lang="pl-PL" sz="1400" dirty="0">
                <a:solidFill>
                  <a:srgbClr val="000000"/>
                </a:solidFill>
              </a:rPr>
              <a:t>, and in the </a:t>
            </a:r>
            <a:r>
              <a:rPr lang="pl-PL" sz="1400" dirty="0" err="1">
                <a:solidFill>
                  <a:srgbClr val="000000"/>
                </a:solidFill>
              </a:rPr>
              <a:t>future</a:t>
            </a:r>
            <a:r>
              <a:rPr lang="pl-PL" sz="1400" dirty="0">
                <a:solidFill>
                  <a:srgbClr val="000000"/>
                </a:solidFill>
              </a:rPr>
              <a:t> </a:t>
            </a:r>
            <a:r>
              <a:rPr lang="pl-PL" sz="1400" dirty="0" err="1">
                <a:solidFill>
                  <a:srgbClr val="000000"/>
                </a:solidFill>
              </a:rPr>
              <a:t>translates</a:t>
            </a:r>
            <a:r>
              <a:rPr lang="pl-PL" sz="1400" dirty="0">
                <a:solidFill>
                  <a:srgbClr val="000000"/>
                </a:solidFill>
              </a:rPr>
              <a:t> </a:t>
            </a:r>
            <a:r>
              <a:rPr lang="pl-PL" sz="1400" dirty="0" err="1">
                <a:solidFill>
                  <a:srgbClr val="000000"/>
                </a:solidFill>
              </a:rPr>
              <a:t>into</a:t>
            </a:r>
            <a:r>
              <a:rPr lang="pl-PL" sz="1400" dirty="0">
                <a:solidFill>
                  <a:srgbClr val="000000"/>
                </a:solidFill>
              </a:rPr>
              <a:t> </a:t>
            </a:r>
            <a:r>
              <a:rPr lang="pl-PL" sz="1400" dirty="0" err="1">
                <a:solidFill>
                  <a:srgbClr val="000000"/>
                </a:solidFill>
              </a:rPr>
              <a:t>active</a:t>
            </a:r>
            <a:r>
              <a:rPr lang="pl-PL" sz="1400" dirty="0">
                <a:solidFill>
                  <a:srgbClr val="000000"/>
                </a:solidFill>
              </a:rPr>
              <a:t> </a:t>
            </a:r>
            <a:r>
              <a:rPr lang="pl-PL" sz="1400" dirty="0" err="1">
                <a:solidFill>
                  <a:srgbClr val="000000"/>
                </a:solidFill>
              </a:rPr>
              <a:t>citizenship</a:t>
            </a:r>
            <a:r>
              <a:rPr lang="pl-PL" sz="1400" dirty="0">
                <a:solidFill>
                  <a:srgbClr val="000000"/>
                </a:solidFill>
              </a:rPr>
              <a:t> and </a:t>
            </a:r>
            <a:r>
              <a:rPr lang="pl-PL" sz="1400" dirty="0" err="1">
                <a:solidFill>
                  <a:srgbClr val="000000"/>
                </a:solidFill>
              </a:rPr>
              <a:t>care</a:t>
            </a:r>
            <a:r>
              <a:rPr lang="pl-PL" sz="1400" dirty="0">
                <a:solidFill>
                  <a:srgbClr val="000000"/>
                </a:solidFill>
              </a:rPr>
              <a:t> for </a:t>
            </a:r>
            <a:r>
              <a:rPr lang="pl-PL" sz="1400" dirty="0" err="1">
                <a:solidFill>
                  <a:srgbClr val="000000"/>
                </a:solidFill>
              </a:rPr>
              <a:t>shared</a:t>
            </a:r>
            <a:r>
              <a:rPr lang="pl-PL" sz="1400" dirty="0">
                <a:solidFill>
                  <a:srgbClr val="000000"/>
                </a:solidFill>
              </a:rPr>
              <a:t> </a:t>
            </a:r>
            <a:r>
              <a:rPr lang="pl-PL" sz="1400" dirty="0" err="1">
                <a:solidFill>
                  <a:srgbClr val="000000"/>
                </a:solidFill>
              </a:rPr>
              <a:t>spaces</a:t>
            </a:r>
            <a:r>
              <a:rPr lang="pl-PL" sz="1400" dirty="0">
                <a:solidFill>
                  <a:srgbClr val="000000"/>
                </a:solidFill>
              </a:rPr>
              <a:t>.</a:t>
            </a:r>
          </a:p>
          <a:p>
            <a:pPr marL="0" indent="0">
              <a:lnSpc>
                <a:spcPct val="150000"/>
              </a:lnSpc>
              <a:buNone/>
            </a:pPr>
            <a:r>
              <a:rPr lang="pl-PL" sz="1800" b="1" dirty="0">
                <a:solidFill>
                  <a:srgbClr val="002060"/>
                </a:solidFill>
              </a:rPr>
              <a:t>5. </a:t>
            </a:r>
            <a:r>
              <a:rPr lang="pl-PL" sz="1800" b="1" dirty="0" err="1">
                <a:solidFill>
                  <a:srgbClr val="002060"/>
                </a:solidFill>
              </a:rPr>
              <a:t>It’s</a:t>
            </a:r>
            <a:r>
              <a:rPr lang="pl-PL" sz="1800" b="1" dirty="0">
                <a:solidFill>
                  <a:srgbClr val="002060"/>
                </a:solidFill>
              </a:rPr>
              <a:t> </a:t>
            </a:r>
            <a:r>
              <a:rPr lang="pl-PL" sz="1800" b="1" dirty="0" err="1">
                <a:solidFill>
                  <a:srgbClr val="002060"/>
                </a:solidFill>
              </a:rPr>
              <a:t>an</a:t>
            </a:r>
            <a:r>
              <a:rPr lang="pl-PL" sz="1800" b="1" dirty="0">
                <a:solidFill>
                  <a:srgbClr val="002060"/>
                </a:solidFill>
              </a:rPr>
              <a:t> investment in the </a:t>
            </a:r>
            <a:r>
              <a:rPr lang="pl-PL" sz="1800" b="1" dirty="0" err="1">
                <a:solidFill>
                  <a:srgbClr val="002060"/>
                </a:solidFill>
              </a:rPr>
              <a:t>future</a:t>
            </a:r>
            <a:r>
              <a:rPr lang="pl-PL" sz="1800" b="1" dirty="0">
                <a:solidFill>
                  <a:srgbClr val="002060"/>
                </a:solidFill>
              </a:rPr>
              <a:t> of </a:t>
            </a:r>
            <a:r>
              <a:rPr lang="pl-PL" sz="1800" b="1" dirty="0" err="1">
                <a:solidFill>
                  <a:srgbClr val="002060"/>
                </a:solidFill>
              </a:rPr>
              <a:t>cities</a:t>
            </a:r>
            <a:endParaRPr lang="pl-PL" sz="1800" b="1" dirty="0">
              <a:solidFill>
                <a:srgbClr val="002060"/>
              </a:solidFill>
            </a:endParaRPr>
          </a:p>
          <a:p>
            <a:pPr marL="0" indent="0">
              <a:lnSpc>
                <a:spcPct val="150000"/>
              </a:lnSpc>
              <a:spcBef>
                <a:spcPts val="0"/>
              </a:spcBef>
              <a:buNone/>
            </a:pPr>
            <a:r>
              <a:rPr lang="pl-PL" sz="1400" dirty="0" err="1">
                <a:solidFill>
                  <a:srgbClr val="000000"/>
                </a:solidFill>
              </a:rPr>
              <a:t>Forecasts</a:t>
            </a:r>
            <a:r>
              <a:rPr lang="pl-PL" sz="1400" dirty="0">
                <a:solidFill>
                  <a:srgbClr val="000000"/>
                </a:solidFill>
              </a:rPr>
              <a:t> by the </a:t>
            </a:r>
            <a:r>
              <a:rPr lang="pl-PL" sz="1400" dirty="0" err="1">
                <a:solidFill>
                  <a:srgbClr val="000000"/>
                </a:solidFill>
              </a:rPr>
              <a:t>Polish</a:t>
            </a:r>
            <a:r>
              <a:rPr lang="pl-PL" sz="1400" dirty="0">
                <a:solidFill>
                  <a:srgbClr val="000000"/>
                </a:solidFill>
              </a:rPr>
              <a:t> Central Statistical Office (GUS) </a:t>
            </a:r>
            <a:r>
              <a:rPr lang="pl-PL" sz="1400" dirty="0" err="1">
                <a:solidFill>
                  <a:srgbClr val="000000"/>
                </a:solidFill>
              </a:rPr>
              <a:t>indicate</a:t>
            </a:r>
            <a:r>
              <a:rPr lang="pl-PL" sz="1400" dirty="0">
                <a:solidFill>
                  <a:srgbClr val="000000"/>
                </a:solidFill>
              </a:rPr>
              <a:t> </a:t>
            </a:r>
            <a:r>
              <a:rPr lang="pl-PL" sz="1400" dirty="0" err="1">
                <a:solidFill>
                  <a:srgbClr val="000000"/>
                </a:solidFill>
              </a:rPr>
              <a:t>that</a:t>
            </a:r>
            <a:r>
              <a:rPr lang="pl-PL" sz="1400" dirty="0">
                <a:solidFill>
                  <a:srgbClr val="000000"/>
                </a:solidFill>
              </a:rPr>
              <a:t> the </a:t>
            </a:r>
            <a:r>
              <a:rPr lang="pl-PL" sz="1400" dirty="0" err="1">
                <a:solidFill>
                  <a:srgbClr val="000000"/>
                </a:solidFill>
              </a:rPr>
              <a:t>number</a:t>
            </a:r>
            <a:r>
              <a:rPr lang="pl-PL" sz="1400" dirty="0">
                <a:solidFill>
                  <a:srgbClr val="000000"/>
                </a:solidFill>
              </a:rPr>
              <a:t> of </a:t>
            </a:r>
            <a:r>
              <a:rPr lang="pl-PL" sz="1400" dirty="0" err="1">
                <a:solidFill>
                  <a:srgbClr val="000000"/>
                </a:solidFill>
              </a:rPr>
              <a:t>residents</a:t>
            </a:r>
            <a:r>
              <a:rPr lang="pl-PL" sz="1400" dirty="0">
                <a:solidFill>
                  <a:srgbClr val="000000"/>
                </a:solidFill>
              </a:rPr>
              <a:t> in </a:t>
            </a:r>
            <a:r>
              <a:rPr lang="pl-PL" sz="1400" dirty="0" err="1">
                <a:solidFill>
                  <a:srgbClr val="000000"/>
                </a:solidFill>
              </a:rPr>
              <a:t>Polish</a:t>
            </a:r>
            <a:r>
              <a:rPr lang="pl-PL" sz="1400" dirty="0">
                <a:solidFill>
                  <a:srgbClr val="000000"/>
                </a:solidFill>
              </a:rPr>
              <a:t> </a:t>
            </a:r>
            <a:r>
              <a:rPr lang="pl-PL" sz="1400" dirty="0" err="1">
                <a:solidFill>
                  <a:srgbClr val="000000"/>
                </a:solidFill>
              </a:rPr>
              <a:t>cities</a:t>
            </a:r>
            <a:r>
              <a:rPr lang="pl-PL" sz="1400" dirty="0">
                <a:solidFill>
                  <a:srgbClr val="000000"/>
                </a:solidFill>
              </a:rPr>
              <a:t> </a:t>
            </a:r>
            <a:r>
              <a:rPr lang="pl-PL" sz="1400" dirty="0" err="1">
                <a:solidFill>
                  <a:srgbClr val="000000"/>
                </a:solidFill>
              </a:rPr>
              <a:t>will</a:t>
            </a:r>
            <a:r>
              <a:rPr lang="pl-PL" sz="1400" dirty="0">
                <a:solidFill>
                  <a:srgbClr val="000000"/>
                </a:solidFill>
              </a:rPr>
              <a:t> </a:t>
            </a:r>
            <a:r>
              <a:rPr lang="pl-PL" sz="1400" dirty="0" err="1">
                <a:solidFill>
                  <a:srgbClr val="000000"/>
                </a:solidFill>
              </a:rPr>
              <a:t>decline</a:t>
            </a:r>
            <a:r>
              <a:rPr lang="pl-PL" sz="1400" dirty="0">
                <a:solidFill>
                  <a:srgbClr val="000000"/>
                </a:solidFill>
              </a:rPr>
              <a:t>.</a:t>
            </a:r>
            <a:br>
              <a:rPr lang="pl-PL" sz="1400" dirty="0">
                <a:solidFill>
                  <a:srgbClr val="000000"/>
                </a:solidFill>
              </a:rPr>
            </a:br>
            <a:r>
              <a:rPr lang="pl-PL" sz="1400" dirty="0" err="1">
                <a:solidFill>
                  <a:srgbClr val="000000"/>
                </a:solidFill>
              </a:rPr>
              <a:t>That’s</a:t>
            </a:r>
            <a:r>
              <a:rPr lang="pl-PL" sz="1400" dirty="0">
                <a:solidFill>
                  <a:srgbClr val="000000"/>
                </a:solidFill>
              </a:rPr>
              <a:t> </a:t>
            </a:r>
            <a:r>
              <a:rPr lang="pl-PL" sz="1400" dirty="0" err="1">
                <a:solidFill>
                  <a:srgbClr val="000000"/>
                </a:solidFill>
              </a:rPr>
              <a:t>why</a:t>
            </a:r>
            <a:r>
              <a:rPr lang="pl-PL" sz="1400" dirty="0">
                <a:solidFill>
                  <a:srgbClr val="000000"/>
                </a:solidFill>
              </a:rPr>
              <a:t> </a:t>
            </a:r>
            <a:r>
              <a:rPr lang="pl-PL" sz="1400" dirty="0" err="1">
                <a:solidFill>
                  <a:srgbClr val="000000"/>
                </a:solidFill>
              </a:rPr>
              <a:t>it’s</a:t>
            </a:r>
            <a:r>
              <a:rPr lang="pl-PL" sz="1400" dirty="0">
                <a:solidFill>
                  <a:srgbClr val="000000"/>
                </a:solidFill>
              </a:rPr>
              <a:t> </a:t>
            </a:r>
            <a:r>
              <a:rPr lang="pl-PL" sz="1400" dirty="0" err="1">
                <a:solidFill>
                  <a:srgbClr val="000000"/>
                </a:solidFill>
              </a:rPr>
              <a:t>worth</a:t>
            </a:r>
            <a:r>
              <a:rPr lang="pl-PL" sz="1400" dirty="0">
                <a:solidFill>
                  <a:srgbClr val="000000"/>
                </a:solidFill>
              </a:rPr>
              <a:t> </a:t>
            </a:r>
            <a:r>
              <a:rPr lang="pl-PL" sz="1400" dirty="0" err="1">
                <a:solidFill>
                  <a:srgbClr val="000000"/>
                </a:solidFill>
              </a:rPr>
              <a:t>building</a:t>
            </a:r>
            <a:r>
              <a:rPr lang="pl-PL" sz="1400" dirty="0">
                <a:solidFill>
                  <a:srgbClr val="000000"/>
                </a:solidFill>
              </a:rPr>
              <a:t> </a:t>
            </a:r>
            <a:r>
              <a:rPr lang="pl-PL" sz="1400" dirty="0" err="1">
                <a:solidFill>
                  <a:srgbClr val="000000"/>
                </a:solidFill>
              </a:rPr>
              <a:t>relationships</a:t>
            </a:r>
            <a:r>
              <a:rPr lang="pl-PL" sz="1400" dirty="0">
                <a:solidFill>
                  <a:srgbClr val="000000"/>
                </a:solidFill>
              </a:rPr>
              <a:t> with the </a:t>
            </a:r>
            <a:r>
              <a:rPr lang="pl-PL" sz="1400" dirty="0" err="1">
                <a:solidFill>
                  <a:srgbClr val="000000"/>
                </a:solidFill>
              </a:rPr>
              <a:t>youngest</a:t>
            </a:r>
            <a:r>
              <a:rPr lang="pl-PL" sz="1400" dirty="0">
                <a:solidFill>
                  <a:srgbClr val="000000"/>
                </a:solidFill>
              </a:rPr>
              <a:t> </a:t>
            </a:r>
            <a:r>
              <a:rPr lang="pl-PL" sz="1400" dirty="0" err="1">
                <a:solidFill>
                  <a:srgbClr val="000000"/>
                </a:solidFill>
              </a:rPr>
              <a:t>now</a:t>
            </a:r>
            <a:r>
              <a:rPr lang="pl-PL" sz="1400" dirty="0">
                <a:solidFill>
                  <a:srgbClr val="000000"/>
                </a:solidFill>
              </a:rPr>
              <a:t> – </a:t>
            </a:r>
            <a:r>
              <a:rPr lang="pl-PL" sz="1400" dirty="0" err="1">
                <a:solidFill>
                  <a:srgbClr val="000000"/>
                </a:solidFill>
              </a:rPr>
              <a:t>so</a:t>
            </a:r>
            <a:r>
              <a:rPr lang="pl-PL" sz="1400" dirty="0">
                <a:solidFill>
                  <a:srgbClr val="000000"/>
                </a:solidFill>
              </a:rPr>
              <a:t> </a:t>
            </a:r>
            <a:r>
              <a:rPr lang="pl-PL" sz="1400" dirty="0" err="1">
                <a:solidFill>
                  <a:srgbClr val="000000"/>
                </a:solidFill>
              </a:rPr>
              <a:t>that</a:t>
            </a:r>
            <a:r>
              <a:rPr lang="pl-PL" sz="1400" dirty="0">
                <a:solidFill>
                  <a:srgbClr val="000000"/>
                </a:solidFill>
              </a:rPr>
              <a:t> as </a:t>
            </a:r>
            <a:r>
              <a:rPr lang="pl-PL" sz="1400" dirty="0" err="1">
                <a:solidFill>
                  <a:srgbClr val="000000"/>
                </a:solidFill>
              </a:rPr>
              <a:t>adults</a:t>
            </a:r>
            <a:r>
              <a:rPr lang="pl-PL" sz="1400" dirty="0">
                <a:solidFill>
                  <a:srgbClr val="000000"/>
                </a:solidFill>
              </a:rPr>
              <a:t>, </a:t>
            </a:r>
            <a:r>
              <a:rPr lang="pl-PL" sz="1400" dirty="0" err="1">
                <a:solidFill>
                  <a:srgbClr val="000000"/>
                </a:solidFill>
              </a:rPr>
              <a:t>they’ll</a:t>
            </a:r>
            <a:r>
              <a:rPr lang="pl-PL" sz="1400" dirty="0">
                <a:solidFill>
                  <a:srgbClr val="000000"/>
                </a:solidFill>
              </a:rPr>
              <a:t> want to live, </a:t>
            </a:r>
            <a:r>
              <a:rPr lang="pl-PL" sz="1400" dirty="0" err="1">
                <a:solidFill>
                  <a:srgbClr val="000000"/>
                </a:solidFill>
              </a:rPr>
              <a:t>work</a:t>
            </a:r>
            <a:r>
              <a:rPr lang="pl-PL" sz="1400" dirty="0">
                <a:solidFill>
                  <a:srgbClr val="000000"/>
                </a:solidFill>
              </a:rPr>
              <a:t>, and </a:t>
            </a:r>
            <a:r>
              <a:rPr lang="pl-PL" sz="1400" dirty="0" err="1">
                <a:solidFill>
                  <a:srgbClr val="000000"/>
                </a:solidFill>
              </a:rPr>
              <a:t>raise</a:t>
            </a:r>
            <a:r>
              <a:rPr lang="pl-PL" sz="1400" dirty="0">
                <a:solidFill>
                  <a:srgbClr val="000000"/>
                </a:solidFill>
              </a:rPr>
              <a:t> </a:t>
            </a:r>
            <a:r>
              <a:rPr lang="pl-PL" sz="1400" dirty="0" err="1">
                <a:solidFill>
                  <a:srgbClr val="000000"/>
                </a:solidFill>
              </a:rPr>
              <a:t>their</a:t>
            </a:r>
            <a:r>
              <a:rPr lang="pl-PL" sz="1400" dirty="0">
                <a:solidFill>
                  <a:srgbClr val="000000"/>
                </a:solidFill>
              </a:rPr>
              <a:t> </a:t>
            </a:r>
            <a:r>
              <a:rPr lang="pl-PL" sz="1400" dirty="0" err="1">
                <a:solidFill>
                  <a:srgbClr val="000000"/>
                </a:solidFill>
              </a:rPr>
              <a:t>own</a:t>
            </a:r>
            <a:r>
              <a:rPr lang="pl-PL" sz="1400" dirty="0">
                <a:solidFill>
                  <a:srgbClr val="000000"/>
                </a:solidFill>
              </a:rPr>
              <a:t> </a:t>
            </a:r>
            <a:r>
              <a:rPr lang="pl-PL" sz="1400" dirty="0" err="1">
                <a:solidFill>
                  <a:srgbClr val="000000"/>
                </a:solidFill>
              </a:rPr>
              <a:t>children</a:t>
            </a:r>
            <a:r>
              <a:rPr lang="pl-PL" sz="1400" dirty="0">
                <a:solidFill>
                  <a:srgbClr val="000000"/>
                </a:solidFill>
              </a:rPr>
              <a:t> </a:t>
            </a:r>
            <a:r>
              <a:rPr lang="pl-PL" sz="1400" dirty="0" err="1">
                <a:solidFill>
                  <a:srgbClr val="000000"/>
                </a:solidFill>
              </a:rPr>
              <a:t>here</a:t>
            </a:r>
            <a:r>
              <a:rPr lang="pl-PL" sz="1400" dirty="0">
                <a:solidFill>
                  <a:srgbClr val="000000"/>
                </a:solidFill>
              </a:rPr>
              <a:t>.</a:t>
            </a:r>
          </a:p>
        </p:txBody>
      </p:sp>
    </p:spTree>
    <p:extLst>
      <p:ext uri="{BB962C8B-B14F-4D97-AF65-F5344CB8AC3E}">
        <p14:creationId xmlns:p14="http://schemas.microsoft.com/office/powerpoint/2010/main" val="10414629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EDB2852-FFF0-262F-1AC0-D34DE6039AA3}"/>
              </a:ext>
            </a:extLst>
          </p:cNvPr>
          <p:cNvSpPr>
            <a:spLocks noGrp="1"/>
          </p:cNvSpPr>
          <p:nvPr>
            <p:ph type="title"/>
          </p:nvPr>
        </p:nvSpPr>
        <p:spPr/>
        <p:txBody>
          <a:bodyPr>
            <a:normAutofit/>
          </a:bodyPr>
          <a:lstStyle/>
          <a:p>
            <a:r>
              <a:rPr lang="pl-PL" sz="3600" dirty="0"/>
              <a:t>The </a:t>
            </a:r>
            <a:r>
              <a:rPr lang="pl-PL" sz="3600" dirty="0" err="1"/>
              <a:t>benefits</a:t>
            </a:r>
            <a:r>
              <a:rPr lang="pl-PL" sz="3600" dirty="0"/>
              <a:t> of </a:t>
            </a:r>
            <a:r>
              <a:rPr lang="pl-PL" sz="3600" dirty="0" err="1"/>
              <a:t>child‑friendly</a:t>
            </a:r>
            <a:r>
              <a:rPr lang="pl-PL" sz="3600" dirty="0"/>
              <a:t> </a:t>
            </a:r>
            <a:r>
              <a:rPr lang="pl-PL" sz="3600" dirty="0" err="1"/>
              <a:t>cities</a:t>
            </a:r>
            <a:endParaRPr lang="pl-PL" sz="3600" dirty="0"/>
          </a:p>
        </p:txBody>
      </p:sp>
      <p:sp>
        <p:nvSpPr>
          <p:cNvPr id="3" name="Symbol zastępczy zawartości 2">
            <a:extLst>
              <a:ext uri="{FF2B5EF4-FFF2-40B4-BE49-F238E27FC236}">
                <a16:creationId xmlns:a16="http://schemas.microsoft.com/office/drawing/2014/main" id="{84813C14-C3B8-2E13-A156-751979B3392E}"/>
              </a:ext>
            </a:extLst>
          </p:cNvPr>
          <p:cNvSpPr>
            <a:spLocks noGrp="1"/>
          </p:cNvSpPr>
          <p:nvPr>
            <p:ph idx="1"/>
          </p:nvPr>
        </p:nvSpPr>
        <p:spPr>
          <a:xfrm>
            <a:off x="838200" y="1690688"/>
            <a:ext cx="10515600" cy="4540451"/>
          </a:xfrm>
        </p:spPr>
        <p:txBody>
          <a:bodyPr>
            <a:noAutofit/>
          </a:bodyPr>
          <a:lstStyle/>
          <a:p>
            <a:pPr>
              <a:lnSpc>
                <a:spcPct val="150000"/>
              </a:lnSpc>
              <a:buFont typeface="Wingdings" pitchFamily="2" charset="2"/>
              <a:buChar char="§"/>
            </a:pPr>
            <a:r>
              <a:rPr lang="pl-PL" sz="1400" b="1" dirty="0" err="1"/>
              <a:t>Health</a:t>
            </a:r>
            <a:r>
              <a:rPr lang="pl-PL" sz="1400" b="1" dirty="0"/>
              <a:t> and </a:t>
            </a:r>
            <a:r>
              <a:rPr lang="pl-PL" sz="1400" b="1" dirty="0" err="1"/>
              <a:t>wellbeing</a:t>
            </a:r>
            <a:r>
              <a:rPr lang="pl-PL" sz="1400" b="1" dirty="0"/>
              <a:t>: </a:t>
            </a:r>
            <a:r>
              <a:rPr lang="pl-PL" sz="1400" dirty="0" err="1"/>
              <a:t>Physical</a:t>
            </a:r>
            <a:r>
              <a:rPr lang="pl-PL" sz="1400" dirty="0"/>
              <a:t> </a:t>
            </a:r>
            <a:r>
              <a:rPr lang="pl-PL" sz="1400" dirty="0" err="1"/>
              <a:t>activity</a:t>
            </a:r>
            <a:r>
              <a:rPr lang="pl-PL" sz="1400" dirty="0"/>
              <a:t>, </a:t>
            </a:r>
            <a:r>
              <a:rPr lang="pl-PL" sz="1400" dirty="0" err="1"/>
              <a:t>Mental</a:t>
            </a:r>
            <a:r>
              <a:rPr lang="pl-PL" sz="1400" dirty="0"/>
              <a:t> </a:t>
            </a:r>
            <a:r>
              <a:rPr lang="pl-PL" sz="1400" dirty="0" err="1"/>
              <a:t>wellbeing</a:t>
            </a:r>
            <a:r>
              <a:rPr lang="pl-PL" sz="1400" dirty="0"/>
              <a:t>, </a:t>
            </a:r>
            <a:r>
              <a:rPr lang="pl-PL" sz="1400" dirty="0" err="1"/>
              <a:t>Accessible</a:t>
            </a:r>
            <a:r>
              <a:rPr lang="pl-PL" sz="1400" dirty="0"/>
              <a:t> </a:t>
            </a:r>
            <a:r>
              <a:rPr lang="pl-PL" sz="1400" dirty="0" err="1"/>
              <a:t>activities</a:t>
            </a:r>
            <a:r>
              <a:rPr lang="pl-PL" sz="1400" dirty="0"/>
              <a:t>, </a:t>
            </a:r>
            <a:r>
              <a:rPr lang="pl-PL" sz="1400" dirty="0" err="1"/>
              <a:t>Intergenerational</a:t>
            </a:r>
            <a:r>
              <a:rPr lang="pl-PL" sz="1400" dirty="0"/>
              <a:t> </a:t>
            </a:r>
            <a:r>
              <a:rPr lang="pl-PL" sz="1400" dirty="0" err="1"/>
              <a:t>activities</a:t>
            </a:r>
            <a:endParaRPr lang="pl-PL" sz="1400" dirty="0"/>
          </a:p>
          <a:p>
            <a:pPr>
              <a:lnSpc>
                <a:spcPct val="150000"/>
              </a:lnSpc>
              <a:buFont typeface="Wingdings" pitchFamily="2" charset="2"/>
              <a:buChar char="§"/>
            </a:pPr>
            <a:r>
              <a:rPr lang="pl-PL" sz="1400" b="1" dirty="0" err="1"/>
              <a:t>Local</a:t>
            </a:r>
            <a:r>
              <a:rPr lang="pl-PL" sz="1400" b="1" dirty="0"/>
              <a:t> </a:t>
            </a:r>
            <a:r>
              <a:rPr lang="pl-PL" sz="1400" b="1" dirty="0" err="1"/>
              <a:t>economy</a:t>
            </a:r>
            <a:r>
              <a:rPr lang="pl-PL" sz="1400" b="1" dirty="0"/>
              <a:t>: </a:t>
            </a:r>
            <a:r>
              <a:rPr lang="pl-PL" sz="1400" dirty="0" err="1"/>
              <a:t>Retention</a:t>
            </a:r>
            <a:r>
              <a:rPr lang="pl-PL" sz="1400" dirty="0"/>
              <a:t> of </a:t>
            </a:r>
            <a:r>
              <a:rPr lang="pl-PL" sz="1400" dirty="0" err="1"/>
              <a:t>families</a:t>
            </a:r>
            <a:r>
              <a:rPr lang="pl-PL" sz="1400" dirty="0"/>
              <a:t>, </a:t>
            </a:r>
            <a:r>
              <a:rPr lang="pl-PL" sz="1400" dirty="0" err="1"/>
              <a:t>Vibrant</a:t>
            </a:r>
            <a:r>
              <a:rPr lang="pl-PL" sz="1400" dirty="0"/>
              <a:t> </a:t>
            </a:r>
            <a:r>
              <a:rPr lang="pl-PL" sz="1400" dirty="0" err="1"/>
              <a:t>destinations</a:t>
            </a:r>
            <a:r>
              <a:rPr lang="pl-PL" sz="1400" dirty="0"/>
              <a:t>, </a:t>
            </a:r>
            <a:r>
              <a:rPr lang="pl-PL" sz="1400" dirty="0" err="1"/>
              <a:t>Attractive</a:t>
            </a:r>
            <a:r>
              <a:rPr lang="pl-PL" sz="1400" dirty="0"/>
              <a:t> </a:t>
            </a:r>
            <a:r>
              <a:rPr lang="pl-PL" sz="1400" dirty="0" err="1"/>
              <a:t>developments</a:t>
            </a:r>
            <a:r>
              <a:rPr lang="pl-PL" sz="1400" dirty="0"/>
              <a:t>, Space </a:t>
            </a:r>
            <a:r>
              <a:rPr lang="pl-PL" sz="1400" dirty="0" err="1"/>
              <a:t>saving</a:t>
            </a:r>
            <a:endParaRPr lang="pl-PL" sz="1400" dirty="0"/>
          </a:p>
          <a:p>
            <a:pPr>
              <a:lnSpc>
                <a:spcPct val="150000"/>
              </a:lnSpc>
              <a:buFont typeface="Wingdings" pitchFamily="2" charset="2"/>
              <a:buChar char="§"/>
            </a:pPr>
            <a:r>
              <a:rPr lang="pl-PL" sz="1400" b="1" dirty="0" err="1"/>
              <a:t>Safety</a:t>
            </a:r>
            <a:r>
              <a:rPr lang="pl-PL" sz="1400" b="1" dirty="0"/>
              <a:t>: </a:t>
            </a:r>
            <a:r>
              <a:rPr lang="pl-PL" sz="1400" dirty="0"/>
              <a:t>Road </a:t>
            </a:r>
            <a:r>
              <a:rPr lang="pl-PL" sz="1400" dirty="0" err="1"/>
              <a:t>safety</a:t>
            </a:r>
            <a:r>
              <a:rPr lang="pl-PL" sz="1400" dirty="0"/>
              <a:t>, </a:t>
            </a:r>
            <a:r>
              <a:rPr lang="pl-PL" sz="1400" dirty="0" err="1"/>
              <a:t>Safe</a:t>
            </a:r>
            <a:r>
              <a:rPr lang="pl-PL" sz="1400" dirty="0"/>
              <a:t> and </a:t>
            </a:r>
            <a:r>
              <a:rPr lang="pl-PL" sz="1400" dirty="0" err="1"/>
              <a:t>active</a:t>
            </a:r>
            <a:r>
              <a:rPr lang="pl-PL" sz="1400" dirty="0"/>
              <a:t> </a:t>
            </a:r>
            <a:r>
              <a:rPr lang="pl-PL" sz="1400" dirty="0" err="1"/>
              <a:t>streets</a:t>
            </a:r>
            <a:r>
              <a:rPr lang="pl-PL" sz="1400" dirty="0"/>
              <a:t>, </a:t>
            </a:r>
            <a:r>
              <a:rPr lang="pl-PL" sz="1400" dirty="0" err="1"/>
              <a:t>Perceived</a:t>
            </a:r>
            <a:r>
              <a:rPr lang="pl-PL" sz="1400" dirty="0"/>
              <a:t> </a:t>
            </a:r>
            <a:r>
              <a:rPr lang="pl-PL" sz="1400" dirty="0" err="1"/>
              <a:t>safety</a:t>
            </a:r>
            <a:r>
              <a:rPr lang="pl-PL" sz="1400" dirty="0"/>
              <a:t>, </a:t>
            </a:r>
            <a:r>
              <a:rPr lang="pl-PL" sz="1400" dirty="0" err="1"/>
              <a:t>Addressing</a:t>
            </a:r>
            <a:r>
              <a:rPr lang="pl-PL" sz="1400" dirty="0"/>
              <a:t> </a:t>
            </a:r>
            <a:r>
              <a:rPr lang="pl-PL" sz="1400" dirty="0" err="1"/>
              <a:t>social</a:t>
            </a:r>
            <a:r>
              <a:rPr lang="pl-PL" sz="1400" dirty="0"/>
              <a:t> </a:t>
            </a:r>
            <a:r>
              <a:rPr lang="pl-PL" sz="1400" dirty="0" err="1"/>
              <a:t>fears</a:t>
            </a:r>
            <a:endParaRPr lang="pl-PL" sz="1400" dirty="0"/>
          </a:p>
          <a:p>
            <a:pPr>
              <a:lnSpc>
                <a:spcPct val="150000"/>
              </a:lnSpc>
              <a:buFont typeface="Wingdings" pitchFamily="2" charset="2"/>
              <a:buChar char="§"/>
            </a:pPr>
            <a:r>
              <a:rPr lang="pl-PL" sz="1400" b="1" dirty="0" err="1"/>
              <a:t>Stronger</a:t>
            </a:r>
            <a:r>
              <a:rPr lang="pl-PL" sz="1400" b="1" dirty="0"/>
              <a:t> </a:t>
            </a:r>
            <a:r>
              <a:rPr lang="pl-PL" sz="1400" b="1" dirty="0" err="1"/>
              <a:t>communities</a:t>
            </a:r>
            <a:r>
              <a:rPr lang="pl-PL" sz="1400" b="1" dirty="0"/>
              <a:t>: </a:t>
            </a:r>
            <a:r>
              <a:rPr lang="pl-PL" sz="1400" dirty="0" err="1"/>
              <a:t>Generating</a:t>
            </a:r>
            <a:r>
              <a:rPr lang="pl-PL" sz="1400" dirty="0"/>
              <a:t> </a:t>
            </a:r>
            <a:r>
              <a:rPr lang="pl-PL" sz="1400" dirty="0" err="1"/>
              <a:t>community</a:t>
            </a:r>
            <a:r>
              <a:rPr lang="pl-PL" sz="1400" dirty="0"/>
              <a:t>, Time </a:t>
            </a:r>
            <a:r>
              <a:rPr lang="pl-PL" sz="1400" dirty="0" err="1"/>
              <a:t>spent</a:t>
            </a:r>
            <a:r>
              <a:rPr lang="pl-PL" sz="1400" dirty="0"/>
              <a:t> </a:t>
            </a:r>
            <a:r>
              <a:rPr lang="pl-PL" sz="1400" dirty="0" err="1"/>
              <a:t>together</a:t>
            </a:r>
            <a:r>
              <a:rPr lang="pl-PL" sz="1400" dirty="0"/>
              <a:t>, </a:t>
            </a:r>
            <a:r>
              <a:rPr lang="pl-PL" sz="1400" dirty="0" err="1"/>
              <a:t>Social</a:t>
            </a:r>
            <a:r>
              <a:rPr lang="pl-PL" sz="1400" dirty="0"/>
              <a:t> </a:t>
            </a:r>
            <a:r>
              <a:rPr lang="pl-PL" sz="1400" dirty="0" err="1"/>
              <a:t>interaction</a:t>
            </a:r>
            <a:r>
              <a:rPr lang="pl-PL" sz="1400" dirty="0"/>
              <a:t>, </a:t>
            </a:r>
            <a:r>
              <a:rPr lang="pl-PL" sz="1400" dirty="0" err="1"/>
              <a:t>Inclusivity</a:t>
            </a:r>
            <a:r>
              <a:rPr lang="pl-PL" sz="1400" dirty="0"/>
              <a:t> and </a:t>
            </a:r>
            <a:r>
              <a:rPr lang="pl-PL" sz="1400" dirty="0" err="1"/>
              <a:t>accessibility</a:t>
            </a:r>
            <a:endParaRPr lang="pl-PL" sz="1400" dirty="0"/>
          </a:p>
          <a:p>
            <a:pPr>
              <a:lnSpc>
                <a:spcPct val="150000"/>
              </a:lnSpc>
              <a:buFont typeface="Wingdings" pitchFamily="2" charset="2"/>
              <a:buChar char="§"/>
            </a:pPr>
            <a:r>
              <a:rPr lang="pl-PL" sz="1400" b="1" dirty="0"/>
              <a:t>Nature and </a:t>
            </a:r>
            <a:r>
              <a:rPr lang="pl-PL" sz="1400" b="1" dirty="0" err="1"/>
              <a:t>sustainability</a:t>
            </a:r>
            <a:r>
              <a:rPr lang="pl-PL" sz="1400" b="1" dirty="0"/>
              <a:t>: </a:t>
            </a:r>
            <a:r>
              <a:rPr lang="pl-PL" sz="1400" dirty="0"/>
              <a:t>Connection to </a:t>
            </a:r>
            <a:r>
              <a:rPr lang="pl-PL" sz="1400" dirty="0" err="1"/>
              <a:t>nature</a:t>
            </a:r>
            <a:r>
              <a:rPr lang="pl-PL" sz="1400" dirty="0"/>
              <a:t>, Wilder </a:t>
            </a:r>
            <a:r>
              <a:rPr lang="pl-PL" sz="1400" dirty="0" err="1"/>
              <a:t>natural</a:t>
            </a:r>
            <a:r>
              <a:rPr lang="pl-PL" sz="1400" dirty="0"/>
              <a:t> </a:t>
            </a:r>
            <a:r>
              <a:rPr lang="pl-PL" sz="1400" dirty="0" err="1"/>
              <a:t>spaces</a:t>
            </a:r>
            <a:r>
              <a:rPr lang="pl-PL" sz="1400" dirty="0"/>
              <a:t>, </a:t>
            </a:r>
            <a:r>
              <a:rPr lang="pl-PL" sz="1400" dirty="0" err="1"/>
              <a:t>Risk</a:t>
            </a:r>
            <a:r>
              <a:rPr lang="pl-PL" sz="1400" dirty="0"/>
              <a:t> and </a:t>
            </a:r>
            <a:r>
              <a:rPr lang="pl-PL" sz="1400" dirty="0" err="1"/>
              <a:t>adventure</a:t>
            </a:r>
            <a:r>
              <a:rPr lang="pl-PL" sz="1400" dirty="0"/>
              <a:t>, </a:t>
            </a:r>
            <a:r>
              <a:rPr lang="pl-PL" sz="1400" dirty="0" err="1"/>
              <a:t>Wellbeing</a:t>
            </a:r>
            <a:r>
              <a:rPr lang="pl-PL" sz="1400" dirty="0"/>
              <a:t> and </a:t>
            </a:r>
            <a:r>
              <a:rPr lang="pl-PL" sz="1400" dirty="0" err="1"/>
              <a:t>sanctuary</a:t>
            </a:r>
            <a:endParaRPr lang="pl-PL" sz="1400" dirty="0"/>
          </a:p>
          <a:p>
            <a:pPr>
              <a:lnSpc>
                <a:spcPct val="150000"/>
              </a:lnSpc>
              <a:buFont typeface="Wingdings" pitchFamily="2" charset="2"/>
              <a:buChar char="§"/>
            </a:pPr>
            <a:r>
              <a:rPr lang="pl-PL" sz="1400" b="1" dirty="0" err="1"/>
              <a:t>Resilience</a:t>
            </a:r>
            <a:r>
              <a:rPr lang="pl-PL" sz="1400" b="1" dirty="0"/>
              <a:t>: </a:t>
            </a:r>
            <a:r>
              <a:rPr lang="pl-PL" sz="1400" dirty="0" err="1"/>
              <a:t>Resilient</a:t>
            </a:r>
            <a:r>
              <a:rPr lang="pl-PL" sz="1400" dirty="0"/>
              <a:t> </a:t>
            </a:r>
            <a:r>
              <a:rPr lang="pl-PL" sz="1400" dirty="0" err="1"/>
              <a:t>citizens</a:t>
            </a:r>
            <a:r>
              <a:rPr lang="pl-PL" sz="1400" dirty="0"/>
              <a:t>, </a:t>
            </a:r>
            <a:r>
              <a:rPr lang="pl-PL" sz="1400" dirty="0" err="1"/>
              <a:t>Climate</a:t>
            </a:r>
            <a:r>
              <a:rPr lang="pl-PL" sz="1400" dirty="0"/>
              <a:t> </a:t>
            </a:r>
            <a:r>
              <a:rPr lang="pl-PL" sz="1400" dirty="0" err="1"/>
              <a:t>resilience</a:t>
            </a:r>
            <a:r>
              <a:rPr lang="pl-PL" sz="1400" dirty="0"/>
              <a:t>, </a:t>
            </a:r>
            <a:r>
              <a:rPr lang="pl-PL" sz="1400" dirty="0" err="1"/>
              <a:t>Response</a:t>
            </a:r>
            <a:r>
              <a:rPr lang="pl-PL" sz="1400" dirty="0"/>
              <a:t> to </a:t>
            </a:r>
            <a:r>
              <a:rPr lang="pl-PL" sz="1400" dirty="0" err="1"/>
              <a:t>threats</a:t>
            </a:r>
            <a:r>
              <a:rPr lang="pl-PL" sz="1400" dirty="0"/>
              <a:t>, </a:t>
            </a:r>
            <a:r>
              <a:rPr lang="pl-PL" sz="1400" dirty="0" err="1"/>
              <a:t>Multifunctionality</a:t>
            </a:r>
            <a:endParaRPr lang="pl-PL" sz="1400" dirty="0"/>
          </a:p>
          <a:p>
            <a:pPr>
              <a:lnSpc>
                <a:spcPct val="150000"/>
              </a:lnSpc>
              <a:buFont typeface="Wingdings" pitchFamily="2" charset="2"/>
              <a:buChar char="§"/>
            </a:pPr>
            <a:r>
              <a:rPr lang="pl-PL" sz="1400" b="1" dirty="0"/>
              <a:t>A </a:t>
            </a:r>
            <a:r>
              <a:rPr lang="pl-PL" sz="1400" b="1" dirty="0" err="1"/>
              <a:t>catalyst</a:t>
            </a:r>
            <a:r>
              <a:rPr lang="pl-PL" sz="1400" b="1" dirty="0"/>
              <a:t> for </a:t>
            </a:r>
            <a:r>
              <a:rPr lang="pl-PL" sz="1400" b="1" dirty="0" err="1"/>
              <a:t>improving</a:t>
            </a:r>
            <a:r>
              <a:rPr lang="pl-PL" sz="1400" b="1" dirty="0"/>
              <a:t> </a:t>
            </a:r>
            <a:r>
              <a:rPr lang="pl-PL" sz="1400" b="1" dirty="0" err="1"/>
              <a:t>cities</a:t>
            </a:r>
            <a:r>
              <a:rPr lang="pl-PL" sz="1400" b="1" dirty="0"/>
              <a:t>: </a:t>
            </a:r>
            <a:r>
              <a:rPr lang="pl-PL" sz="1400" dirty="0" err="1"/>
              <a:t>Unifying</a:t>
            </a:r>
            <a:r>
              <a:rPr lang="pl-PL" sz="1400" dirty="0"/>
              <a:t> </a:t>
            </a:r>
            <a:r>
              <a:rPr lang="pl-PL" sz="1400" dirty="0" err="1"/>
              <a:t>theme</a:t>
            </a:r>
            <a:r>
              <a:rPr lang="pl-PL" sz="1400" dirty="0"/>
              <a:t>, </a:t>
            </a:r>
            <a:r>
              <a:rPr lang="pl-PL" sz="1400" dirty="0" err="1"/>
              <a:t>Citizenship</a:t>
            </a:r>
            <a:r>
              <a:rPr lang="pl-PL" sz="1400" dirty="0"/>
              <a:t>, </a:t>
            </a:r>
            <a:r>
              <a:rPr lang="pl-PL" sz="1400" dirty="0" err="1"/>
              <a:t>Overcoming</a:t>
            </a:r>
            <a:r>
              <a:rPr lang="pl-PL" sz="1400" dirty="0"/>
              <a:t> </a:t>
            </a:r>
            <a:r>
              <a:rPr lang="pl-PL" sz="1400" dirty="0" err="1"/>
              <a:t>resistance</a:t>
            </a:r>
            <a:r>
              <a:rPr lang="pl-PL" sz="1400" dirty="0"/>
              <a:t>, </a:t>
            </a:r>
            <a:r>
              <a:rPr lang="pl-PL" sz="1400" dirty="0" err="1"/>
              <a:t>Resourcefulness</a:t>
            </a:r>
            <a:endParaRPr lang="pl-PL" sz="1400" dirty="0"/>
          </a:p>
          <a:p>
            <a:pPr marL="0" indent="0">
              <a:lnSpc>
                <a:spcPct val="170000"/>
              </a:lnSpc>
              <a:buNone/>
            </a:pPr>
            <a:r>
              <a:rPr lang="en-US" sz="1400" i="1" kern="100" dirty="0">
                <a:latin typeface="Aptos" panose="020B0004020202020204" pitchFamily="34" charset="0"/>
                <a:ea typeface="Aptos" panose="020B0004020202020204" pitchFamily="34" charset="0"/>
                <a:cs typeface="Times New Roman" panose="02020603050405020304" pitchFamily="18" charset="0"/>
              </a:rPr>
              <a:t>Source: Cities Alive. Designing cities for children, Arup, 2017 </a:t>
            </a:r>
            <a:endParaRPr lang="pl-PL" sz="1400" b="0" i="1" u="none" strike="noStrike" dirty="0">
              <a:solidFill>
                <a:srgbClr val="000000"/>
              </a:solidFill>
              <a:effectLst/>
            </a:endParaRPr>
          </a:p>
          <a:p>
            <a:pPr marL="0" indent="0" algn="l">
              <a:lnSpc>
                <a:spcPct val="170000"/>
              </a:lnSpc>
              <a:buNone/>
            </a:pPr>
            <a:endParaRPr lang="pl-PL" sz="1400" b="0" i="0" u="none" strike="noStrike" dirty="0">
              <a:solidFill>
                <a:srgbClr val="000000"/>
              </a:solidFill>
              <a:effectLst/>
            </a:endParaRPr>
          </a:p>
        </p:txBody>
      </p:sp>
      <p:sp>
        <p:nvSpPr>
          <p:cNvPr id="6" name="Pagon 5">
            <a:hlinkClick r:id="rId2" action="ppaction://hlinksldjump"/>
            <a:extLst>
              <a:ext uri="{FF2B5EF4-FFF2-40B4-BE49-F238E27FC236}">
                <a16:creationId xmlns:a16="http://schemas.microsoft.com/office/drawing/2014/main" id="{3F7B6E22-BF4F-719B-FA94-D951D5F2CE35}"/>
              </a:ext>
            </a:extLst>
          </p:cNvPr>
          <p:cNvSpPr/>
          <p:nvPr/>
        </p:nvSpPr>
        <p:spPr>
          <a:xfrm rot="10800000">
            <a:off x="10813800" y="58260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10531093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32C9-743E-1544-9C86-F19C900EF795}"/>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AE923AE3-DE05-0CDA-9A78-8AFC62E1B56C}"/>
              </a:ext>
            </a:extLst>
          </p:cNvPr>
          <p:cNvSpPr>
            <a:spLocks noGrp="1"/>
          </p:cNvSpPr>
          <p:nvPr>
            <p:ph type="title"/>
          </p:nvPr>
        </p:nvSpPr>
        <p:spPr/>
        <p:txBody>
          <a:bodyPr>
            <a:normAutofit/>
          </a:bodyPr>
          <a:lstStyle/>
          <a:p>
            <a:r>
              <a:rPr lang="pl-PL" sz="3600" b="0" i="0" u="none" strike="noStrike" dirty="0" err="1">
                <a:solidFill>
                  <a:srgbClr val="002060"/>
                </a:solidFill>
                <a:effectLst/>
              </a:rPr>
              <a:t>Why</a:t>
            </a:r>
            <a:r>
              <a:rPr lang="pl-PL" sz="3600" b="0" i="0" u="none" strike="noStrike" dirty="0">
                <a:solidFill>
                  <a:srgbClr val="002060"/>
                </a:solidFill>
                <a:effectLst/>
              </a:rPr>
              <a:t> </a:t>
            </a:r>
            <a:r>
              <a:rPr lang="pl-PL" sz="3600" b="0" i="0" u="none" strike="noStrike" dirty="0" err="1">
                <a:solidFill>
                  <a:srgbClr val="002060"/>
                </a:solidFill>
                <a:effectLst/>
              </a:rPr>
              <a:t>it’s</a:t>
            </a:r>
            <a:r>
              <a:rPr lang="pl-PL" sz="3600" b="0" i="0" u="none" strike="noStrike" dirty="0">
                <a:solidFill>
                  <a:srgbClr val="002060"/>
                </a:solidFill>
                <a:effectLst/>
              </a:rPr>
              <a:t> </a:t>
            </a:r>
            <a:r>
              <a:rPr lang="pl-PL" sz="3600" b="0" i="0" u="none" strike="noStrike" dirty="0" err="1">
                <a:solidFill>
                  <a:srgbClr val="002060"/>
                </a:solidFill>
                <a:effectLst/>
              </a:rPr>
              <a:t>worth</a:t>
            </a:r>
            <a:r>
              <a:rPr lang="pl-PL" sz="3600" b="0" i="0" u="none" strike="noStrike" dirty="0">
                <a:solidFill>
                  <a:srgbClr val="002060"/>
                </a:solidFill>
                <a:effectLst/>
              </a:rPr>
              <a:t> </a:t>
            </a:r>
            <a:r>
              <a:rPr lang="pl-PL" sz="3600" b="0" i="0" u="none" strike="noStrike" dirty="0" err="1">
                <a:solidFill>
                  <a:srgbClr val="002060"/>
                </a:solidFill>
                <a:effectLst/>
              </a:rPr>
              <a:t>designing</a:t>
            </a:r>
            <a:r>
              <a:rPr lang="pl-PL" sz="3600" b="0" i="0" u="none" strike="noStrike" dirty="0">
                <a:solidFill>
                  <a:srgbClr val="002060"/>
                </a:solidFill>
                <a:effectLst/>
              </a:rPr>
              <a:t> </a:t>
            </a:r>
            <a:r>
              <a:rPr lang="pl-PL" sz="3600" b="0" i="0" u="none" strike="noStrike" dirty="0" err="1">
                <a:solidFill>
                  <a:srgbClr val="002060"/>
                </a:solidFill>
                <a:effectLst/>
              </a:rPr>
              <a:t>cities</a:t>
            </a:r>
            <a:r>
              <a:rPr lang="pl-PL" sz="3600" b="0" i="0" u="none" strike="noStrike" dirty="0">
                <a:solidFill>
                  <a:srgbClr val="002060"/>
                </a:solidFill>
                <a:effectLst/>
              </a:rPr>
              <a:t> </a:t>
            </a:r>
            <a:r>
              <a:rPr lang="pl-PL" sz="3600" b="0" i="1" u="none" strike="noStrike" dirty="0">
                <a:solidFill>
                  <a:srgbClr val="002060"/>
                </a:solidFill>
                <a:effectLst/>
              </a:rPr>
              <a:t>for</a:t>
            </a:r>
            <a:r>
              <a:rPr lang="pl-PL" sz="3600" b="0" i="0" u="none" strike="noStrike" dirty="0">
                <a:solidFill>
                  <a:srgbClr val="002060"/>
                </a:solidFill>
                <a:effectLst/>
              </a:rPr>
              <a:t> and </a:t>
            </a:r>
            <a:r>
              <a:rPr lang="pl-PL" sz="3600" b="0" i="1" u="none" strike="noStrike" dirty="0">
                <a:solidFill>
                  <a:srgbClr val="002060"/>
                </a:solidFill>
                <a:effectLst/>
              </a:rPr>
              <a:t>with</a:t>
            </a:r>
            <a:r>
              <a:rPr lang="pl-PL" sz="3600" b="0" i="0" u="none" strike="noStrike" dirty="0">
                <a:solidFill>
                  <a:srgbClr val="002060"/>
                </a:solidFill>
                <a:effectLst/>
              </a:rPr>
              <a:t> </a:t>
            </a:r>
            <a:r>
              <a:rPr lang="pl-PL" sz="3600" b="0" i="0" u="none" strike="noStrike" dirty="0" err="1">
                <a:solidFill>
                  <a:srgbClr val="002060"/>
                </a:solidFill>
                <a:effectLst/>
              </a:rPr>
              <a:t>children</a:t>
            </a:r>
            <a:endParaRPr lang="pl-PL" sz="3600" dirty="0">
              <a:solidFill>
                <a:srgbClr val="002060"/>
              </a:solidFill>
            </a:endParaRPr>
          </a:p>
        </p:txBody>
      </p:sp>
      <p:sp>
        <p:nvSpPr>
          <p:cNvPr id="3" name="Symbol zastępczy zawartości 2">
            <a:extLst>
              <a:ext uri="{FF2B5EF4-FFF2-40B4-BE49-F238E27FC236}">
                <a16:creationId xmlns:a16="http://schemas.microsoft.com/office/drawing/2014/main" id="{92C7705D-C3EA-9E96-904B-0BDEBA35A714}"/>
              </a:ext>
            </a:extLst>
          </p:cNvPr>
          <p:cNvSpPr>
            <a:spLocks noGrp="1"/>
          </p:cNvSpPr>
          <p:nvPr>
            <p:ph idx="1"/>
          </p:nvPr>
        </p:nvSpPr>
        <p:spPr/>
        <p:txBody>
          <a:bodyPr>
            <a:noAutofit/>
          </a:bodyPr>
          <a:lstStyle/>
          <a:p>
            <a:pPr marL="0" indent="0">
              <a:lnSpc>
                <a:spcPct val="150000"/>
              </a:lnSpc>
              <a:buNone/>
            </a:pPr>
            <a:r>
              <a:rPr lang="pl-PL" sz="1800" b="1" dirty="0">
                <a:solidFill>
                  <a:srgbClr val="002060"/>
                </a:solidFill>
              </a:rPr>
              <a:t>6. </a:t>
            </a:r>
            <a:r>
              <a:rPr lang="pl-PL" sz="1800" b="1" dirty="0" err="1">
                <a:solidFill>
                  <a:srgbClr val="002060"/>
                </a:solidFill>
              </a:rPr>
              <a:t>Children</a:t>
            </a:r>
            <a:r>
              <a:rPr lang="pl-PL" sz="1800" b="1" dirty="0">
                <a:solidFill>
                  <a:srgbClr val="002060"/>
                </a:solidFill>
              </a:rPr>
              <a:t> influence </a:t>
            </a:r>
            <a:r>
              <a:rPr lang="pl-PL" sz="1800" b="1" dirty="0" err="1">
                <a:solidFill>
                  <a:srgbClr val="002060"/>
                </a:solidFill>
              </a:rPr>
              <a:t>adults</a:t>
            </a:r>
            <a:r>
              <a:rPr lang="pl-PL" sz="1800" b="1" dirty="0">
                <a:solidFill>
                  <a:srgbClr val="002060"/>
                </a:solidFill>
              </a:rPr>
              <a:t>’ </a:t>
            </a:r>
            <a:r>
              <a:rPr lang="pl-PL" sz="1800" b="1" dirty="0" err="1">
                <a:solidFill>
                  <a:srgbClr val="002060"/>
                </a:solidFill>
              </a:rPr>
              <a:t>decisions</a:t>
            </a:r>
            <a:endParaRPr lang="pl-PL" sz="1800" b="1" dirty="0">
              <a:solidFill>
                <a:srgbClr val="002060"/>
              </a:solidFill>
            </a:endParaRPr>
          </a:p>
          <a:p>
            <a:pPr marL="0" indent="0">
              <a:lnSpc>
                <a:spcPct val="150000"/>
              </a:lnSpc>
              <a:spcBef>
                <a:spcPts val="0"/>
              </a:spcBef>
              <a:buNone/>
            </a:pPr>
            <a:r>
              <a:rPr lang="pl-PL" sz="1400" dirty="0" err="1">
                <a:solidFill>
                  <a:srgbClr val="000000"/>
                </a:solidFill>
              </a:rPr>
              <a:t>Although</a:t>
            </a:r>
            <a:r>
              <a:rPr lang="pl-PL" sz="1400" dirty="0">
                <a:solidFill>
                  <a:srgbClr val="000000"/>
                </a:solidFill>
              </a:rPr>
              <a:t> </a:t>
            </a:r>
            <a:r>
              <a:rPr lang="pl-PL" sz="1400" dirty="0" err="1">
                <a:solidFill>
                  <a:srgbClr val="000000"/>
                </a:solidFill>
              </a:rPr>
              <a:t>they</a:t>
            </a:r>
            <a:r>
              <a:rPr lang="pl-PL" sz="1400" dirty="0">
                <a:solidFill>
                  <a:srgbClr val="000000"/>
                </a:solidFill>
              </a:rPr>
              <a:t> </a:t>
            </a:r>
            <a:r>
              <a:rPr lang="pl-PL" sz="1400" dirty="0" err="1">
                <a:solidFill>
                  <a:srgbClr val="000000"/>
                </a:solidFill>
              </a:rPr>
              <a:t>don’t</a:t>
            </a:r>
            <a:r>
              <a:rPr lang="pl-PL" sz="1400" dirty="0">
                <a:solidFill>
                  <a:srgbClr val="000000"/>
                </a:solidFill>
              </a:rPr>
              <a:t> </a:t>
            </a:r>
            <a:r>
              <a:rPr lang="pl-PL" sz="1400" dirty="0" err="1">
                <a:solidFill>
                  <a:srgbClr val="000000"/>
                </a:solidFill>
              </a:rPr>
              <a:t>vote</a:t>
            </a:r>
            <a:r>
              <a:rPr lang="pl-PL" sz="1400" dirty="0">
                <a:solidFill>
                  <a:srgbClr val="000000"/>
                </a:solidFill>
              </a:rPr>
              <a:t>, </a:t>
            </a:r>
            <a:r>
              <a:rPr lang="pl-PL" sz="1400" dirty="0" err="1">
                <a:solidFill>
                  <a:srgbClr val="000000"/>
                </a:solidFill>
              </a:rPr>
              <a:t>children</a:t>
            </a:r>
            <a:r>
              <a:rPr lang="pl-PL" sz="1400" dirty="0">
                <a:solidFill>
                  <a:srgbClr val="000000"/>
                </a:solidFill>
              </a:rPr>
              <a:t> </a:t>
            </a:r>
            <a:r>
              <a:rPr lang="pl-PL" sz="1400" dirty="0" err="1">
                <a:solidFill>
                  <a:srgbClr val="000000"/>
                </a:solidFill>
              </a:rPr>
              <a:t>have</a:t>
            </a:r>
            <a:r>
              <a:rPr lang="pl-PL" sz="1400" dirty="0">
                <a:solidFill>
                  <a:srgbClr val="000000"/>
                </a:solidFill>
              </a:rPr>
              <a:t> a real influence – </a:t>
            </a:r>
            <a:r>
              <a:rPr lang="pl-PL" sz="1400" dirty="0" err="1">
                <a:solidFill>
                  <a:srgbClr val="000000"/>
                </a:solidFill>
              </a:rPr>
              <a:t>they</a:t>
            </a:r>
            <a:r>
              <a:rPr lang="pl-PL" sz="1400" dirty="0">
                <a:solidFill>
                  <a:srgbClr val="000000"/>
                </a:solidFill>
              </a:rPr>
              <a:t> </a:t>
            </a:r>
            <a:r>
              <a:rPr lang="pl-PL" sz="1400" dirty="0" err="1">
                <a:solidFill>
                  <a:srgbClr val="000000"/>
                </a:solidFill>
              </a:rPr>
              <a:t>shape</a:t>
            </a:r>
            <a:r>
              <a:rPr lang="pl-PL" sz="1400" dirty="0">
                <a:solidFill>
                  <a:srgbClr val="000000"/>
                </a:solidFill>
              </a:rPr>
              <a:t> </a:t>
            </a:r>
            <a:r>
              <a:rPr lang="pl-PL" sz="1400" dirty="0" err="1">
                <a:solidFill>
                  <a:srgbClr val="000000"/>
                </a:solidFill>
              </a:rPr>
              <a:t>their</a:t>
            </a:r>
            <a:r>
              <a:rPr lang="pl-PL" sz="1400" dirty="0">
                <a:solidFill>
                  <a:srgbClr val="000000"/>
                </a:solidFill>
              </a:rPr>
              <a:t> </a:t>
            </a:r>
            <a:r>
              <a:rPr lang="pl-PL" sz="1400" dirty="0" err="1">
                <a:solidFill>
                  <a:srgbClr val="000000"/>
                </a:solidFill>
              </a:rPr>
              <a:t>parents</a:t>
            </a:r>
            <a:r>
              <a:rPr lang="pl-PL" sz="1400" dirty="0">
                <a:solidFill>
                  <a:srgbClr val="000000"/>
                </a:solidFill>
              </a:rPr>
              <a:t>’ </a:t>
            </a:r>
            <a:r>
              <a:rPr lang="pl-PL" sz="1400" dirty="0" err="1">
                <a:solidFill>
                  <a:srgbClr val="000000"/>
                </a:solidFill>
              </a:rPr>
              <a:t>choices</a:t>
            </a:r>
            <a:r>
              <a:rPr lang="pl-PL" sz="1400" dirty="0">
                <a:solidFill>
                  <a:srgbClr val="000000"/>
                </a:solidFill>
              </a:rPr>
              <a:t>, </a:t>
            </a:r>
            <a:r>
              <a:rPr lang="pl-PL" sz="1400" dirty="0" err="1">
                <a:solidFill>
                  <a:srgbClr val="000000"/>
                </a:solidFill>
              </a:rPr>
              <a:t>including</a:t>
            </a:r>
            <a:r>
              <a:rPr lang="pl-PL" sz="1400" dirty="0">
                <a:solidFill>
                  <a:srgbClr val="000000"/>
                </a:solidFill>
              </a:rPr>
              <a:t> </a:t>
            </a:r>
            <a:r>
              <a:rPr lang="pl-PL" sz="1400" dirty="0" err="1">
                <a:solidFill>
                  <a:srgbClr val="000000"/>
                </a:solidFill>
              </a:rPr>
              <a:t>those</a:t>
            </a:r>
            <a:r>
              <a:rPr lang="pl-PL" sz="1400" dirty="0">
                <a:solidFill>
                  <a:srgbClr val="000000"/>
                </a:solidFill>
              </a:rPr>
              <a:t> </a:t>
            </a:r>
            <a:r>
              <a:rPr lang="pl-PL" sz="1400" dirty="0" err="1">
                <a:solidFill>
                  <a:srgbClr val="000000"/>
                </a:solidFill>
              </a:rPr>
              <a:t>related</a:t>
            </a:r>
            <a:r>
              <a:rPr lang="pl-PL" sz="1400" dirty="0">
                <a:solidFill>
                  <a:srgbClr val="000000"/>
                </a:solidFill>
              </a:rPr>
              <a:t> to </a:t>
            </a:r>
            <a:r>
              <a:rPr lang="pl-PL" sz="1400" dirty="0" err="1">
                <a:solidFill>
                  <a:srgbClr val="000000"/>
                </a:solidFill>
              </a:rPr>
              <a:t>housing</a:t>
            </a:r>
            <a:r>
              <a:rPr lang="pl-PL" sz="1400" dirty="0">
                <a:solidFill>
                  <a:srgbClr val="000000"/>
                </a:solidFill>
              </a:rPr>
              <a:t> and </a:t>
            </a:r>
            <a:r>
              <a:rPr lang="pl-PL" sz="1400" dirty="0" err="1">
                <a:solidFill>
                  <a:srgbClr val="000000"/>
                </a:solidFill>
              </a:rPr>
              <a:t>lifestyle</a:t>
            </a:r>
            <a:r>
              <a:rPr lang="pl-PL" sz="1400" dirty="0">
                <a:solidFill>
                  <a:srgbClr val="000000"/>
                </a:solidFill>
              </a:rPr>
              <a:t>.</a:t>
            </a:r>
            <a:br>
              <a:rPr lang="pl-PL" sz="1400" dirty="0">
                <a:solidFill>
                  <a:srgbClr val="000000"/>
                </a:solidFill>
              </a:rPr>
            </a:br>
            <a:r>
              <a:rPr lang="pl-PL" sz="1400" dirty="0" err="1">
                <a:solidFill>
                  <a:srgbClr val="000000"/>
                </a:solidFill>
              </a:rPr>
              <a:t>Ignoring</a:t>
            </a:r>
            <a:r>
              <a:rPr lang="pl-PL" sz="1400" dirty="0">
                <a:solidFill>
                  <a:srgbClr val="000000"/>
                </a:solidFill>
              </a:rPr>
              <a:t> </a:t>
            </a:r>
            <a:r>
              <a:rPr lang="pl-PL" sz="1400" dirty="0" err="1">
                <a:solidFill>
                  <a:srgbClr val="000000"/>
                </a:solidFill>
              </a:rPr>
              <a:t>their</a:t>
            </a:r>
            <a:r>
              <a:rPr lang="pl-PL" sz="1400" dirty="0">
                <a:solidFill>
                  <a:srgbClr val="000000"/>
                </a:solidFill>
              </a:rPr>
              <a:t> </a:t>
            </a:r>
            <a:r>
              <a:rPr lang="pl-PL" sz="1400" dirty="0" err="1">
                <a:solidFill>
                  <a:srgbClr val="000000"/>
                </a:solidFill>
              </a:rPr>
              <a:t>needs</a:t>
            </a:r>
            <a:r>
              <a:rPr lang="pl-PL" sz="1400" dirty="0">
                <a:solidFill>
                  <a:srgbClr val="000000"/>
                </a:solidFill>
              </a:rPr>
              <a:t> </a:t>
            </a:r>
            <a:r>
              <a:rPr lang="pl-PL" sz="1400" dirty="0" err="1">
                <a:solidFill>
                  <a:srgbClr val="000000"/>
                </a:solidFill>
              </a:rPr>
              <a:t>is</a:t>
            </a:r>
            <a:r>
              <a:rPr lang="pl-PL" sz="1400" dirty="0">
                <a:solidFill>
                  <a:srgbClr val="000000"/>
                </a:solidFill>
              </a:rPr>
              <a:t> </a:t>
            </a:r>
            <a:r>
              <a:rPr lang="pl-PL" sz="1400" dirty="0" err="1">
                <a:solidFill>
                  <a:srgbClr val="000000"/>
                </a:solidFill>
              </a:rPr>
              <a:t>therefore</a:t>
            </a:r>
            <a:r>
              <a:rPr lang="pl-PL" sz="1400" dirty="0">
                <a:solidFill>
                  <a:srgbClr val="000000"/>
                </a:solidFill>
              </a:rPr>
              <a:t> a </a:t>
            </a:r>
            <a:r>
              <a:rPr lang="pl-PL" sz="1400" dirty="0" err="1">
                <a:solidFill>
                  <a:srgbClr val="000000"/>
                </a:solidFill>
              </a:rPr>
              <a:t>strategic</a:t>
            </a:r>
            <a:r>
              <a:rPr lang="pl-PL" sz="1400" dirty="0">
                <a:solidFill>
                  <a:srgbClr val="000000"/>
                </a:solidFill>
              </a:rPr>
              <a:t> </a:t>
            </a:r>
            <a:r>
              <a:rPr lang="pl-PL" sz="1400" dirty="0" err="1">
                <a:solidFill>
                  <a:srgbClr val="000000"/>
                </a:solidFill>
              </a:rPr>
              <a:t>mistake</a:t>
            </a:r>
            <a:r>
              <a:rPr lang="pl-PL" sz="1400" dirty="0">
                <a:solidFill>
                  <a:srgbClr val="000000"/>
                </a:solidFill>
              </a:rPr>
              <a:t> – </a:t>
            </a:r>
            <a:r>
              <a:rPr lang="pl-PL" sz="1400" dirty="0" err="1">
                <a:solidFill>
                  <a:srgbClr val="000000"/>
                </a:solidFill>
              </a:rPr>
              <a:t>both</a:t>
            </a:r>
            <a:r>
              <a:rPr lang="pl-PL" sz="1400" dirty="0">
                <a:solidFill>
                  <a:srgbClr val="000000"/>
                </a:solidFill>
              </a:rPr>
              <a:t> </a:t>
            </a:r>
            <a:r>
              <a:rPr lang="pl-PL" sz="1400" dirty="0" err="1">
                <a:solidFill>
                  <a:srgbClr val="000000"/>
                </a:solidFill>
              </a:rPr>
              <a:t>socially</a:t>
            </a:r>
            <a:r>
              <a:rPr lang="pl-PL" sz="1400" dirty="0">
                <a:solidFill>
                  <a:srgbClr val="000000"/>
                </a:solidFill>
              </a:rPr>
              <a:t> and </a:t>
            </a:r>
            <a:r>
              <a:rPr lang="pl-PL" sz="1400" dirty="0" err="1">
                <a:solidFill>
                  <a:srgbClr val="000000"/>
                </a:solidFill>
              </a:rPr>
              <a:t>economically</a:t>
            </a:r>
            <a:r>
              <a:rPr lang="pl-PL" sz="1400" dirty="0">
                <a:solidFill>
                  <a:srgbClr val="000000"/>
                </a:solidFill>
              </a:rPr>
              <a:t>.</a:t>
            </a:r>
          </a:p>
          <a:p>
            <a:pPr marL="0" indent="0">
              <a:lnSpc>
                <a:spcPct val="150000"/>
              </a:lnSpc>
              <a:buNone/>
            </a:pPr>
            <a:r>
              <a:rPr lang="pl-PL" sz="1800" b="1" dirty="0">
                <a:solidFill>
                  <a:srgbClr val="002060"/>
                </a:solidFill>
              </a:rPr>
              <a:t>7. </a:t>
            </a:r>
            <a:r>
              <a:rPr lang="pl-PL" sz="1800" b="1" dirty="0" err="1">
                <a:solidFill>
                  <a:srgbClr val="002060"/>
                </a:solidFill>
              </a:rPr>
              <a:t>Children</a:t>
            </a:r>
            <a:r>
              <a:rPr lang="pl-PL" sz="1800" b="1" dirty="0">
                <a:solidFill>
                  <a:srgbClr val="002060"/>
                </a:solidFill>
              </a:rPr>
              <a:t> </a:t>
            </a:r>
            <a:r>
              <a:rPr lang="pl-PL" sz="1800" b="1" dirty="0" err="1">
                <a:solidFill>
                  <a:srgbClr val="002060"/>
                </a:solidFill>
              </a:rPr>
              <a:t>have</a:t>
            </a:r>
            <a:r>
              <a:rPr lang="pl-PL" sz="1800" b="1" dirty="0">
                <a:solidFill>
                  <a:srgbClr val="002060"/>
                </a:solidFill>
              </a:rPr>
              <a:t> </a:t>
            </a:r>
            <a:r>
              <a:rPr lang="pl-PL" sz="1800" b="1" dirty="0" err="1">
                <a:solidFill>
                  <a:srgbClr val="002060"/>
                </a:solidFill>
              </a:rPr>
              <a:t>simple</a:t>
            </a:r>
            <a:r>
              <a:rPr lang="pl-PL" sz="1800" b="1" dirty="0">
                <a:solidFill>
                  <a:srgbClr val="002060"/>
                </a:solidFill>
              </a:rPr>
              <a:t> but </a:t>
            </a:r>
            <a:r>
              <a:rPr lang="pl-PL" sz="1800" b="1" dirty="0" err="1">
                <a:solidFill>
                  <a:srgbClr val="002060"/>
                </a:solidFill>
              </a:rPr>
              <a:t>wise</a:t>
            </a:r>
            <a:r>
              <a:rPr lang="pl-PL" sz="1800" b="1" dirty="0">
                <a:solidFill>
                  <a:srgbClr val="002060"/>
                </a:solidFill>
              </a:rPr>
              <a:t> </a:t>
            </a:r>
            <a:r>
              <a:rPr lang="pl-PL" sz="1800" b="1" dirty="0" err="1">
                <a:solidFill>
                  <a:srgbClr val="002060"/>
                </a:solidFill>
              </a:rPr>
              <a:t>solutions</a:t>
            </a:r>
            <a:endParaRPr lang="pl-PL" sz="1800" b="1" dirty="0">
              <a:solidFill>
                <a:srgbClr val="002060"/>
              </a:solidFill>
            </a:endParaRPr>
          </a:p>
          <a:p>
            <a:pPr marL="0" indent="0">
              <a:lnSpc>
                <a:spcPct val="150000"/>
              </a:lnSpc>
              <a:spcBef>
                <a:spcPts val="0"/>
              </a:spcBef>
              <a:buNone/>
            </a:pPr>
            <a:r>
              <a:rPr lang="pl-PL" sz="1400" dirty="0" err="1">
                <a:solidFill>
                  <a:srgbClr val="000000"/>
                </a:solidFill>
              </a:rPr>
              <a:t>Their</a:t>
            </a:r>
            <a:r>
              <a:rPr lang="pl-PL" sz="1400" dirty="0">
                <a:solidFill>
                  <a:srgbClr val="000000"/>
                </a:solidFill>
              </a:rPr>
              <a:t> </a:t>
            </a:r>
            <a:r>
              <a:rPr lang="pl-PL" sz="1400" dirty="0" err="1">
                <a:solidFill>
                  <a:srgbClr val="000000"/>
                </a:solidFill>
              </a:rPr>
              <a:t>ideas</a:t>
            </a:r>
            <a:r>
              <a:rPr lang="pl-PL" sz="1400" dirty="0">
                <a:solidFill>
                  <a:srgbClr val="000000"/>
                </a:solidFill>
              </a:rPr>
              <a:t> </a:t>
            </a:r>
            <a:r>
              <a:rPr lang="pl-PL" sz="1400" dirty="0" err="1">
                <a:solidFill>
                  <a:srgbClr val="000000"/>
                </a:solidFill>
              </a:rPr>
              <a:t>often</a:t>
            </a:r>
            <a:r>
              <a:rPr lang="pl-PL" sz="1400" dirty="0">
                <a:solidFill>
                  <a:srgbClr val="000000"/>
                </a:solidFill>
              </a:rPr>
              <a:t> </a:t>
            </a:r>
            <a:r>
              <a:rPr lang="pl-PL" sz="1400" dirty="0" err="1">
                <a:solidFill>
                  <a:srgbClr val="000000"/>
                </a:solidFill>
              </a:rPr>
              <a:t>refer</a:t>
            </a:r>
            <a:r>
              <a:rPr lang="pl-PL" sz="1400" dirty="0">
                <a:solidFill>
                  <a:srgbClr val="000000"/>
                </a:solidFill>
              </a:rPr>
              <a:t> to </a:t>
            </a:r>
            <a:r>
              <a:rPr lang="pl-PL" sz="1400" dirty="0" err="1">
                <a:solidFill>
                  <a:srgbClr val="000000"/>
                </a:solidFill>
              </a:rPr>
              <a:t>basic</a:t>
            </a:r>
            <a:r>
              <a:rPr lang="pl-PL" sz="1400" dirty="0">
                <a:solidFill>
                  <a:srgbClr val="000000"/>
                </a:solidFill>
              </a:rPr>
              <a:t> </a:t>
            </a:r>
            <a:r>
              <a:rPr lang="pl-PL" sz="1400" dirty="0" err="1">
                <a:solidFill>
                  <a:srgbClr val="000000"/>
                </a:solidFill>
              </a:rPr>
              <a:t>needs</a:t>
            </a:r>
            <a:r>
              <a:rPr lang="pl-PL" sz="1400" dirty="0">
                <a:solidFill>
                  <a:srgbClr val="000000"/>
                </a:solidFill>
              </a:rPr>
              <a:t> – </a:t>
            </a:r>
            <a:r>
              <a:rPr lang="pl-PL" sz="1400" dirty="0" err="1">
                <a:solidFill>
                  <a:srgbClr val="000000"/>
                </a:solidFill>
              </a:rPr>
              <a:t>safety</a:t>
            </a:r>
            <a:r>
              <a:rPr lang="pl-PL" sz="1400" dirty="0">
                <a:solidFill>
                  <a:srgbClr val="000000"/>
                </a:solidFill>
              </a:rPr>
              <a:t>, </a:t>
            </a:r>
            <a:r>
              <a:rPr lang="pl-PL" sz="1400" dirty="0" err="1">
                <a:solidFill>
                  <a:srgbClr val="000000"/>
                </a:solidFill>
              </a:rPr>
              <a:t>play</a:t>
            </a:r>
            <a:r>
              <a:rPr lang="pl-PL" sz="1400" dirty="0">
                <a:solidFill>
                  <a:srgbClr val="000000"/>
                </a:solidFill>
              </a:rPr>
              <a:t>, </a:t>
            </a:r>
            <a:r>
              <a:rPr lang="pl-PL" sz="1400" dirty="0" err="1">
                <a:solidFill>
                  <a:srgbClr val="000000"/>
                </a:solidFill>
              </a:rPr>
              <a:t>movement</a:t>
            </a:r>
            <a:r>
              <a:rPr lang="pl-PL" sz="1400" dirty="0">
                <a:solidFill>
                  <a:srgbClr val="000000"/>
                </a:solidFill>
              </a:rPr>
              <a:t>, and </a:t>
            </a:r>
            <a:r>
              <a:rPr lang="pl-PL" sz="1400" dirty="0" err="1">
                <a:solidFill>
                  <a:srgbClr val="000000"/>
                </a:solidFill>
              </a:rPr>
              <a:t>contact</a:t>
            </a:r>
            <a:r>
              <a:rPr lang="pl-PL" sz="1400" dirty="0">
                <a:solidFill>
                  <a:srgbClr val="000000"/>
                </a:solidFill>
              </a:rPr>
              <a:t> with </a:t>
            </a:r>
            <a:r>
              <a:rPr lang="pl-PL" sz="1400" dirty="0" err="1">
                <a:solidFill>
                  <a:srgbClr val="000000"/>
                </a:solidFill>
              </a:rPr>
              <a:t>nature</a:t>
            </a:r>
            <a:r>
              <a:rPr lang="pl-PL" sz="1400" dirty="0">
                <a:solidFill>
                  <a:srgbClr val="000000"/>
                </a:solidFill>
              </a:rPr>
              <a:t>.</a:t>
            </a:r>
            <a:br>
              <a:rPr lang="pl-PL" sz="1400" dirty="0">
                <a:solidFill>
                  <a:srgbClr val="000000"/>
                </a:solidFill>
              </a:rPr>
            </a:br>
            <a:r>
              <a:rPr lang="pl-PL" sz="1400" dirty="0" err="1">
                <a:solidFill>
                  <a:srgbClr val="000000"/>
                </a:solidFill>
              </a:rPr>
              <a:t>They</a:t>
            </a:r>
            <a:r>
              <a:rPr lang="pl-PL" sz="1400" dirty="0">
                <a:solidFill>
                  <a:srgbClr val="000000"/>
                </a:solidFill>
              </a:rPr>
              <a:t> </a:t>
            </a:r>
            <a:r>
              <a:rPr lang="pl-PL" sz="1400" dirty="0" err="1">
                <a:solidFill>
                  <a:srgbClr val="000000"/>
                </a:solidFill>
              </a:rPr>
              <a:t>are</a:t>
            </a:r>
            <a:r>
              <a:rPr lang="pl-PL" sz="1400" dirty="0">
                <a:solidFill>
                  <a:srgbClr val="000000"/>
                </a:solidFill>
              </a:rPr>
              <a:t> “</a:t>
            </a:r>
            <a:r>
              <a:rPr lang="pl-PL" sz="1400" dirty="0" err="1">
                <a:solidFill>
                  <a:srgbClr val="000000"/>
                </a:solidFill>
              </a:rPr>
              <a:t>experts</a:t>
            </a:r>
            <a:r>
              <a:rPr lang="pl-PL" sz="1400" dirty="0">
                <a:solidFill>
                  <a:srgbClr val="000000"/>
                </a:solidFill>
              </a:rPr>
              <a:t> in </a:t>
            </a:r>
            <a:r>
              <a:rPr lang="pl-PL" sz="1400" dirty="0" err="1">
                <a:solidFill>
                  <a:srgbClr val="000000"/>
                </a:solidFill>
              </a:rPr>
              <a:t>play</a:t>
            </a:r>
            <a:r>
              <a:rPr lang="pl-PL" sz="1400" dirty="0">
                <a:solidFill>
                  <a:srgbClr val="000000"/>
                </a:solidFill>
              </a:rPr>
              <a:t>” – </a:t>
            </a:r>
            <a:r>
              <a:rPr lang="pl-PL" sz="1400" dirty="0" err="1">
                <a:solidFill>
                  <a:srgbClr val="000000"/>
                </a:solidFill>
              </a:rPr>
              <a:t>reminding</a:t>
            </a:r>
            <a:r>
              <a:rPr lang="pl-PL" sz="1400" dirty="0">
                <a:solidFill>
                  <a:srgbClr val="000000"/>
                </a:solidFill>
              </a:rPr>
              <a:t> </a:t>
            </a:r>
            <a:r>
              <a:rPr lang="pl-PL" sz="1400" dirty="0" err="1">
                <a:solidFill>
                  <a:srgbClr val="000000"/>
                </a:solidFill>
              </a:rPr>
              <a:t>us</a:t>
            </a:r>
            <a:r>
              <a:rPr lang="pl-PL" sz="1400" dirty="0">
                <a:solidFill>
                  <a:srgbClr val="000000"/>
                </a:solidFill>
              </a:rPr>
              <a:t> </a:t>
            </a:r>
            <a:r>
              <a:rPr lang="pl-PL" sz="1400" dirty="0" err="1">
                <a:solidFill>
                  <a:srgbClr val="000000"/>
                </a:solidFill>
              </a:rPr>
              <a:t>that</a:t>
            </a:r>
            <a:r>
              <a:rPr lang="pl-PL" sz="1400" dirty="0">
                <a:solidFill>
                  <a:srgbClr val="000000"/>
                </a:solidFill>
              </a:rPr>
              <a:t> a </a:t>
            </a:r>
            <a:r>
              <a:rPr lang="pl-PL" sz="1400" dirty="0" err="1">
                <a:solidFill>
                  <a:srgbClr val="000000"/>
                </a:solidFill>
              </a:rPr>
              <a:t>city</a:t>
            </a:r>
            <a:r>
              <a:rPr lang="pl-PL" sz="1400" dirty="0">
                <a:solidFill>
                  <a:srgbClr val="000000"/>
                </a:solidFill>
              </a:rPr>
              <a:t> </a:t>
            </a:r>
            <a:r>
              <a:rPr lang="pl-PL" sz="1400" dirty="0" err="1">
                <a:solidFill>
                  <a:srgbClr val="000000"/>
                </a:solidFill>
              </a:rPr>
              <a:t>is</a:t>
            </a:r>
            <a:r>
              <a:rPr lang="pl-PL" sz="1400" dirty="0">
                <a:solidFill>
                  <a:srgbClr val="000000"/>
                </a:solidFill>
              </a:rPr>
              <a:t> not </a:t>
            </a:r>
            <a:r>
              <a:rPr lang="pl-PL" sz="1400" dirty="0" err="1">
                <a:solidFill>
                  <a:srgbClr val="000000"/>
                </a:solidFill>
              </a:rPr>
              <a:t>only</a:t>
            </a:r>
            <a:r>
              <a:rPr lang="pl-PL" sz="1400" dirty="0">
                <a:solidFill>
                  <a:srgbClr val="000000"/>
                </a:solidFill>
              </a:rPr>
              <a:t> </a:t>
            </a:r>
            <a:r>
              <a:rPr lang="pl-PL" sz="1400" dirty="0" err="1">
                <a:solidFill>
                  <a:srgbClr val="000000"/>
                </a:solidFill>
              </a:rPr>
              <a:t>about</a:t>
            </a:r>
            <a:r>
              <a:rPr lang="pl-PL" sz="1400" dirty="0">
                <a:solidFill>
                  <a:srgbClr val="000000"/>
                </a:solidFill>
              </a:rPr>
              <a:t> </a:t>
            </a:r>
            <a:r>
              <a:rPr lang="pl-PL" sz="1400" dirty="0" err="1">
                <a:solidFill>
                  <a:srgbClr val="000000"/>
                </a:solidFill>
              </a:rPr>
              <a:t>function</a:t>
            </a:r>
            <a:r>
              <a:rPr lang="pl-PL" sz="1400" dirty="0">
                <a:solidFill>
                  <a:srgbClr val="000000"/>
                </a:solidFill>
              </a:rPr>
              <a:t>, but </a:t>
            </a:r>
            <a:r>
              <a:rPr lang="pl-PL" sz="1400" dirty="0" err="1">
                <a:solidFill>
                  <a:srgbClr val="000000"/>
                </a:solidFill>
              </a:rPr>
              <a:t>also</a:t>
            </a:r>
            <a:r>
              <a:rPr lang="pl-PL" sz="1400" dirty="0">
                <a:solidFill>
                  <a:srgbClr val="000000"/>
                </a:solidFill>
              </a:rPr>
              <a:t> </a:t>
            </a:r>
            <a:r>
              <a:rPr lang="pl-PL" sz="1400" dirty="0" err="1">
                <a:solidFill>
                  <a:srgbClr val="000000"/>
                </a:solidFill>
              </a:rPr>
              <a:t>about</a:t>
            </a:r>
            <a:r>
              <a:rPr lang="pl-PL" sz="1400" dirty="0">
                <a:solidFill>
                  <a:srgbClr val="000000"/>
                </a:solidFill>
              </a:rPr>
              <a:t> </a:t>
            </a:r>
            <a:r>
              <a:rPr lang="pl-PL" sz="1400" dirty="0" err="1">
                <a:solidFill>
                  <a:srgbClr val="000000"/>
                </a:solidFill>
              </a:rPr>
              <a:t>joy</a:t>
            </a:r>
            <a:r>
              <a:rPr lang="pl-PL" sz="1400" dirty="0">
                <a:solidFill>
                  <a:srgbClr val="000000"/>
                </a:solidFill>
              </a:rPr>
              <a:t>, </a:t>
            </a:r>
            <a:r>
              <a:rPr lang="pl-PL" sz="1400" dirty="0" err="1">
                <a:solidFill>
                  <a:srgbClr val="000000"/>
                </a:solidFill>
              </a:rPr>
              <a:t>relationships</a:t>
            </a:r>
            <a:r>
              <a:rPr lang="pl-PL" sz="1400" dirty="0">
                <a:solidFill>
                  <a:srgbClr val="000000"/>
                </a:solidFill>
              </a:rPr>
              <a:t>, and the </a:t>
            </a:r>
            <a:r>
              <a:rPr lang="pl-PL" sz="1400" dirty="0" err="1">
                <a:solidFill>
                  <a:srgbClr val="000000"/>
                </a:solidFill>
              </a:rPr>
              <a:t>everyday</a:t>
            </a:r>
            <a:r>
              <a:rPr lang="pl-PL" sz="1400" dirty="0">
                <a:solidFill>
                  <a:srgbClr val="000000"/>
                </a:solidFill>
              </a:rPr>
              <a:t> </a:t>
            </a:r>
            <a:r>
              <a:rPr lang="pl-PL" sz="1400" dirty="0" err="1">
                <a:solidFill>
                  <a:srgbClr val="000000"/>
                </a:solidFill>
              </a:rPr>
              <a:t>pleasure</a:t>
            </a:r>
            <a:r>
              <a:rPr lang="pl-PL" sz="1400" dirty="0">
                <a:solidFill>
                  <a:srgbClr val="000000"/>
                </a:solidFill>
              </a:rPr>
              <a:t> of </a:t>
            </a:r>
            <a:r>
              <a:rPr lang="pl-PL" sz="1400" dirty="0" err="1">
                <a:solidFill>
                  <a:srgbClr val="000000"/>
                </a:solidFill>
              </a:rPr>
              <a:t>living</a:t>
            </a:r>
            <a:r>
              <a:rPr lang="pl-PL" sz="1400" dirty="0">
                <a:solidFill>
                  <a:srgbClr val="000000"/>
                </a:solidFill>
              </a:rPr>
              <a:t>.</a:t>
            </a:r>
          </a:p>
          <a:p>
            <a:pPr marL="0" indent="0">
              <a:lnSpc>
                <a:spcPct val="150000"/>
              </a:lnSpc>
              <a:buNone/>
            </a:pPr>
            <a:r>
              <a:rPr lang="pl-PL" sz="1800" b="1" dirty="0">
                <a:solidFill>
                  <a:srgbClr val="002060"/>
                </a:solidFill>
              </a:rPr>
              <a:t>8. A </a:t>
            </a:r>
            <a:r>
              <a:rPr lang="pl-PL" sz="1800" b="1" dirty="0" err="1">
                <a:solidFill>
                  <a:srgbClr val="002060"/>
                </a:solidFill>
              </a:rPr>
              <a:t>friendly</a:t>
            </a:r>
            <a:r>
              <a:rPr lang="pl-PL" sz="1800" b="1" dirty="0">
                <a:solidFill>
                  <a:srgbClr val="002060"/>
                </a:solidFill>
              </a:rPr>
              <a:t> </a:t>
            </a:r>
            <a:r>
              <a:rPr lang="pl-PL" sz="1800" b="1" dirty="0" err="1">
                <a:solidFill>
                  <a:srgbClr val="002060"/>
                </a:solidFill>
              </a:rPr>
              <a:t>space</a:t>
            </a:r>
            <a:r>
              <a:rPr lang="pl-PL" sz="1800" b="1" dirty="0">
                <a:solidFill>
                  <a:srgbClr val="002060"/>
                </a:solidFill>
              </a:rPr>
              <a:t> </a:t>
            </a:r>
            <a:r>
              <a:rPr lang="pl-PL" sz="1800" b="1" dirty="0" err="1">
                <a:solidFill>
                  <a:srgbClr val="002060"/>
                </a:solidFill>
              </a:rPr>
              <a:t>makes</a:t>
            </a:r>
            <a:r>
              <a:rPr lang="pl-PL" sz="1800" b="1" dirty="0">
                <a:solidFill>
                  <a:srgbClr val="002060"/>
                </a:solidFill>
              </a:rPr>
              <a:t> life </a:t>
            </a:r>
            <a:r>
              <a:rPr lang="pl-PL" sz="1800" b="1" dirty="0" err="1">
                <a:solidFill>
                  <a:srgbClr val="002060"/>
                </a:solidFill>
              </a:rPr>
              <a:t>easier</a:t>
            </a:r>
            <a:r>
              <a:rPr lang="pl-PL" sz="1800" b="1" dirty="0">
                <a:solidFill>
                  <a:srgbClr val="002060"/>
                </a:solidFill>
              </a:rPr>
              <a:t> for </a:t>
            </a:r>
            <a:r>
              <a:rPr lang="pl-PL" sz="1800" b="1" dirty="0" err="1">
                <a:solidFill>
                  <a:srgbClr val="002060"/>
                </a:solidFill>
              </a:rPr>
              <a:t>everyone</a:t>
            </a:r>
            <a:endParaRPr lang="pl-PL" sz="1800" b="1" dirty="0">
              <a:solidFill>
                <a:srgbClr val="002060"/>
              </a:solidFill>
            </a:endParaRPr>
          </a:p>
          <a:p>
            <a:pPr marL="0" indent="0">
              <a:lnSpc>
                <a:spcPct val="150000"/>
              </a:lnSpc>
              <a:spcBef>
                <a:spcPts val="0"/>
              </a:spcBef>
              <a:buNone/>
            </a:pPr>
            <a:r>
              <a:rPr lang="pl-PL" sz="1400" dirty="0">
                <a:solidFill>
                  <a:srgbClr val="000000"/>
                </a:solidFill>
              </a:rPr>
              <a:t>A </a:t>
            </a:r>
            <a:r>
              <a:rPr lang="pl-PL" sz="1400" dirty="0" err="1">
                <a:solidFill>
                  <a:srgbClr val="000000"/>
                </a:solidFill>
              </a:rPr>
              <a:t>city</a:t>
            </a:r>
            <a:r>
              <a:rPr lang="pl-PL" sz="1400" dirty="0">
                <a:solidFill>
                  <a:srgbClr val="000000"/>
                </a:solidFill>
              </a:rPr>
              <a:t> </a:t>
            </a:r>
            <a:r>
              <a:rPr lang="pl-PL" sz="1400" dirty="0" err="1">
                <a:solidFill>
                  <a:srgbClr val="000000"/>
                </a:solidFill>
              </a:rPr>
              <a:t>that</a:t>
            </a:r>
            <a:r>
              <a:rPr lang="pl-PL" sz="1400" dirty="0">
                <a:solidFill>
                  <a:srgbClr val="000000"/>
                </a:solidFill>
              </a:rPr>
              <a:t> </a:t>
            </a:r>
            <a:r>
              <a:rPr lang="pl-PL" sz="1400" dirty="0" err="1">
                <a:solidFill>
                  <a:srgbClr val="000000"/>
                </a:solidFill>
              </a:rPr>
              <a:t>is</a:t>
            </a:r>
            <a:r>
              <a:rPr lang="pl-PL" sz="1400" dirty="0">
                <a:solidFill>
                  <a:srgbClr val="000000"/>
                </a:solidFill>
              </a:rPr>
              <a:t> </a:t>
            </a:r>
            <a:r>
              <a:rPr lang="pl-PL" sz="1400" dirty="0" err="1">
                <a:solidFill>
                  <a:srgbClr val="000000"/>
                </a:solidFill>
              </a:rPr>
              <a:t>easier</a:t>
            </a:r>
            <a:r>
              <a:rPr lang="pl-PL" sz="1400" dirty="0">
                <a:solidFill>
                  <a:srgbClr val="000000"/>
                </a:solidFill>
              </a:rPr>
              <a:t> to </a:t>
            </a:r>
            <a:r>
              <a:rPr lang="pl-PL" sz="1400" dirty="0" err="1">
                <a:solidFill>
                  <a:srgbClr val="000000"/>
                </a:solidFill>
              </a:rPr>
              <a:t>move</a:t>
            </a:r>
            <a:r>
              <a:rPr lang="pl-PL" sz="1400" dirty="0">
                <a:solidFill>
                  <a:srgbClr val="000000"/>
                </a:solidFill>
              </a:rPr>
              <a:t> </a:t>
            </a:r>
            <a:r>
              <a:rPr lang="pl-PL" sz="1400" dirty="0" err="1">
                <a:solidFill>
                  <a:srgbClr val="000000"/>
                </a:solidFill>
              </a:rPr>
              <a:t>around</a:t>
            </a:r>
            <a:r>
              <a:rPr lang="pl-PL" sz="1400" dirty="0">
                <a:solidFill>
                  <a:srgbClr val="000000"/>
                </a:solidFill>
              </a:rPr>
              <a:t> with a </a:t>
            </a:r>
            <a:r>
              <a:rPr lang="pl-PL" sz="1400" dirty="0" err="1">
                <a:solidFill>
                  <a:srgbClr val="000000"/>
                </a:solidFill>
              </a:rPr>
              <a:t>child</a:t>
            </a:r>
            <a:r>
              <a:rPr lang="pl-PL" sz="1400" dirty="0">
                <a:solidFill>
                  <a:srgbClr val="000000"/>
                </a:solidFill>
              </a:rPr>
              <a:t> </a:t>
            </a:r>
            <a:r>
              <a:rPr lang="pl-PL" sz="1400" dirty="0" err="1">
                <a:solidFill>
                  <a:srgbClr val="000000"/>
                </a:solidFill>
              </a:rPr>
              <a:t>is</a:t>
            </a:r>
            <a:r>
              <a:rPr lang="pl-PL" sz="1400" dirty="0">
                <a:solidFill>
                  <a:srgbClr val="000000"/>
                </a:solidFill>
              </a:rPr>
              <a:t> </a:t>
            </a:r>
            <a:r>
              <a:rPr lang="pl-PL" sz="1400" dirty="0" err="1">
                <a:solidFill>
                  <a:srgbClr val="000000"/>
                </a:solidFill>
              </a:rPr>
              <a:t>also</a:t>
            </a:r>
            <a:r>
              <a:rPr lang="pl-PL" sz="1400" dirty="0">
                <a:solidFill>
                  <a:srgbClr val="000000"/>
                </a:solidFill>
              </a:rPr>
              <a:t> </a:t>
            </a:r>
            <a:r>
              <a:rPr lang="pl-PL" sz="1400" dirty="0" err="1">
                <a:solidFill>
                  <a:srgbClr val="000000"/>
                </a:solidFill>
              </a:rPr>
              <a:t>more</a:t>
            </a:r>
            <a:r>
              <a:rPr lang="pl-PL" sz="1400" dirty="0">
                <a:solidFill>
                  <a:srgbClr val="000000"/>
                </a:solidFill>
              </a:rPr>
              <a:t> </a:t>
            </a:r>
            <a:r>
              <a:rPr lang="pl-PL" sz="1400" dirty="0" err="1">
                <a:solidFill>
                  <a:srgbClr val="000000"/>
                </a:solidFill>
              </a:rPr>
              <a:t>comfortable</a:t>
            </a:r>
            <a:r>
              <a:rPr lang="pl-PL" sz="1400" dirty="0">
                <a:solidFill>
                  <a:srgbClr val="000000"/>
                </a:solidFill>
              </a:rPr>
              <a:t> for </a:t>
            </a:r>
            <a:r>
              <a:rPr lang="pl-PL" sz="1400" dirty="0" err="1">
                <a:solidFill>
                  <a:srgbClr val="000000"/>
                </a:solidFill>
              </a:rPr>
              <a:t>older</a:t>
            </a:r>
            <a:r>
              <a:rPr lang="pl-PL" sz="1400" dirty="0">
                <a:solidFill>
                  <a:srgbClr val="000000"/>
                </a:solidFill>
              </a:rPr>
              <a:t> </a:t>
            </a:r>
            <a:r>
              <a:rPr lang="pl-PL" sz="1400" dirty="0" err="1">
                <a:solidFill>
                  <a:srgbClr val="000000"/>
                </a:solidFill>
              </a:rPr>
              <a:t>people</a:t>
            </a:r>
            <a:r>
              <a:rPr lang="pl-PL" sz="1400" dirty="0">
                <a:solidFill>
                  <a:srgbClr val="000000"/>
                </a:solidFill>
              </a:rPr>
              <a:t>, </a:t>
            </a:r>
            <a:r>
              <a:rPr lang="pl-PL" sz="1400" dirty="0" err="1">
                <a:solidFill>
                  <a:srgbClr val="000000"/>
                </a:solidFill>
              </a:rPr>
              <a:t>caregivers</a:t>
            </a:r>
            <a:r>
              <a:rPr lang="pl-PL" sz="1400" dirty="0">
                <a:solidFill>
                  <a:srgbClr val="000000"/>
                </a:solidFill>
              </a:rPr>
              <a:t>, </a:t>
            </a:r>
            <a:r>
              <a:rPr lang="pl-PL" sz="1400" dirty="0" err="1">
                <a:solidFill>
                  <a:srgbClr val="000000"/>
                </a:solidFill>
              </a:rPr>
              <a:t>parents</a:t>
            </a:r>
            <a:r>
              <a:rPr lang="pl-PL" sz="1400" dirty="0">
                <a:solidFill>
                  <a:srgbClr val="000000"/>
                </a:solidFill>
              </a:rPr>
              <a:t>, and </a:t>
            </a:r>
            <a:r>
              <a:rPr lang="pl-PL" sz="1400" dirty="0" err="1">
                <a:solidFill>
                  <a:srgbClr val="000000"/>
                </a:solidFill>
              </a:rPr>
              <a:t>all</a:t>
            </a:r>
            <a:r>
              <a:rPr lang="pl-PL" sz="1400" dirty="0">
                <a:solidFill>
                  <a:srgbClr val="000000"/>
                </a:solidFill>
              </a:rPr>
              <a:t> </a:t>
            </a:r>
            <a:r>
              <a:rPr lang="pl-PL" sz="1400" dirty="0" err="1">
                <a:solidFill>
                  <a:srgbClr val="000000"/>
                </a:solidFill>
              </a:rPr>
              <a:t>users</a:t>
            </a:r>
            <a:r>
              <a:rPr lang="pl-PL" sz="1400" dirty="0">
                <a:solidFill>
                  <a:srgbClr val="000000"/>
                </a:solidFill>
              </a:rPr>
              <a:t>.</a:t>
            </a:r>
            <a:br>
              <a:rPr lang="pl-PL" sz="1400" dirty="0">
                <a:solidFill>
                  <a:srgbClr val="000000"/>
                </a:solidFill>
              </a:rPr>
            </a:br>
            <a:r>
              <a:rPr lang="pl-PL" sz="1400" dirty="0" err="1">
                <a:solidFill>
                  <a:srgbClr val="000000"/>
                </a:solidFill>
              </a:rPr>
              <a:t>Friendly</a:t>
            </a:r>
            <a:r>
              <a:rPr lang="pl-PL" sz="1400" dirty="0">
                <a:solidFill>
                  <a:srgbClr val="000000"/>
                </a:solidFill>
              </a:rPr>
              <a:t> </a:t>
            </a:r>
            <a:r>
              <a:rPr lang="pl-PL" sz="1400" dirty="0" err="1">
                <a:solidFill>
                  <a:srgbClr val="000000"/>
                </a:solidFill>
              </a:rPr>
              <a:t>planning</a:t>
            </a:r>
            <a:r>
              <a:rPr lang="pl-PL" sz="1400" dirty="0">
                <a:solidFill>
                  <a:srgbClr val="000000"/>
                </a:solidFill>
              </a:rPr>
              <a:t> </a:t>
            </a:r>
            <a:r>
              <a:rPr lang="pl-PL" sz="1400" dirty="0" err="1">
                <a:solidFill>
                  <a:srgbClr val="000000"/>
                </a:solidFill>
              </a:rPr>
              <a:t>is</a:t>
            </a:r>
            <a:r>
              <a:rPr lang="pl-PL" sz="1400" dirty="0">
                <a:solidFill>
                  <a:srgbClr val="000000"/>
                </a:solidFill>
              </a:rPr>
              <a:t> </a:t>
            </a:r>
            <a:r>
              <a:rPr lang="pl-PL" sz="1400" dirty="0" err="1">
                <a:solidFill>
                  <a:srgbClr val="000000"/>
                </a:solidFill>
              </a:rPr>
              <a:t>simply</a:t>
            </a:r>
            <a:r>
              <a:rPr lang="pl-PL" sz="1400" dirty="0">
                <a:solidFill>
                  <a:srgbClr val="000000"/>
                </a:solidFill>
              </a:rPr>
              <a:t> </a:t>
            </a:r>
            <a:r>
              <a:rPr lang="pl-PL" sz="1400" dirty="0" err="1">
                <a:solidFill>
                  <a:srgbClr val="000000"/>
                </a:solidFill>
              </a:rPr>
              <a:t>better</a:t>
            </a:r>
            <a:r>
              <a:rPr lang="pl-PL" sz="1400" dirty="0">
                <a:solidFill>
                  <a:srgbClr val="000000"/>
                </a:solidFill>
              </a:rPr>
              <a:t> </a:t>
            </a:r>
            <a:r>
              <a:rPr lang="pl-PL" sz="1400" dirty="0" err="1">
                <a:solidFill>
                  <a:srgbClr val="000000"/>
                </a:solidFill>
              </a:rPr>
              <a:t>planning</a:t>
            </a:r>
            <a:r>
              <a:rPr lang="pl-PL" sz="1400" dirty="0">
                <a:solidFill>
                  <a:srgbClr val="000000"/>
                </a:solidFill>
              </a:rPr>
              <a:t> – with the </a:t>
            </a:r>
            <a:r>
              <a:rPr lang="pl-PL" sz="1400" dirty="0" err="1">
                <a:solidFill>
                  <a:srgbClr val="000000"/>
                </a:solidFill>
              </a:rPr>
              <a:t>common</a:t>
            </a:r>
            <a:r>
              <a:rPr lang="pl-PL" sz="1400" dirty="0">
                <a:solidFill>
                  <a:srgbClr val="000000"/>
                </a:solidFill>
              </a:rPr>
              <a:t> </a:t>
            </a:r>
            <a:r>
              <a:rPr lang="pl-PL" sz="1400" dirty="0" err="1">
                <a:solidFill>
                  <a:srgbClr val="000000"/>
                </a:solidFill>
              </a:rPr>
              <a:t>good</a:t>
            </a:r>
            <a:r>
              <a:rPr lang="pl-PL" sz="1400" dirty="0">
                <a:solidFill>
                  <a:srgbClr val="000000"/>
                </a:solidFill>
              </a:rPr>
              <a:t> in </a:t>
            </a:r>
            <a:r>
              <a:rPr lang="pl-PL" sz="1400" dirty="0" err="1">
                <a:solidFill>
                  <a:srgbClr val="000000"/>
                </a:solidFill>
              </a:rPr>
              <a:t>mind</a:t>
            </a:r>
            <a:r>
              <a:rPr lang="pl-PL" sz="1400" dirty="0">
                <a:solidFill>
                  <a:srgbClr val="000000"/>
                </a:solidFill>
              </a:rPr>
              <a:t>.</a:t>
            </a:r>
          </a:p>
        </p:txBody>
      </p:sp>
    </p:spTree>
    <p:extLst>
      <p:ext uri="{BB962C8B-B14F-4D97-AF65-F5344CB8AC3E}">
        <p14:creationId xmlns:p14="http://schemas.microsoft.com/office/powerpoint/2010/main" val="38786093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BE14104-FC28-BB47-27A6-644A31DA371A}"/>
              </a:ext>
            </a:extLst>
          </p:cNvPr>
          <p:cNvSpPr>
            <a:spLocks noGrp="1"/>
          </p:cNvSpPr>
          <p:nvPr>
            <p:ph type="title"/>
          </p:nvPr>
        </p:nvSpPr>
        <p:spPr/>
        <p:txBody>
          <a:bodyPr>
            <a:normAutofit/>
          </a:bodyPr>
          <a:lstStyle/>
          <a:p>
            <a:r>
              <a:rPr lang="pl-PL" sz="3600" dirty="0"/>
              <a:t>To </a:t>
            </a:r>
            <a:r>
              <a:rPr lang="pl-PL" sz="3600" dirty="0" err="1"/>
              <a:t>conclude</a:t>
            </a:r>
            <a:r>
              <a:rPr lang="pl-PL" sz="3600" dirty="0"/>
              <a:t> – a </a:t>
            </a:r>
            <a:r>
              <a:rPr lang="pl-PL" sz="3600" dirty="0" err="1"/>
              <a:t>reflective</a:t>
            </a:r>
            <a:r>
              <a:rPr lang="pl-PL" sz="3600" dirty="0"/>
              <a:t> </a:t>
            </a:r>
            <a:r>
              <a:rPr lang="pl-PL" sz="3600" dirty="0" err="1"/>
              <a:t>exercise</a:t>
            </a:r>
            <a:endParaRPr lang="pl-PL" sz="3600" dirty="0"/>
          </a:p>
        </p:txBody>
      </p:sp>
      <p:sp>
        <p:nvSpPr>
          <p:cNvPr id="3" name="Symbol zastępczy zawartości 2">
            <a:extLst>
              <a:ext uri="{FF2B5EF4-FFF2-40B4-BE49-F238E27FC236}">
                <a16:creationId xmlns:a16="http://schemas.microsoft.com/office/drawing/2014/main" id="{4E1FDE4E-F8B3-B63C-4824-9F81C5C0A43F}"/>
              </a:ext>
            </a:extLst>
          </p:cNvPr>
          <p:cNvSpPr>
            <a:spLocks noGrp="1"/>
          </p:cNvSpPr>
          <p:nvPr>
            <p:ph idx="1"/>
          </p:nvPr>
        </p:nvSpPr>
        <p:spPr/>
        <p:txBody>
          <a:bodyPr>
            <a:normAutofit/>
          </a:bodyPr>
          <a:lstStyle/>
          <a:p>
            <a:pPr marL="0" indent="0" algn="l">
              <a:lnSpc>
                <a:spcPct val="150000"/>
              </a:lnSpc>
              <a:buNone/>
            </a:pPr>
            <a:r>
              <a:rPr lang="pl-PL" sz="1600" b="0" i="0" u="none" strike="noStrike" dirty="0" err="1">
                <a:solidFill>
                  <a:srgbClr val="002060"/>
                </a:solidFill>
                <a:effectLst/>
              </a:rPr>
              <a:t>If</a:t>
            </a:r>
            <a:r>
              <a:rPr lang="pl-PL" sz="1600" b="0" i="0" u="none" strike="noStrike" dirty="0">
                <a:solidFill>
                  <a:srgbClr val="002060"/>
                </a:solidFill>
                <a:effectLst/>
              </a:rPr>
              <a:t> </a:t>
            </a:r>
            <a:r>
              <a:rPr lang="pl-PL" sz="1600" b="0" i="0" u="none" strike="noStrike" dirty="0" err="1">
                <a:solidFill>
                  <a:srgbClr val="002060"/>
                </a:solidFill>
                <a:effectLst/>
              </a:rPr>
              <a:t>you</a:t>
            </a:r>
            <a:r>
              <a:rPr lang="pl-PL" sz="1600" b="0" i="0" u="none" strike="noStrike" dirty="0">
                <a:solidFill>
                  <a:srgbClr val="002060"/>
                </a:solidFill>
                <a:effectLst/>
              </a:rPr>
              <a:t> </a:t>
            </a:r>
            <a:r>
              <a:rPr lang="pl-PL" sz="1600" b="0" i="0" u="none" strike="noStrike" dirty="0" err="1">
                <a:solidFill>
                  <a:srgbClr val="002060"/>
                </a:solidFill>
                <a:effectLst/>
              </a:rPr>
              <a:t>are</a:t>
            </a:r>
            <a:r>
              <a:rPr lang="pl-PL" sz="1600" b="0" i="0" u="none" strike="noStrike" dirty="0">
                <a:solidFill>
                  <a:srgbClr val="002060"/>
                </a:solidFill>
                <a:effectLst/>
              </a:rPr>
              <a:t> a </a:t>
            </a:r>
            <a:r>
              <a:rPr lang="pl-PL" sz="1600" b="0" i="0" u="none" strike="noStrike" dirty="0" err="1">
                <a:solidFill>
                  <a:srgbClr val="002060"/>
                </a:solidFill>
                <a:effectLst/>
              </a:rPr>
              <a:t>parent</a:t>
            </a:r>
            <a:r>
              <a:rPr lang="pl-PL" sz="1600" b="0" i="0" u="none" strike="noStrike" dirty="0">
                <a:solidFill>
                  <a:srgbClr val="002060"/>
                </a:solidFill>
                <a:effectLst/>
              </a:rPr>
              <a:t>, </a:t>
            </a:r>
            <a:r>
              <a:rPr lang="pl-PL" sz="1600" b="0" i="0" u="none" strike="noStrike" dirty="0" err="1">
                <a:solidFill>
                  <a:srgbClr val="002060"/>
                </a:solidFill>
                <a:effectLst/>
              </a:rPr>
              <a:t>caregiver</a:t>
            </a:r>
            <a:r>
              <a:rPr lang="pl-PL" sz="1600" b="0" i="0" u="none" strike="noStrike" dirty="0">
                <a:solidFill>
                  <a:srgbClr val="002060"/>
                </a:solidFill>
                <a:effectLst/>
              </a:rPr>
              <a:t>, </a:t>
            </a:r>
            <a:r>
              <a:rPr lang="pl-PL" sz="1600" b="0" i="0" u="none" strike="noStrike" dirty="0" err="1">
                <a:solidFill>
                  <a:srgbClr val="002060"/>
                </a:solidFill>
                <a:effectLst/>
              </a:rPr>
              <a:t>or</a:t>
            </a:r>
            <a:r>
              <a:rPr lang="pl-PL" sz="1600" b="0" i="0" u="none" strike="noStrike" dirty="0">
                <a:solidFill>
                  <a:srgbClr val="002060"/>
                </a:solidFill>
                <a:effectLst/>
              </a:rPr>
              <a:t> </a:t>
            </a:r>
            <a:r>
              <a:rPr lang="pl-PL" sz="1600" b="0" i="0" u="none" strike="noStrike" dirty="0" err="1">
                <a:solidFill>
                  <a:srgbClr val="002060"/>
                </a:solidFill>
                <a:effectLst/>
              </a:rPr>
              <a:t>work</a:t>
            </a:r>
            <a:r>
              <a:rPr lang="pl-PL" sz="1600" b="0" i="0" u="none" strike="noStrike" dirty="0">
                <a:solidFill>
                  <a:srgbClr val="002060"/>
                </a:solidFill>
                <a:effectLst/>
              </a:rPr>
              <a:t> with </a:t>
            </a:r>
            <a:r>
              <a:rPr lang="pl-PL" sz="1600" b="0" i="0" u="none" strike="noStrike" dirty="0" err="1">
                <a:solidFill>
                  <a:srgbClr val="002060"/>
                </a:solidFill>
                <a:effectLst/>
              </a:rPr>
              <a:t>children</a:t>
            </a:r>
            <a:r>
              <a:rPr lang="pl-PL" sz="1600" b="0" i="0" u="none" strike="noStrike" dirty="0">
                <a:solidFill>
                  <a:srgbClr val="002060"/>
                </a:solidFill>
                <a:effectLst/>
              </a:rPr>
              <a:t> </a:t>
            </a:r>
            <a:r>
              <a:rPr lang="pl-PL" sz="1600" b="0" i="0" u="none" strike="noStrike" dirty="0" err="1">
                <a:solidFill>
                  <a:srgbClr val="002060"/>
                </a:solidFill>
                <a:effectLst/>
              </a:rPr>
              <a:t>every</a:t>
            </a:r>
            <a:r>
              <a:rPr lang="pl-PL" sz="1600" b="0" i="0" u="none" strike="noStrike" dirty="0">
                <a:solidFill>
                  <a:srgbClr val="002060"/>
                </a:solidFill>
                <a:effectLst/>
              </a:rPr>
              <a:t> </a:t>
            </a:r>
            <a:r>
              <a:rPr lang="pl-PL" sz="1600" b="0" i="0" u="none" strike="noStrike" dirty="0" err="1">
                <a:solidFill>
                  <a:srgbClr val="002060"/>
                </a:solidFill>
                <a:effectLst/>
              </a:rPr>
              <a:t>day</a:t>
            </a:r>
            <a:r>
              <a:rPr lang="pl-PL" sz="1600" dirty="0">
                <a:solidFill>
                  <a:srgbClr val="002060"/>
                </a:solidFill>
              </a:rPr>
              <a:t> – </a:t>
            </a:r>
            <a:r>
              <a:rPr lang="pl-PL" sz="1600" b="1" i="0" u="none" strike="noStrike" dirty="0">
                <a:solidFill>
                  <a:srgbClr val="002060"/>
                </a:solidFill>
                <a:effectLst/>
              </a:rPr>
              <a:t>talk to </a:t>
            </a:r>
            <a:r>
              <a:rPr lang="pl-PL" sz="1600" b="1" i="0" u="none" strike="noStrike" dirty="0" err="1">
                <a:solidFill>
                  <a:srgbClr val="002060"/>
                </a:solidFill>
                <a:effectLst/>
              </a:rPr>
              <a:t>them</a:t>
            </a:r>
            <a:r>
              <a:rPr lang="pl-PL" sz="1600" b="1" i="0" u="none" strike="noStrike" dirty="0">
                <a:solidFill>
                  <a:srgbClr val="002060"/>
                </a:solidFill>
                <a:effectLst/>
              </a:rPr>
              <a:t> </a:t>
            </a:r>
            <a:r>
              <a:rPr lang="pl-PL" sz="1600" b="1" i="0" u="none" strike="noStrike" dirty="0" err="1">
                <a:solidFill>
                  <a:srgbClr val="002060"/>
                </a:solidFill>
                <a:effectLst/>
              </a:rPr>
              <a:t>about</a:t>
            </a:r>
            <a:r>
              <a:rPr lang="pl-PL" sz="1600" b="1" i="0" u="none" strike="noStrike" dirty="0">
                <a:solidFill>
                  <a:srgbClr val="002060"/>
                </a:solidFill>
                <a:effectLst/>
              </a:rPr>
              <a:t> </a:t>
            </a:r>
            <a:r>
              <a:rPr lang="pl-PL" sz="1600" b="1" i="0" u="none" strike="noStrike" dirty="0" err="1">
                <a:solidFill>
                  <a:srgbClr val="002060"/>
                </a:solidFill>
                <a:effectLst/>
              </a:rPr>
              <a:t>this</a:t>
            </a:r>
            <a:r>
              <a:rPr lang="pl-PL" sz="1600" b="1" i="0" u="none" strike="noStrike" dirty="0">
                <a:solidFill>
                  <a:srgbClr val="002060"/>
                </a:solidFill>
                <a:effectLst/>
              </a:rPr>
              <a:t> </a:t>
            </a:r>
            <a:r>
              <a:rPr lang="pl-PL" sz="1600" b="1" i="0" u="none" strike="noStrike" dirty="0" err="1">
                <a:solidFill>
                  <a:srgbClr val="002060"/>
                </a:solidFill>
                <a:effectLst/>
              </a:rPr>
              <a:t>training</a:t>
            </a:r>
            <a:r>
              <a:rPr lang="pl-PL" sz="1600" b="0" i="0" u="none" strike="noStrike" dirty="0">
                <a:solidFill>
                  <a:srgbClr val="002060"/>
                </a:solidFill>
                <a:effectLst/>
              </a:rPr>
              <a:t>.</a:t>
            </a:r>
            <a:br>
              <a:rPr lang="pl-PL" sz="1600" b="0" i="0" u="none" strike="noStrike" dirty="0">
                <a:solidFill>
                  <a:srgbClr val="002060"/>
                </a:solidFill>
                <a:effectLst/>
              </a:rPr>
            </a:br>
            <a:r>
              <a:rPr lang="pl-PL" sz="1600" b="0" i="0" u="none" strike="noStrike" dirty="0" err="1">
                <a:solidFill>
                  <a:srgbClr val="000000"/>
                </a:solidFill>
                <a:effectLst/>
              </a:rPr>
              <a:t>Share</a:t>
            </a:r>
            <a:r>
              <a:rPr lang="pl-PL" sz="1600" b="0" i="0" u="none" strike="noStrike" dirty="0">
                <a:solidFill>
                  <a:srgbClr val="000000"/>
                </a:solidFill>
                <a:effectLst/>
              </a:rPr>
              <a:t> </a:t>
            </a:r>
            <a:r>
              <a:rPr lang="pl-PL" sz="1600" b="0" i="0" u="none" strike="noStrike" dirty="0" err="1">
                <a:solidFill>
                  <a:srgbClr val="000000"/>
                </a:solidFill>
                <a:effectLst/>
              </a:rPr>
              <a:t>your</a:t>
            </a:r>
            <a:r>
              <a:rPr lang="pl-PL" sz="1600" b="0" i="0" u="none" strike="noStrike" dirty="0">
                <a:solidFill>
                  <a:srgbClr val="000000"/>
                </a:solidFill>
                <a:effectLst/>
              </a:rPr>
              <a:t> </a:t>
            </a:r>
            <a:r>
              <a:rPr lang="pl-PL" sz="1600" b="0" i="0" u="none" strike="noStrike" dirty="0" err="1">
                <a:solidFill>
                  <a:srgbClr val="000000"/>
                </a:solidFill>
                <a:effectLst/>
              </a:rPr>
              <a:t>impressions</a:t>
            </a:r>
            <a:r>
              <a:rPr lang="pl-PL" sz="1600" b="0" i="0" u="none" strike="noStrike" dirty="0">
                <a:solidFill>
                  <a:srgbClr val="000000"/>
                </a:solidFill>
                <a:effectLst/>
              </a:rPr>
              <a:t>, </a:t>
            </a:r>
            <a:r>
              <a:rPr lang="pl-PL" sz="1600" b="0" i="0" u="none" strike="noStrike" dirty="0" err="1">
                <a:solidFill>
                  <a:srgbClr val="000000"/>
                </a:solidFill>
                <a:effectLst/>
              </a:rPr>
              <a:t>tell</a:t>
            </a:r>
            <a:r>
              <a:rPr lang="pl-PL" sz="1600" b="0" i="0" u="none" strike="noStrike" dirty="0">
                <a:solidFill>
                  <a:srgbClr val="000000"/>
                </a:solidFill>
                <a:effectLst/>
              </a:rPr>
              <a:t> </a:t>
            </a:r>
            <a:r>
              <a:rPr lang="pl-PL" sz="1600" b="0" i="0" u="none" strike="noStrike" dirty="0" err="1">
                <a:solidFill>
                  <a:srgbClr val="000000"/>
                </a:solidFill>
                <a:effectLst/>
              </a:rPr>
              <a:t>them</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found</a:t>
            </a:r>
            <a:r>
              <a:rPr lang="pl-PL" sz="1600" b="0" i="0" u="none" strike="noStrike" dirty="0">
                <a:solidFill>
                  <a:srgbClr val="000000"/>
                </a:solidFill>
                <a:effectLst/>
              </a:rPr>
              <a:t> </a:t>
            </a:r>
            <a:r>
              <a:rPr lang="pl-PL" sz="1600" b="0" i="0" u="none" strike="noStrike" dirty="0" err="1">
                <a:solidFill>
                  <a:srgbClr val="000000"/>
                </a:solidFill>
                <a:effectLst/>
              </a:rPr>
              <a:t>interesting</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surprising</a:t>
            </a:r>
            <a:r>
              <a:rPr lang="pl-PL" sz="1600" b="0" i="0" u="none" strike="noStrike" dirty="0">
                <a:solidFill>
                  <a:srgbClr val="000000"/>
                </a:solidFill>
                <a:effectLst/>
              </a:rPr>
              <a:t>, and </a:t>
            </a:r>
            <a:r>
              <a:rPr lang="pl-PL" sz="1600" b="0" i="0" u="none" strike="noStrike" dirty="0" err="1">
                <a:solidFill>
                  <a:srgbClr val="000000"/>
                </a:solidFill>
                <a:effectLst/>
              </a:rPr>
              <a:t>describe</a:t>
            </a:r>
            <a:r>
              <a:rPr lang="pl-PL" sz="1600" b="0" i="0" u="none" strike="noStrike" dirty="0">
                <a:solidFill>
                  <a:srgbClr val="000000"/>
                </a:solidFill>
                <a:effectLst/>
              </a:rPr>
              <a:t> </a:t>
            </a:r>
            <a:r>
              <a:rPr lang="pl-PL" sz="1600" b="0" i="0" u="none" strike="noStrike" dirty="0" err="1">
                <a:solidFill>
                  <a:srgbClr val="000000"/>
                </a:solidFill>
                <a:effectLst/>
              </a:rPr>
              <a:t>your</a:t>
            </a:r>
            <a:r>
              <a:rPr lang="pl-PL" sz="1600" b="0" i="0" u="none" strike="noStrike" dirty="0">
                <a:solidFill>
                  <a:srgbClr val="000000"/>
                </a:solidFill>
                <a:effectLst/>
              </a:rPr>
              <a:t> </a:t>
            </a:r>
            <a:r>
              <a:rPr lang="pl-PL" sz="1600" b="0" i="0" u="none" strike="noStrike" dirty="0" err="1">
                <a:solidFill>
                  <a:srgbClr val="000000"/>
                </a:solidFill>
                <a:effectLst/>
              </a:rPr>
              <a:t>experiences</a:t>
            </a:r>
            <a:r>
              <a:rPr lang="pl-PL" sz="1600" b="0" i="0" u="none" strike="noStrike" dirty="0">
                <a:solidFill>
                  <a:srgbClr val="000000"/>
                </a:solidFill>
                <a:effectLst/>
              </a:rPr>
              <a:t> from the </a:t>
            </a:r>
            <a:r>
              <a:rPr lang="pl-PL" sz="1600" b="0" i="0" u="none" strike="noStrike" dirty="0" err="1">
                <a:solidFill>
                  <a:srgbClr val="000000"/>
                </a:solidFill>
                <a:effectLst/>
              </a:rPr>
              <a:t>exercises</a:t>
            </a:r>
            <a:r>
              <a:rPr lang="pl-PL" sz="1600" b="0" i="0" u="none" strike="noStrike" dirty="0">
                <a:solidFill>
                  <a:srgbClr val="000000"/>
                </a:solidFill>
                <a:effectLst/>
              </a:rPr>
              <a:t>.</a:t>
            </a:r>
            <a:br>
              <a:rPr lang="pl-PL" sz="1600" b="0" i="0" u="none" strike="noStrike" dirty="0">
                <a:solidFill>
                  <a:srgbClr val="000000"/>
                </a:solidFill>
                <a:effectLst/>
              </a:rPr>
            </a:br>
            <a:r>
              <a:rPr lang="pl-PL" sz="1600" b="0" i="0" u="none" strike="noStrike" dirty="0" err="1">
                <a:solidFill>
                  <a:srgbClr val="000000"/>
                </a:solidFill>
                <a:effectLst/>
              </a:rPr>
              <a:t>Ask</a:t>
            </a:r>
            <a:r>
              <a:rPr lang="pl-PL" sz="1600" b="0" i="0" u="none" strike="noStrike" dirty="0">
                <a:solidFill>
                  <a:srgbClr val="000000"/>
                </a:solidFill>
                <a:effectLst/>
              </a:rPr>
              <a:t> the </a:t>
            </a:r>
            <a:r>
              <a:rPr lang="pl-PL" sz="1600" b="0" i="0" u="none" strike="noStrike" dirty="0" err="1">
                <a:solidFill>
                  <a:srgbClr val="000000"/>
                </a:solidFill>
                <a:effectLst/>
              </a:rPr>
              <a:t>child</a:t>
            </a:r>
            <a:r>
              <a:rPr lang="pl-PL" sz="1600" b="0" i="0" u="none" strike="noStrike" dirty="0">
                <a:solidFill>
                  <a:srgbClr val="000000"/>
                </a:solidFill>
                <a:effectLst/>
              </a:rPr>
              <a:t> </a:t>
            </a:r>
            <a:r>
              <a:rPr lang="pl-PL" sz="1600" b="0" i="0" u="none" strike="noStrike" dirty="0" err="1">
                <a:solidFill>
                  <a:srgbClr val="000000"/>
                </a:solidFill>
                <a:effectLst/>
              </a:rPr>
              <a:t>about</a:t>
            </a:r>
            <a:r>
              <a:rPr lang="pl-PL" sz="1600" b="0" i="0" u="none" strike="noStrike" dirty="0">
                <a:solidFill>
                  <a:srgbClr val="000000"/>
                </a:solidFill>
                <a:effectLst/>
              </a:rPr>
              <a:t> </a:t>
            </a:r>
            <a:r>
              <a:rPr lang="pl-PL" sz="1600" b="0" i="0" u="none" strike="noStrike" dirty="0" err="1">
                <a:solidFill>
                  <a:srgbClr val="000000"/>
                </a:solidFill>
                <a:effectLst/>
              </a:rPr>
              <a:t>their</a:t>
            </a:r>
            <a:r>
              <a:rPr lang="pl-PL" sz="1600" b="0" i="0" u="none" strike="noStrike" dirty="0">
                <a:solidFill>
                  <a:srgbClr val="000000"/>
                </a:solidFill>
                <a:effectLst/>
              </a:rPr>
              <a:t> </a:t>
            </a:r>
            <a:r>
              <a:rPr lang="pl-PL" sz="1600" b="0" i="0" u="none" strike="noStrike" dirty="0" err="1">
                <a:solidFill>
                  <a:srgbClr val="000000"/>
                </a:solidFill>
                <a:effectLst/>
              </a:rPr>
              <a:t>experiences</a:t>
            </a:r>
            <a:r>
              <a:rPr lang="pl-PL" sz="1600" dirty="0">
                <a:solidFill>
                  <a:srgbClr val="000000"/>
                </a:solidFill>
              </a:rPr>
              <a:t> – </a:t>
            </a:r>
            <a:r>
              <a:rPr lang="pl-PL" sz="1600" b="0" i="0" u="none" strike="noStrike" dirty="0" err="1">
                <a:solidFill>
                  <a:srgbClr val="000000"/>
                </a:solidFill>
                <a:effectLst/>
              </a:rPr>
              <a:t>does</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felt</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noticed</a:t>
            </a:r>
            <a:r>
              <a:rPr lang="pl-PL" sz="1600" b="0" i="0" u="none" strike="noStrike" dirty="0">
                <a:solidFill>
                  <a:srgbClr val="000000"/>
                </a:solidFill>
                <a:effectLst/>
              </a:rPr>
              <a:t> </a:t>
            </a:r>
            <a:r>
              <a:rPr lang="pl-PL" sz="1600" b="0" i="0" u="none" strike="noStrike" dirty="0" err="1">
                <a:solidFill>
                  <a:srgbClr val="000000"/>
                </a:solidFill>
                <a:effectLst/>
              </a:rPr>
              <a:t>resonate</a:t>
            </a:r>
            <a:r>
              <a:rPr lang="pl-PL" sz="1600" b="0" i="0" u="none" strike="noStrike" dirty="0">
                <a:solidFill>
                  <a:srgbClr val="000000"/>
                </a:solidFill>
                <a:effectLst/>
              </a:rPr>
              <a:t> with </a:t>
            </a:r>
            <a:r>
              <a:rPr lang="pl-PL" sz="1600" b="0" i="0" u="none" strike="noStrike" dirty="0" err="1">
                <a:solidFill>
                  <a:srgbClr val="000000"/>
                </a:solidFill>
                <a:effectLst/>
              </a:rPr>
              <a:t>them</a:t>
            </a:r>
            <a:r>
              <a:rPr lang="pl-PL" sz="1600" b="0" i="0" u="none" strike="noStrike" dirty="0">
                <a:solidFill>
                  <a:srgbClr val="000000"/>
                </a:solidFill>
                <a:effectLst/>
              </a:rPr>
              <a:t>?</a:t>
            </a:r>
          </a:p>
          <a:p>
            <a:pPr marL="0" indent="0" algn="l">
              <a:lnSpc>
                <a:spcPct val="150000"/>
              </a:lnSpc>
              <a:buNone/>
            </a:pPr>
            <a:r>
              <a:rPr lang="pl-PL" sz="1600" b="1" i="0" u="none" strike="noStrike" dirty="0" err="1">
                <a:solidFill>
                  <a:srgbClr val="002060"/>
                </a:solidFill>
                <a:effectLst/>
              </a:rPr>
              <a:t>Remember</a:t>
            </a:r>
            <a:r>
              <a:rPr lang="pl-PL" sz="1600" b="1" i="0" u="none" strike="noStrike" dirty="0">
                <a:solidFill>
                  <a:srgbClr val="002060"/>
                </a:solidFill>
                <a:effectLst/>
              </a:rPr>
              <a:t>:</a:t>
            </a:r>
            <a:r>
              <a:rPr lang="pl-PL" sz="1600" b="0" i="0" u="none" strike="noStrike" dirty="0">
                <a:solidFill>
                  <a:srgbClr val="002060"/>
                </a:solidFill>
                <a:effectLst/>
              </a:rPr>
              <a:t> in </a:t>
            </a:r>
            <a:r>
              <a:rPr lang="pl-PL" sz="1600" b="0" i="0" u="none" strike="noStrike" dirty="0" err="1">
                <a:solidFill>
                  <a:srgbClr val="002060"/>
                </a:solidFill>
                <a:effectLst/>
              </a:rPr>
              <a:t>this</a:t>
            </a:r>
            <a:r>
              <a:rPr lang="pl-PL" sz="1600" b="0" i="0" u="none" strike="noStrike" dirty="0">
                <a:solidFill>
                  <a:srgbClr val="002060"/>
                </a:solidFill>
                <a:effectLst/>
              </a:rPr>
              <a:t> </a:t>
            </a:r>
            <a:r>
              <a:rPr lang="pl-PL" sz="1600" b="0" i="0" u="none" strike="noStrike" dirty="0" err="1">
                <a:solidFill>
                  <a:srgbClr val="002060"/>
                </a:solidFill>
                <a:effectLst/>
              </a:rPr>
              <a:t>world</a:t>
            </a:r>
            <a:r>
              <a:rPr lang="pl-PL" sz="1600" b="0" i="0" u="none" strike="noStrike" dirty="0">
                <a:solidFill>
                  <a:srgbClr val="002060"/>
                </a:solidFill>
                <a:effectLst/>
              </a:rPr>
              <a:t>, </a:t>
            </a:r>
            <a:r>
              <a:rPr lang="pl-PL" sz="1600" b="0" i="1" u="none" strike="noStrike" dirty="0">
                <a:solidFill>
                  <a:srgbClr val="002060"/>
                </a:solidFill>
                <a:effectLst/>
              </a:rPr>
              <a:t>the </a:t>
            </a:r>
            <a:r>
              <a:rPr lang="pl-PL" sz="1600" b="0" i="1" u="none" strike="noStrike" dirty="0" err="1">
                <a:solidFill>
                  <a:srgbClr val="002060"/>
                </a:solidFill>
                <a:effectLst/>
              </a:rPr>
              <a:t>child</a:t>
            </a:r>
            <a:r>
              <a:rPr lang="pl-PL" sz="1600" b="0" i="1" u="none" strike="noStrike" dirty="0">
                <a:solidFill>
                  <a:srgbClr val="002060"/>
                </a:solidFill>
                <a:effectLst/>
              </a:rPr>
              <a:t> </a:t>
            </a:r>
            <a:r>
              <a:rPr lang="pl-PL" sz="1600" b="0" i="1" u="none" strike="noStrike" dirty="0" err="1">
                <a:solidFill>
                  <a:srgbClr val="002060"/>
                </a:solidFill>
                <a:effectLst/>
              </a:rPr>
              <a:t>is</a:t>
            </a:r>
            <a:r>
              <a:rPr lang="pl-PL" sz="1600" b="0" i="1" u="none" strike="noStrike" dirty="0">
                <a:solidFill>
                  <a:srgbClr val="002060"/>
                </a:solidFill>
                <a:effectLst/>
              </a:rPr>
              <a:t> the </a:t>
            </a:r>
            <a:r>
              <a:rPr lang="pl-PL" sz="1600" b="0" i="1" u="none" strike="noStrike" dirty="0" err="1">
                <a:solidFill>
                  <a:srgbClr val="002060"/>
                </a:solidFill>
                <a:effectLst/>
              </a:rPr>
              <a:t>expert</a:t>
            </a:r>
            <a:r>
              <a:rPr lang="pl-PL" sz="1600" b="0" i="1" u="none" strike="noStrike" dirty="0">
                <a:solidFill>
                  <a:srgbClr val="002060"/>
                </a:solidFill>
                <a:effectLst/>
              </a:rPr>
              <a:t>.</a:t>
            </a:r>
            <a:endParaRPr lang="pl-PL" sz="1600" b="0" i="0" u="none" strike="noStrike" dirty="0">
              <a:solidFill>
                <a:srgbClr val="002060"/>
              </a:solidFill>
              <a:effectLst/>
            </a:endParaRPr>
          </a:p>
          <a:p>
            <a:pPr marL="0" indent="0" algn="l">
              <a:lnSpc>
                <a:spcPct val="150000"/>
              </a:lnSpc>
              <a:buNone/>
            </a:pPr>
            <a:r>
              <a:rPr lang="pl-PL" sz="1600" b="0" i="0" u="none" strike="noStrike" dirty="0" err="1">
                <a:solidFill>
                  <a:srgbClr val="000000"/>
                </a:solidFill>
                <a:effectLst/>
              </a:rPr>
              <a:t>Find</a:t>
            </a:r>
            <a:r>
              <a:rPr lang="pl-PL" sz="1600" b="0" i="0" u="none" strike="noStrike" dirty="0">
                <a:solidFill>
                  <a:srgbClr val="000000"/>
                </a:solidFill>
                <a:effectLst/>
              </a:rPr>
              <a:t> out </a:t>
            </a:r>
            <a:r>
              <a:rPr lang="pl-PL" sz="1600" b="0" i="0" u="none" strike="noStrike" dirty="0" err="1">
                <a:solidFill>
                  <a:srgbClr val="000000"/>
                </a:solidFill>
                <a:effectLst/>
              </a:rPr>
              <a:t>how</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cope</a:t>
            </a:r>
            <a:r>
              <a:rPr lang="pl-PL" sz="1600" b="0" i="0" u="none" strike="noStrike" dirty="0">
                <a:solidFill>
                  <a:srgbClr val="000000"/>
                </a:solidFill>
                <a:effectLst/>
              </a:rPr>
              <a:t> with </a:t>
            </a:r>
            <a:r>
              <a:rPr lang="pl-PL" sz="1600" b="0" i="0" u="none" strike="noStrike" dirty="0" err="1">
                <a:solidFill>
                  <a:srgbClr val="000000"/>
                </a:solidFill>
                <a:effectLst/>
              </a:rPr>
              <a:t>challenges</a:t>
            </a:r>
            <a:r>
              <a:rPr lang="pl-PL" sz="1600" b="0" i="0" u="none" strike="noStrike" dirty="0">
                <a:solidFill>
                  <a:srgbClr val="000000"/>
                </a:solidFill>
                <a:effectLst/>
              </a:rPr>
              <a:t>,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brings</a:t>
            </a:r>
            <a:r>
              <a:rPr lang="pl-PL" sz="1600" b="0" i="0" u="none" strike="noStrike" dirty="0">
                <a:solidFill>
                  <a:srgbClr val="000000"/>
                </a:solidFill>
                <a:effectLst/>
              </a:rPr>
              <a:t> </a:t>
            </a:r>
            <a:r>
              <a:rPr lang="pl-PL" sz="1600" b="0" i="0" u="none" strike="noStrike" dirty="0" err="1">
                <a:solidFill>
                  <a:srgbClr val="000000"/>
                </a:solidFill>
                <a:effectLst/>
              </a:rPr>
              <a:t>them</a:t>
            </a:r>
            <a:r>
              <a:rPr lang="pl-PL" sz="1600" b="0" i="0" u="none" strike="noStrike" dirty="0">
                <a:solidFill>
                  <a:srgbClr val="000000"/>
                </a:solidFill>
                <a:effectLst/>
              </a:rPr>
              <a:t> </a:t>
            </a:r>
            <a:r>
              <a:rPr lang="pl-PL" sz="1600" b="0" i="0" u="none" strike="noStrike" dirty="0" err="1">
                <a:solidFill>
                  <a:srgbClr val="000000"/>
                </a:solidFill>
                <a:effectLst/>
              </a:rPr>
              <a:t>joy</a:t>
            </a:r>
            <a:r>
              <a:rPr lang="pl-PL" sz="1600" b="0" i="0" u="none" strike="noStrike" dirty="0">
                <a:solidFill>
                  <a:srgbClr val="000000"/>
                </a:solidFill>
                <a:effectLst/>
              </a:rPr>
              <a:t>, and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matters</a:t>
            </a:r>
            <a:r>
              <a:rPr lang="pl-PL" sz="1600" b="0" i="0" u="none" strike="noStrike" dirty="0">
                <a:solidFill>
                  <a:srgbClr val="000000"/>
                </a:solidFill>
                <a:effectLst/>
              </a:rPr>
              <a:t> most to </a:t>
            </a:r>
            <a:r>
              <a:rPr lang="pl-PL" sz="1600" b="0" i="0" u="none" strike="noStrike" dirty="0" err="1">
                <a:solidFill>
                  <a:srgbClr val="000000"/>
                </a:solidFill>
                <a:effectLst/>
              </a:rPr>
              <a:t>them</a:t>
            </a:r>
            <a:r>
              <a:rPr lang="pl-PL" sz="1600" b="0" i="0" u="none" strike="noStrike" dirty="0">
                <a:solidFill>
                  <a:srgbClr val="000000"/>
                </a:solidFill>
                <a:effectLst/>
              </a:rPr>
              <a:t>.</a:t>
            </a:r>
            <a:br>
              <a:rPr lang="pl-PL" sz="1600" b="0" i="0" u="none" strike="noStrike" dirty="0">
                <a:solidFill>
                  <a:srgbClr val="000000"/>
                </a:solidFill>
                <a:effectLst/>
              </a:rPr>
            </a:br>
            <a:r>
              <a:rPr lang="pl-PL" sz="1600" b="0" i="0" u="none" strike="noStrike" dirty="0" err="1">
                <a:solidFill>
                  <a:srgbClr val="000000"/>
                </a:solidFill>
                <a:effectLst/>
              </a:rPr>
              <a:t>Together</a:t>
            </a:r>
            <a:r>
              <a:rPr lang="pl-PL" sz="1600" b="0" i="0" u="none" strike="noStrike" dirty="0">
                <a:solidFill>
                  <a:srgbClr val="000000"/>
                </a:solidFill>
                <a:effectLst/>
              </a:rPr>
              <a:t>, </a:t>
            </a:r>
            <a:r>
              <a:rPr lang="pl-PL" sz="1600" b="0" i="0" u="none" strike="noStrike" dirty="0" err="1">
                <a:solidFill>
                  <a:srgbClr val="000000"/>
                </a:solidFill>
                <a:effectLst/>
              </a:rPr>
              <a:t>reflect</a:t>
            </a:r>
            <a:r>
              <a:rPr lang="pl-PL" sz="1600" b="0" i="0" u="none" strike="noStrike" dirty="0">
                <a:solidFill>
                  <a:srgbClr val="000000"/>
                </a:solidFill>
                <a:effectLst/>
              </a:rPr>
              <a:t> on </a:t>
            </a:r>
            <a:r>
              <a:rPr lang="pl-PL" sz="1600" b="0" i="0" u="none" strike="noStrike" dirty="0" err="1">
                <a:solidFill>
                  <a:srgbClr val="000000"/>
                </a:solidFill>
                <a:effectLst/>
              </a:rPr>
              <a:t>whether</a:t>
            </a:r>
            <a:r>
              <a:rPr lang="pl-PL" sz="1600" b="0" i="0" u="none" strike="noStrike" dirty="0">
                <a:solidFill>
                  <a:srgbClr val="000000"/>
                </a:solidFill>
                <a:effectLst/>
              </a:rPr>
              <a:t> the </a:t>
            </a:r>
            <a:r>
              <a:rPr lang="pl-PL" sz="1600" b="0" i="0" u="none" strike="noStrike" dirty="0" err="1">
                <a:solidFill>
                  <a:srgbClr val="000000"/>
                </a:solidFill>
                <a:effectLst/>
              </a:rPr>
              <a:t>space</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move</a:t>
            </a:r>
            <a:r>
              <a:rPr lang="pl-PL" sz="1600" b="0" i="0" u="none" strike="noStrike" dirty="0">
                <a:solidFill>
                  <a:srgbClr val="000000"/>
                </a:solidFill>
                <a:effectLst/>
              </a:rPr>
              <a:t> </a:t>
            </a:r>
            <a:r>
              <a:rPr lang="pl-PL" sz="1600" b="0" i="0" u="none" strike="noStrike" dirty="0" err="1">
                <a:solidFill>
                  <a:srgbClr val="000000"/>
                </a:solidFill>
                <a:effectLst/>
              </a:rPr>
              <a:t>through</a:t>
            </a:r>
            <a:r>
              <a:rPr lang="pl-PL" sz="1600" b="0" i="0" u="none" strike="noStrike" dirty="0">
                <a:solidFill>
                  <a:srgbClr val="000000"/>
                </a:solidFill>
                <a:effectLst/>
              </a:rPr>
              <a:t> </a:t>
            </a:r>
            <a:r>
              <a:rPr lang="pl-PL" sz="1600" b="0" i="0" u="none" strike="noStrike" dirty="0" err="1">
                <a:solidFill>
                  <a:srgbClr val="000000"/>
                </a:solidFill>
                <a:effectLst/>
              </a:rPr>
              <a:t>meets</a:t>
            </a:r>
            <a:r>
              <a:rPr lang="pl-PL" sz="1600" b="0" i="0" u="none" strike="noStrike" dirty="0">
                <a:solidFill>
                  <a:srgbClr val="000000"/>
                </a:solidFill>
                <a:effectLst/>
              </a:rPr>
              <a:t> </a:t>
            </a:r>
            <a:r>
              <a:rPr lang="pl-PL" sz="1600" b="0" i="0" u="none" strike="noStrike" dirty="0" err="1">
                <a:solidFill>
                  <a:srgbClr val="000000"/>
                </a:solidFill>
                <a:effectLst/>
              </a:rPr>
              <a:t>their</a:t>
            </a:r>
            <a:r>
              <a:rPr lang="pl-PL" sz="1600" b="0" i="0" u="none" strike="noStrike" dirty="0">
                <a:solidFill>
                  <a:srgbClr val="000000"/>
                </a:solidFill>
                <a:effectLst/>
              </a:rPr>
              <a:t> </a:t>
            </a:r>
            <a:r>
              <a:rPr lang="pl-PL" sz="1600" b="0" i="0" u="none" strike="noStrike" dirty="0" err="1">
                <a:solidFill>
                  <a:srgbClr val="000000"/>
                </a:solidFill>
                <a:effectLst/>
              </a:rPr>
              <a:t>needs</a:t>
            </a:r>
            <a:r>
              <a:rPr lang="pl-PL" sz="1600" dirty="0">
                <a:solidFill>
                  <a:srgbClr val="000000"/>
                </a:solidFill>
              </a:rPr>
              <a:t> – </a:t>
            </a:r>
            <a:r>
              <a:rPr lang="pl-PL" sz="1600" b="0" i="0" u="none" strike="noStrike" dirty="0" err="1">
                <a:solidFill>
                  <a:srgbClr val="000000"/>
                </a:solidFill>
                <a:effectLst/>
              </a:rPr>
              <a:t>what’s</a:t>
            </a:r>
            <a:r>
              <a:rPr lang="pl-PL" sz="1600" b="0" i="0" u="none" strike="noStrike" dirty="0">
                <a:solidFill>
                  <a:srgbClr val="000000"/>
                </a:solidFill>
                <a:effectLst/>
              </a:rPr>
              <a:t> missing, and </a:t>
            </a: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works</a:t>
            </a:r>
            <a:r>
              <a:rPr lang="pl-PL" sz="1600" b="0" i="0" u="none" strike="noStrike" dirty="0">
                <a:solidFill>
                  <a:srgbClr val="000000"/>
                </a:solidFill>
                <a:effectLst/>
              </a:rPr>
              <a:t> </a:t>
            </a:r>
            <a:r>
              <a:rPr lang="pl-PL" sz="1600" b="0" i="0" u="none" strike="noStrike" dirty="0" err="1">
                <a:solidFill>
                  <a:srgbClr val="000000"/>
                </a:solidFill>
                <a:effectLst/>
              </a:rPr>
              <a:t>well</a:t>
            </a:r>
            <a:r>
              <a:rPr lang="pl-PL" sz="1600" b="0" i="0" u="none" strike="noStrike" dirty="0">
                <a:solidFill>
                  <a:srgbClr val="000000"/>
                </a:solidFill>
                <a:effectLst/>
              </a:rPr>
              <a:t>.</a:t>
            </a:r>
          </a:p>
          <a:p>
            <a:pPr marL="0" indent="0" algn="l">
              <a:lnSpc>
                <a:spcPct val="150000"/>
              </a:lnSpc>
              <a:buNone/>
            </a:pPr>
            <a:r>
              <a:rPr lang="pl-PL" sz="1600" b="1" i="0" u="none" strike="noStrike" dirty="0">
                <a:solidFill>
                  <a:srgbClr val="002060"/>
                </a:solidFill>
                <a:effectLst/>
              </a:rPr>
              <a:t>Talk.</a:t>
            </a:r>
            <a:endParaRPr lang="pl-PL" sz="1600" b="0" i="0" u="none" strike="noStrike" dirty="0">
              <a:solidFill>
                <a:srgbClr val="002060"/>
              </a:solidFill>
              <a:effectLst/>
            </a:endParaRPr>
          </a:p>
          <a:p>
            <a:pPr marL="0" indent="0" algn="l">
              <a:lnSpc>
                <a:spcPct val="150000"/>
              </a:lnSpc>
              <a:buNone/>
            </a:pP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can</a:t>
            </a:r>
            <a:r>
              <a:rPr lang="pl-PL" sz="1600" b="0" i="0" u="none" strike="noStrike" dirty="0">
                <a:solidFill>
                  <a:srgbClr val="000000"/>
                </a:solidFill>
                <a:effectLst/>
              </a:rPr>
              <a:t> </a:t>
            </a:r>
            <a:r>
              <a:rPr lang="pl-PL" sz="1600" b="0" i="0" u="none" strike="noStrike" dirty="0" err="1">
                <a:solidFill>
                  <a:srgbClr val="000000"/>
                </a:solidFill>
                <a:effectLst/>
              </a:rPr>
              <a:t>use</a:t>
            </a:r>
            <a:r>
              <a:rPr lang="pl-PL" sz="1600" b="0" i="0" u="none" strike="noStrike" dirty="0">
                <a:solidFill>
                  <a:srgbClr val="000000"/>
                </a:solidFill>
                <a:effectLst/>
              </a:rPr>
              <a:t> my </a:t>
            </a:r>
            <a:r>
              <a:rPr lang="pl-PL" sz="1600" b="0" i="0" u="none" strike="noStrike" dirty="0" err="1">
                <a:solidFill>
                  <a:srgbClr val="000000"/>
                </a:solidFill>
                <a:effectLst/>
              </a:rPr>
              <a:t>book</a:t>
            </a:r>
            <a:r>
              <a:rPr lang="pl-PL" sz="1600" b="0" i="0" u="none" strike="noStrike" dirty="0">
                <a:solidFill>
                  <a:srgbClr val="000000"/>
                </a:solidFill>
                <a:effectLst/>
              </a:rPr>
              <a:t> </a:t>
            </a:r>
            <a:r>
              <a:rPr lang="pl-PL" sz="1600" b="0" i="1" u="none" strike="noStrike" dirty="0">
                <a:solidFill>
                  <a:srgbClr val="002060"/>
                </a:solidFill>
                <a:effectLst/>
              </a:rPr>
              <a:t>“</a:t>
            </a:r>
            <a:r>
              <a:rPr lang="pl-PL" sz="1600" b="0" i="1" u="none" strike="noStrike" dirty="0">
                <a:solidFill>
                  <a:srgbClr val="002060"/>
                </a:solidFill>
                <a:effectLst/>
                <a:hlinkClick r:id="rId2" action="ppaction://hlinksldjump"/>
              </a:rPr>
              <a:t>The City Game. A Guide for </a:t>
            </a:r>
            <a:r>
              <a:rPr lang="pl-PL" sz="1600" b="0" i="1" u="none" strike="noStrike" dirty="0" err="1">
                <a:solidFill>
                  <a:srgbClr val="002060"/>
                </a:solidFill>
                <a:effectLst/>
                <a:hlinkClick r:id="rId2" action="ppaction://hlinksldjump"/>
              </a:rPr>
              <a:t>Explorers</a:t>
            </a:r>
            <a:r>
              <a:rPr lang="pl-PL" sz="1600" b="0" i="1" u="none" strike="noStrike" dirty="0">
                <a:solidFill>
                  <a:srgbClr val="002060"/>
                </a:solidFill>
                <a:effectLst/>
              </a:rPr>
              <a:t>”</a:t>
            </a:r>
            <a:r>
              <a:rPr lang="pl-PL" sz="1600" b="0" i="0" u="none" strike="noStrike" dirty="0">
                <a:solidFill>
                  <a:srgbClr val="000000"/>
                </a:solidFill>
                <a:effectLst/>
              </a:rPr>
              <a:t>, </a:t>
            </a:r>
            <a:r>
              <a:rPr lang="pl-PL" sz="1600" b="0" i="0" u="none" strike="noStrike" dirty="0" err="1">
                <a:solidFill>
                  <a:srgbClr val="000000"/>
                </a:solidFill>
                <a:effectLst/>
              </a:rPr>
              <a:t>which</a:t>
            </a:r>
            <a:r>
              <a:rPr lang="pl-PL" sz="1600" b="0" i="0" u="none" strike="noStrike" dirty="0">
                <a:solidFill>
                  <a:srgbClr val="000000"/>
                </a:solidFill>
                <a:effectLst/>
              </a:rPr>
              <a:t> I </a:t>
            </a:r>
            <a:r>
              <a:rPr lang="pl-PL" sz="1600" b="0" i="0" u="none" strike="noStrike" dirty="0" err="1">
                <a:solidFill>
                  <a:srgbClr val="000000"/>
                </a:solidFill>
                <a:effectLst/>
              </a:rPr>
              <a:t>wrote</a:t>
            </a:r>
            <a:r>
              <a:rPr lang="pl-PL" sz="1600" b="0" i="0" u="none" strike="noStrike" dirty="0">
                <a:solidFill>
                  <a:srgbClr val="000000"/>
                </a:solidFill>
                <a:effectLst/>
              </a:rPr>
              <a:t> to </a:t>
            </a:r>
            <a:r>
              <a:rPr lang="pl-PL" sz="1600" b="0" i="0" u="none" strike="noStrike" dirty="0" err="1">
                <a:solidFill>
                  <a:srgbClr val="000000"/>
                </a:solidFill>
                <a:effectLst/>
              </a:rPr>
              <a:t>help</a:t>
            </a:r>
            <a:r>
              <a:rPr lang="pl-PL" sz="1600" b="0" i="0" u="none" strike="noStrike" dirty="0">
                <a:solidFill>
                  <a:srgbClr val="000000"/>
                </a:solidFill>
                <a:effectLst/>
              </a:rPr>
              <a:t> </a:t>
            </a:r>
            <a:r>
              <a:rPr lang="pl-PL" sz="1600" b="0" i="0" u="none" strike="noStrike" dirty="0" err="1">
                <a:solidFill>
                  <a:srgbClr val="000000"/>
                </a:solidFill>
                <a:effectLst/>
              </a:rPr>
              <a:t>create</a:t>
            </a:r>
            <a:r>
              <a:rPr lang="pl-PL" sz="1600" b="0" i="0" u="none" strike="noStrike" dirty="0">
                <a:solidFill>
                  <a:srgbClr val="000000"/>
                </a:solidFill>
                <a:effectLst/>
              </a:rPr>
              <a:t> a </a:t>
            </a:r>
            <a:r>
              <a:rPr lang="pl-PL" sz="1600" b="0" i="0" u="none" strike="noStrike" dirty="0" err="1">
                <a:solidFill>
                  <a:srgbClr val="000000"/>
                </a:solidFill>
                <a:effectLst/>
              </a:rPr>
              <a:t>safe</a:t>
            </a:r>
            <a:r>
              <a:rPr lang="pl-PL" sz="1600" b="0" i="0" u="none" strike="noStrike" dirty="0">
                <a:solidFill>
                  <a:srgbClr val="000000"/>
                </a:solidFill>
                <a:effectLst/>
              </a:rPr>
              <a:t> </a:t>
            </a:r>
            <a:r>
              <a:rPr lang="pl-PL" sz="1600" b="0" i="0" u="none" strike="noStrike" dirty="0" err="1">
                <a:solidFill>
                  <a:srgbClr val="000000"/>
                </a:solidFill>
                <a:effectLst/>
              </a:rPr>
              <a:t>space</a:t>
            </a:r>
            <a:r>
              <a:rPr lang="pl-PL" sz="1600" b="0" i="0" u="none" strike="noStrike" dirty="0">
                <a:solidFill>
                  <a:srgbClr val="000000"/>
                </a:solidFill>
                <a:effectLst/>
              </a:rPr>
              <a:t> for </a:t>
            </a:r>
            <a:r>
              <a:rPr lang="pl-PL" sz="1600" b="0" i="0" u="none" strike="noStrike" dirty="0" err="1">
                <a:solidFill>
                  <a:srgbClr val="000000"/>
                </a:solidFill>
                <a:effectLst/>
              </a:rPr>
              <a:t>such</a:t>
            </a:r>
            <a:r>
              <a:rPr lang="pl-PL" sz="1600" b="0" i="0" u="none" strike="noStrike" dirty="0">
                <a:solidFill>
                  <a:srgbClr val="000000"/>
                </a:solidFill>
                <a:effectLst/>
              </a:rPr>
              <a:t> </a:t>
            </a:r>
            <a:r>
              <a:rPr lang="pl-PL" sz="1600" b="0" i="0" u="none" strike="noStrike" dirty="0" err="1">
                <a:solidFill>
                  <a:srgbClr val="000000"/>
                </a:solidFill>
                <a:effectLst/>
              </a:rPr>
              <a:t>conversations</a:t>
            </a:r>
            <a:r>
              <a:rPr lang="pl-PL" sz="1600" b="0" i="0" u="none" strike="noStrike" dirty="0">
                <a:solidFill>
                  <a:srgbClr val="000000"/>
                </a:solidFill>
                <a:effectLst/>
              </a:rPr>
              <a:t>.</a:t>
            </a:r>
          </a:p>
        </p:txBody>
      </p:sp>
      <p:pic>
        <p:nvPicPr>
          <p:cNvPr id="5" name="Obraz 4" descr="Obraz zawierający tekst, kreskówka, Ludzka twarz, książka&#10;&#10;Zawartość wygenerowana przez sztuczną inteligencję może być niepoprawna.">
            <a:extLst>
              <a:ext uri="{FF2B5EF4-FFF2-40B4-BE49-F238E27FC236}">
                <a16:creationId xmlns:a16="http://schemas.microsoft.com/office/drawing/2014/main" id="{82B45DE7-3BFF-C5E6-D37F-B0B73E2C0EB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22138" y="118829"/>
            <a:ext cx="2569862" cy="1818154"/>
          </a:xfrm>
          <a:prstGeom prst="rect">
            <a:avLst/>
          </a:prstGeom>
        </p:spPr>
      </p:pic>
      <p:sp>
        <p:nvSpPr>
          <p:cNvPr id="4" name="pole tekstowe 3">
            <a:extLst>
              <a:ext uri="{FF2B5EF4-FFF2-40B4-BE49-F238E27FC236}">
                <a16:creationId xmlns:a16="http://schemas.microsoft.com/office/drawing/2014/main" id="{7D180B07-DF9E-B211-A2C0-D5BAC55F727D}"/>
              </a:ext>
            </a:extLst>
          </p:cNvPr>
          <p:cNvSpPr txBox="1"/>
          <p:nvPr/>
        </p:nvSpPr>
        <p:spPr>
          <a:xfrm>
            <a:off x="9072563" y="6096456"/>
            <a:ext cx="311943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8004522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601CC33-5F4F-6677-C982-CC4F495EE12C}"/>
              </a:ext>
            </a:extLst>
          </p:cNvPr>
          <p:cNvSpPr>
            <a:spLocks noGrp="1"/>
          </p:cNvSpPr>
          <p:nvPr>
            <p:ph type="title"/>
          </p:nvPr>
        </p:nvSpPr>
        <p:spPr/>
        <p:txBody>
          <a:bodyPr/>
          <a:lstStyle/>
          <a:p>
            <a:r>
              <a:rPr lang="pl-PL" sz="3600" dirty="0">
                <a:solidFill>
                  <a:srgbClr val="002060"/>
                </a:solidFill>
              </a:rPr>
              <a:t>The City Game: A </a:t>
            </a:r>
            <a:r>
              <a:rPr lang="pl-PL" sz="3600" dirty="0" err="1">
                <a:solidFill>
                  <a:srgbClr val="002060"/>
                </a:solidFill>
              </a:rPr>
              <a:t>guide</a:t>
            </a:r>
            <a:r>
              <a:rPr lang="pl-PL" sz="3600" dirty="0">
                <a:solidFill>
                  <a:srgbClr val="002060"/>
                </a:solidFill>
              </a:rPr>
              <a:t> for </a:t>
            </a:r>
            <a:r>
              <a:rPr lang="pl-PL" sz="3600" dirty="0" err="1">
                <a:solidFill>
                  <a:srgbClr val="002060"/>
                </a:solidFill>
              </a:rPr>
              <a:t>explorers</a:t>
            </a:r>
            <a:endParaRPr lang="pl-PL" dirty="0">
              <a:solidFill>
                <a:srgbClr val="002060"/>
              </a:solidFill>
            </a:endParaRPr>
          </a:p>
        </p:txBody>
      </p:sp>
      <p:sp>
        <p:nvSpPr>
          <p:cNvPr id="3" name="Symbol zastępczy zawartości 2">
            <a:extLst>
              <a:ext uri="{FF2B5EF4-FFF2-40B4-BE49-F238E27FC236}">
                <a16:creationId xmlns:a16="http://schemas.microsoft.com/office/drawing/2014/main" id="{3D89740C-35FD-601A-F406-6AACE767C44C}"/>
              </a:ext>
            </a:extLst>
          </p:cNvPr>
          <p:cNvSpPr>
            <a:spLocks noGrp="1"/>
          </p:cNvSpPr>
          <p:nvPr>
            <p:ph idx="1"/>
          </p:nvPr>
        </p:nvSpPr>
        <p:spPr>
          <a:xfrm>
            <a:off x="838200" y="1825625"/>
            <a:ext cx="7680649" cy="4351338"/>
          </a:xfrm>
        </p:spPr>
        <p:txBody>
          <a:bodyPr>
            <a:normAutofit/>
          </a:bodyPr>
          <a:lstStyle/>
          <a:p>
            <a:pPr marL="0" indent="0" algn="just">
              <a:lnSpc>
                <a:spcPct val="150000"/>
              </a:lnSpc>
              <a:buNone/>
            </a:pPr>
            <a:r>
              <a:rPr lang="pl-PL" sz="1300" dirty="0">
                <a:solidFill>
                  <a:srgbClr val="002060"/>
                </a:solidFill>
              </a:rPr>
              <a:t>THE CITY GAME </a:t>
            </a:r>
            <a:r>
              <a:rPr lang="pl-PL" sz="1300" dirty="0" err="1">
                <a:solidFill>
                  <a:srgbClr val="002060"/>
                </a:solidFill>
              </a:rPr>
              <a:t>is</a:t>
            </a:r>
            <a:r>
              <a:rPr lang="pl-PL" sz="1300" dirty="0">
                <a:solidFill>
                  <a:srgbClr val="002060"/>
                </a:solidFill>
              </a:rPr>
              <a:t> a </a:t>
            </a:r>
            <a:r>
              <a:rPr lang="pl-PL" sz="1300" dirty="0" err="1">
                <a:solidFill>
                  <a:srgbClr val="002060"/>
                </a:solidFill>
              </a:rPr>
              <a:t>unique</a:t>
            </a:r>
            <a:r>
              <a:rPr lang="pl-PL" sz="1300" dirty="0">
                <a:solidFill>
                  <a:srgbClr val="002060"/>
                </a:solidFill>
              </a:rPr>
              <a:t> </a:t>
            </a:r>
            <a:r>
              <a:rPr lang="pl-PL" sz="1300" dirty="0" err="1">
                <a:solidFill>
                  <a:srgbClr val="002060"/>
                </a:solidFill>
              </a:rPr>
              <a:t>guide</a:t>
            </a:r>
            <a:r>
              <a:rPr lang="pl-PL" sz="1300" dirty="0">
                <a:solidFill>
                  <a:srgbClr val="002060"/>
                </a:solidFill>
              </a:rPr>
              <a:t> to </a:t>
            </a:r>
            <a:r>
              <a:rPr lang="pl-PL" sz="1300" dirty="0" err="1">
                <a:solidFill>
                  <a:srgbClr val="002060"/>
                </a:solidFill>
              </a:rPr>
              <a:t>city</a:t>
            </a:r>
            <a:r>
              <a:rPr lang="pl-PL" sz="1300" dirty="0">
                <a:solidFill>
                  <a:srgbClr val="002060"/>
                </a:solidFill>
              </a:rPr>
              <a:t> life </a:t>
            </a:r>
            <a:r>
              <a:rPr lang="pl-PL" sz="1300" dirty="0" err="1">
                <a:solidFill>
                  <a:srgbClr val="002060"/>
                </a:solidFill>
              </a:rPr>
              <a:t>seen</a:t>
            </a:r>
            <a:r>
              <a:rPr lang="pl-PL" sz="1300" dirty="0">
                <a:solidFill>
                  <a:srgbClr val="002060"/>
                </a:solidFill>
              </a:rPr>
              <a:t> </a:t>
            </a:r>
            <a:r>
              <a:rPr lang="pl-PL" sz="1300" dirty="0" err="1">
                <a:solidFill>
                  <a:srgbClr val="002060"/>
                </a:solidFill>
              </a:rPr>
              <a:t>through</a:t>
            </a:r>
            <a:r>
              <a:rPr lang="pl-PL" sz="1300" dirty="0">
                <a:solidFill>
                  <a:srgbClr val="002060"/>
                </a:solidFill>
              </a:rPr>
              <a:t> the </a:t>
            </a:r>
            <a:r>
              <a:rPr lang="pl-PL" sz="1300" dirty="0" err="1">
                <a:solidFill>
                  <a:srgbClr val="002060"/>
                </a:solidFill>
              </a:rPr>
              <a:t>eyes</a:t>
            </a:r>
            <a:r>
              <a:rPr lang="pl-PL" sz="1300" dirty="0">
                <a:solidFill>
                  <a:srgbClr val="002060"/>
                </a:solidFill>
              </a:rPr>
              <a:t> of a </a:t>
            </a:r>
            <a:r>
              <a:rPr lang="pl-PL" sz="1300" dirty="0" err="1">
                <a:solidFill>
                  <a:srgbClr val="002060"/>
                </a:solidFill>
              </a:rPr>
              <a:t>child</a:t>
            </a:r>
            <a:r>
              <a:rPr lang="pl-PL" sz="1300" dirty="0">
                <a:solidFill>
                  <a:srgbClr val="002060"/>
                </a:solidFill>
              </a:rPr>
              <a:t> </a:t>
            </a:r>
            <a:r>
              <a:rPr lang="pl-PL" sz="1300" dirty="0" err="1">
                <a:solidFill>
                  <a:srgbClr val="002060"/>
                </a:solidFill>
              </a:rPr>
              <a:t>preparing</a:t>
            </a:r>
            <a:r>
              <a:rPr lang="pl-PL" sz="1300" dirty="0">
                <a:solidFill>
                  <a:srgbClr val="002060"/>
                </a:solidFill>
              </a:rPr>
              <a:t> for </a:t>
            </a:r>
            <a:r>
              <a:rPr lang="pl-PL" sz="1300" dirty="0" err="1">
                <a:solidFill>
                  <a:srgbClr val="002060"/>
                </a:solidFill>
              </a:rPr>
              <a:t>independence</a:t>
            </a:r>
            <a:r>
              <a:rPr lang="pl-PL" sz="1300" dirty="0">
                <a:solidFill>
                  <a:srgbClr val="002060"/>
                </a:solidFill>
              </a:rPr>
              <a:t>.</a:t>
            </a:r>
          </a:p>
          <a:p>
            <a:pPr marL="0" indent="0" algn="just">
              <a:lnSpc>
                <a:spcPct val="150000"/>
              </a:lnSpc>
              <a:buNone/>
            </a:pPr>
            <a:r>
              <a:rPr lang="pl-PL" sz="1300" dirty="0">
                <a:solidFill>
                  <a:srgbClr val="002060"/>
                </a:solidFill>
              </a:rPr>
              <a:t>Hugo, a </a:t>
            </a:r>
            <a:r>
              <a:rPr lang="pl-PL" sz="1300" dirty="0" err="1">
                <a:solidFill>
                  <a:srgbClr val="002060"/>
                </a:solidFill>
              </a:rPr>
              <a:t>seven-year-old</a:t>
            </a:r>
            <a:r>
              <a:rPr lang="pl-PL" sz="1300" dirty="0">
                <a:solidFill>
                  <a:srgbClr val="002060"/>
                </a:solidFill>
              </a:rPr>
              <a:t> boy, </a:t>
            </a:r>
            <a:r>
              <a:rPr lang="pl-PL" sz="1300" dirty="0" err="1">
                <a:solidFill>
                  <a:srgbClr val="002060"/>
                </a:solidFill>
              </a:rPr>
              <a:t>walks</a:t>
            </a:r>
            <a:r>
              <a:rPr lang="pl-PL" sz="1300" dirty="0">
                <a:solidFill>
                  <a:srgbClr val="002060"/>
                </a:solidFill>
              </a:rPr>
              <a:t> to </a:t>
            </a:r>
            <a:r>
              <a:rPr lang="pl-PL" sz="1300" dirty="0" err="1">
                <a:solidFill>
                  <a:srgbClr val="002060"/>
                </a:solidFill>
              </a:rPr>
              <a:t>school</a:t>
            </a:r>
            <a:r>
              <a:rPr lang="pl-PL" sz="1300" dirty="0">
                <a:solidFill>
                  <a:srgbClr val="002060"/>
                </a:solidFill>
              </a:rPr>
              <a:t> </a:t>
            </a:r>
            <a:r>
              <a:rPr lang="pl-PL" sz="1300" dirty="0" err="1">
                <a:solidFill>
                  <a:srgbClr val="002060"/>
                </a:solidFill>
              </a:rPr>
              <a:t>every</a:t>
            </a:r>
            <a:r>
              <a:rPr lang="pl-PL" sz="1300" dirty="0">
                <a:solidFill>
                  <a:srgbClr val="002060"/>
                </a:solidFill>
              </a:rPr>
              <a:t> </a:t>
            </a:r>
            <a:r>
              <a:rPr lang="pl-PL" sz="1300" dirty="0" err="1">
                <a:solidFill>
                  <a:srgbClr val="002060"/>
                </a:solidFill>
              </a:rPr>
              <a:t>day</a:t>
            </a:r>
            <a:r>
              <a:rPr lang="pl-PL" sz="1300" dirty="0">
                <a:solidFill>
                  <a:srgbClr val="002060"/>
                </a:solidFill>
              </a:rPr>
              <a:t> with </a:t>
            </a:r>
            <a:r>
              <a:rPr lang="pl-PL" sz="1300" dirty="0" err="1">
                <a:solidFill>
                  <a:srgbClr val="002060"/>
                </a:solidFill>
              </a:rPr>
              <a:t>his</a:t>
            </a:r>
            <a:r>
              <a:rPr lang="pl-PL" sz="1300" dirty="0">
                <a:solidFill>
                  <a:srgbClr val="002060"/>
                </a:solidFill>
              </a:rPr>
              <a:t> </a:t>
            </a:r>
            <a:r>
              <a:rPr lang="pl-PL" sz="1300" dirty="0" err="1">
                <a:solidFill>
                  <a:srgbClr val="002060"/>
                </a:solidFill>
              </a:rPr>
              <a:t>mother</a:t>
            </a:r>
            <a:r>
              <a:rPr lang="pl-PL" sz="1300" dirty="0">
                <a:solidFill>
                  <a:srgbClr val="002060"/>
                </a:solidFill>
              </a:rPr>
              <a:t>, </a:t>
            </a:r>
            <a:r>
              <a:rPr lang="pl-PL" sz="1300" dirty="0" err="1">
                <a:solidFill>
                  <a:srgbClr val="002060"/>
                </a:solidFill>
              </a:rPr>
              <a:t>Mimi</a:t>
            </a:r>
            <a:r>
              <a:rPr lang="pl-PL" sz="1300" dirty="0">
                <a:solidFill>
                  <a:srgbClr val="002060"/>
                </a:solidFill>
              </a:rPr>
              <a:t>. He </a:t>
            </a:r>
            <a:r>
              <a:rPr lang="pl-PL" sz="1300" dirty="0" err="1">
                <a:solidFill>
                  <a:srgbClr val="002060"/>
                </a:solidFill>
              </a:rPr>
              <a:t>loves</a:t>
            </a:r>
            <a:r>
              <a:rPr lang="pl-PL" sz="1300" dirty="0">
                <a:solidFill>
                  <a:srgbClr val="002060"/>
                </a:solidFill>
              </a:rPr>
              <a:t> </a:t>
            </a:r>
            <a:r>
              <a:rPr lang="pl-PL" sz="1300" dirty="0" err="1">
                <a:solidFill>
                  <a:srgbClr val="002060"/>
                </a:solidFill>
              </a:rPr>
              <a:t>these</a:t>
            </a:r>
            <a:r>
              <a:rPr lang="pl-PL" sz="1300" dirty="0">
                <a:solidFill>
                  <a:srgbClr val="002060"/>
                </a:solidFill>
              </a:rPr>
              <a:t> </a:t>
            </a:r>
            <a:r>
              <a:rPr lang="pl-PL" sz="1300" dirty="0" err="1">
                <a:solidFill>
                  <a:srgbClr val="002060"/>
                </a:solidFill>
              </a:rPr>
              <a:t>shared</a:t>
            </a:r>
            <a:r>
              <a:rPr lang="pl-PL" sz="1300" dirty="0">
                <a:solidFill>
                  <a:srgbClr val="002060"/>
                </a:solidFill>
              </a:rPr>
              <a:t> </a:t>
            </a:r>
            <a:r>
              <a:rPr lang="pl-PL" sz="1300" dirty="0" err="1">
                <a:solidFill>
                  <a:srgbClr val="002060"/>
                </a:solidFill>
              </a:rPr>
              <a:t>moments</a:t>
            </a:r>
            <a:r>
              <a:rPr lang="pl-PL" sz="1300" dirty="0">
                <a:solidFill>
                  <a:srgbClr val="002060"/>
                </a:solidFill>
              </a:rPr>
              <a:t>, </a:t>
            </a:r>
            <a:r>
              <a:rPr lang="pl-PL" sz="1300" dirty="0" err="1">
                <a:solidFill>
                  <a:srgbClr val="002060"/>
                </a:solidFill>
              </a:rPr>
              <a:t>treating</a:t>
            </a:r>
            <a:r>
              <a:rPr lang="pl-PL" sz="1300" dirty="0">
                <a:solidFill>
                  <a:srgbClr val="002060"/>
                </a:solidFill>
              </a:rPr>
              <a:t> </a:t>
            </a:r>
            <a:r>
              <a:rPr lang="pl-PL" sz="1300" dirty="0" err="1">
                <a:solidFill>
                  <a:srgbClr val="002060"/>
                </a:solidFill>
              </a:rPr>
              <a:t>them</a:t>
            </a:r>
            <a:r>
              <a:rPr lang="pl-PL" sz="1300" dirty="0">
                <a:solidFill>
                  <a:srgbClr val="002060"/>
                </a:solidFill>
              </a:rPr>
              <a:t> as a </a:t>
            </a:r>
            <a:r>
              <a:rPr lang="pl-PL" sz="1300" dirty="0" err="1">
                <a:solidFill>
                  <a:srgbClr val="002060"/>
                </a:solidFill>
              </a:rPr>
              <a:t>city</a:t>
            </a:r>
            <a:r>
              <a:rPr lang="pl-PL" sz="1300" dirty="0">
                <a:solidFill>
                  <a:srgbClr val="002060"/>
                </a:solidFill>
              </a:rPr>
              <a:t> </a:t>
            </a:r>
            <a:r>
              <a:rPr lang="pl-PL" sz="1300" dirty="0" err="1">
                <a:solidFill>
                  <a:srgbClr val="002060"/>
                </a:solidFill>
              </a:rPr>
              <a:t>game</a:t>
            </a:r>
            <a:r>
              <a:rPr lang="pl-PL" sz="1300" dirty="0">
                <a:solidFill>
                  <a:srgbClr val="002060"/>
                </a:solidFill>
              </a:rPr>
              <a:t>. Step by step, stop by stop, he not </a:t>
            </a:r>
            <a:r>
              <a:rPr lang="pl-PL" sz="1300" dirty="0" err="1">
                <a:solidFill>
                  <a:srgbClr val="002060"/>
                </a:solidFill>
              </a:rPr>
              <a:t>only</a:t>
            </a:r>
            <a:r>
              <a:rPr lang="pl-PL" sz="1300" dirty="0">
                <a:solidFill>
                  <a:srgbClr val="002060"/>
                </a:solidFill>
              </a:rPr>
              <a:t> </a:t>
            </a:r>
            <a:r>
              <a:rPr lang="pl-PL" sz="1300" dirty="0" err="1">
                <a:solidFill>
                  <a:srgbClr val="002060"/>
                </a:solidFill>
              </a:rPr>
              <a:t>discovers</a:t>
            </a:r>
            <a:r>
              <a:rPr lang="pl-PL" sz="1300" dirty="0">
                <a:solidFill>
                  <a:srgbClr val="002060"/>
                </a:solidFill>
              </a:rPr>
              <a:t> the </a:t>
            </a:r>
            <a:r>
              <a:rPr lang="pl-PL" sz="1300" dirty="0" err="1">
                <a:solidFill>
                  <a:srgbClr val="002060"/>
                </a:solidFill>
              </a:rPr>
              <a:t>rules</a:t>
            </a:r>
            <a:r>
              <a:rPr lang="pl-PL" sz="1300" dirty="0">
                <a:solidFill>
                  <a:srgbClr val="002060"/>
                </a:solidFill>
              </a:rPr>
              <a:t> of </a:t>
            </a:r>
            <a:r>
              <a:rPr lang="pl-PL" sz="1300" dirty="0" err="1">
                <a:solidFill>
                  <a:srgbClr val="002060"/>
                </a:solidFill>
              </a:rPr>
              <a:t>safe</a:t>
            </a:r>
            <a:r>
              <a:rPr lang="pl-PL" sz="1300" dirty="0">
                <a:solidFill>
                  <a:srgbClr val="002060"/>
                </a:solidFill>
              </a:rPr>
              <a:t> </a:t>
            </a:r>
            <a:r>
              <a:rPr lang="pl-PL" sz="1300" dirty="0" err="1">
                <a:solidFill>
                  <a:srgbClr val="002060"/>
                </a:solidFill>
              </a:rPr>
              <a:t>travel</a:t>
            </a:r>
            <a:r>
              <a:rPr lang="pl-PL" sz="1300" dirty="0">
                <a:solidFill>
                  <a:srgbClr val="002060"/>
                </a:solidFill>
              </a:rPr>
              <a:t> in the </a:t>
            </a:r>
            <a:r>
              <a:rPr lang="pl-PL" sz="1300" dirty="0" err="1">
                <a:solidFill>
                  <a:srgbClr val="002060"/>
                </a:solidFill>
              </a:rPr>
              <a:t>city</a:t>
            </a:r>
            <a:r>
              <a:rPr lang="pl-PL" sz="1300" dirty="0">
                <a:solidFill>
                  <a:srgbClr val="002060"/>
                </a:solidFill>
              </a:rPr>
              <a:t> but </a:t>
            </a:r>
            <a:r>
              <a:rPr lang="pl-PL" sz="1300" dirty="0" err="1">
                <a:solidFill>
                  <a:srgbClr val="002060"/>
                </a:solidFill>
              </a:rPr>
              <a:t>also</a:t>
            </a:r>
            <a:r>
              <a:rPr lang="pl-PL" sz="1300" dirty="0">
                <a:solidFill>
                  <a:srgbClr val="002060"/>
                </a:solidFill>
              </a:rPr>
              <a:t> </a:t>
            </a:r>
            <a:r>
              <a:rPr lang="pl-PL" sz="1300" dirty="0" err="1">
                <a:solidFill>
                  <a:srgbClr val="002060"/>
                </a:solidFill>
              </a:rPr>
              <a:t>learns</a:t>
            </a:r>
            <a:r>
              <a:rPr lang="pl-PL" sz="1300" dirty="0">
                <a:solidFill>
                  <a:srgbClr val="002060"/>
                </a:solidFill>
              </a:rPr>
              <a:t>, with </a:t>
            </a:r>
            <a:r>
              <a:rPr lang="pl-PL" sz="1300" dirty="0" err="1">
                <a:solidFill>
                  <a:srgbClr val="002060"/>
                </a:solidFill>
              </a:rPr>
              <a:t>his</a:t>
            </a:r>
            <a:r>
              <a:rPr lang="pl-PL" sz="1300" dirty="0">
                <a:solidFill>
                  <a:srgbClr val="002060"/>
                </a:solidFill>
              </a:rPr>
              <a:t> </a:t>
            </a:r>
            <a:r>
              <a:rPr lang="pl-PL" sz="1300" dirty="0" err="1">
                <a:solidFill>
                  <a:srgbClr val="002060"/>
                </a:solidFill>
              </a:rPr>
              <a:t>mum’s</a:t>
            </a:r>
            <a:r>
              <a:rPr lang="pl-PL" sz="1300" dirty="0">
                <a:solidFill>
                  <a:srgbClr val="002060"/>
                </a:solidFill>
              </a:rPr>
              <a:t> </a:t>
            </a:r>
            <a:r>
              <a:rPr lang="pl-PL" sz="1300" dirty="0" err="1">
                <a:solidFill>
                  <a:srgbClr val="002060"/>
                </a:solidFill>
              </a:rPr>
              <a:t>guidance</a:t>
            </a:r>
            <a:r>
              <a:rPr lang="pl-PL" sz="1300" dirty="0">
                <a:solidFill>
                  <a:srgbClr val="002060"/>
                </a:solidFill>
              </a:rPr>
              <a:t>, </a:t>
            </a:r>
            <a:r>
              <a:rPr lang="pl-PL" sz="1300" dirty="0" err="1">
                <a:solidFill>
                  <a:srgbClr val="002060"/>
                </a:solidFill>
              </a:rPr>
              <a:t>about</a:t>
            </a:r>
            <a:r>
              <a:rPr lang="pl-PL" sz="1300" dirty="0">
                <a:solidFill>
                  <a:srgbClr val="002060"/>
                </a:solidFill>
              </a:rPr>
              <a:t> the </a:t>
            </a:r>
            <a:r>
              <a:rPr lang="pl-PL" sz="1300" dirty="0" err="1">
                <a:solidFill>
                  <a:srgbClr val="002060"/>
                </a:solidFill>
              </a:rPr>
              <a:t>functions</a:t>
            </a:r>
            <a:r>
              <a:rPr lang="pl-PL" sz="1300" dirty="0">
                <a:solidFill>
                  <a:srgbClr val="002060"/>
                </a:solidFill>
              </a:rPr>
              <a:t> of </a:t>
            </a:r>
            <a:r>
              <a:rPr lang="pl-PL" sz="1300" dirty="0" err="1">
                <a:solidFill>
                  <a:srgbClr val="002060"/>
                </a:solidFill>
              </a:rPr>
              <a:t>diff</a:t>
            </a:r>
            <a:r>
              <a:rPr lang="pl-PL" sz="1300" dirty="0">
                <a:solidFill>
                  <a:srgbClr val="002060"/>
                </a:solidFill>
              </a:rPr>
              <a:t> </a:t>
            </a:r>
            <a:r>
              <a:rPr lang="pl-PL" sz="1300" dirty="0" err="1">
                <a:solidFill>
                  <a:srgbClr val="002060"/>
                </a:solidFill>
              </a:rPr>
              <a:t>erent</a:t>
            </a:r>
            <a:r>
              <a:rPr lang="pl-PL" sz="1300" dirty="0">
                <a:solidFill>
                  <a:srgbClr val="002060"/>
                </a:solidFill>
              </a:rPr>
              <a:t> </a:t>
            </a:r>
            <a:r>
              <a:rPr lang="pl-PL" sz="1300" dirty="0" err="1">
                <a:solidFill>
                  <a:srgbClr val="002060"/>
                </a:solidFill>
              </a:rPr>
              <a:t>places</a:t>
            </a:r>
            <a:r>
              <a:rPr lang="pl-PL" sz="1300" dirty="0">
                <a:solidFill>
                  <a:srgbClr val="002060"/>
                </a:solidFill>
              </a:rPr>
              <a:t> and the </a:t>
            </a:r>
            <a:r>
              <a:rPr lang="pl-PL" sz="1300" dirty="0" err="1">
                <a:solidFill>
                  <a:srgbClr val="002060"/>
                </a:solidFill>
              </a:rPr>
              <a:t>incredible</a:t>
            </a:r>
            <a:r>
              <a:rPr lang="pl-PL" sz="1300" dirty="0">
                <a:solidFill>
                  <a:srgbClr val="002060"/>
                </a:solidFill>
              </a:rPr>
              <a:t> </a:t>
            </a:r>
            <a:r>
              <a:rPr lang="pl-PL" sz="1300" dirty="0" err="1">
                <a:solidFill>
                  <a:srgbClr val="002060"/>
                </a:solidFill>
              </a:rPr>
              <a:t>possibilities</a:t>
            </a:r>
            <a:r>
              <a:rPr lang="pl-PL" sz="1300" dirty="0">
                <a:solidFill>
                  <a:srgbClr val="002060"/>
                </a:solidFill>
              </a:rPr>
              <a:t> for </a:t>
            </a:r>
            <a:r>
              <a:rPr lang="pl-PL" sz="1300" dirty="0" err="1">
                <a:solidFill>
                  <a:srgbClr val="002060"/>
                </a:solidFill>
              </a:rPr>
              <a:t>shaping</a:t>
            </a:r>
            <a:r>
              <a:rPr lang="pl-PL" sz="1300" dirty="0">
                <a:solidFill>
                  <a:srgbClr val="002060"/>
                </a:solidFill>
              </a:rPr>
              <a:t> </a:t>
            </a:r>
            <a:r>
              <a:rPr lang="pl-PL" sz="1300" dirty="0" err="1">
                <a:solidFill>
                  <a:srgbClr val="002060"/>
                </a:solidFill>
              </a:rPr>
              <a:t>urban</a:t>
            </a:r>
            <a:r>
              <a:rPr lang="pl-PL" sz="1300" dirty="0">
                <a:solidFill>
                  <a:srgbClr val="002060"/>
                </a:solidFill>
              </a:rPr>
              <a:t> </a:t>
            </a:r>
            <a:r>
              <a:rPr lang="pl-PL" sz="1300" dirty="0" err="1">
                <a:solidFill>
                  <a:srgbClr val="002060"/>
                </a:solidFill>
              </a:rPr>
              <a:t>spaces</a:t>
            </a:r>
            <a:r>
              <a:rPr lang="pl-PL" sz="1300" dirty="0">
                <a:solidFill>
                  <a:srgbClr val="002060"/>
                </a:solidFill>
              </a:rPr>
              <a:t>.</a:t>
            </a:r>
          </a:p>
          <a:p>
            <a:pPr marL="0" indent="0" algn="just">
              <a:lnSpc>
                <a:spcPct val="150000"/>
              </a:lnSpc>
              <a:buNone/>
            </a:pPr>
            <a:r>
              <a:rPr lang="pl-PL" sz="1300" dirty="0" err="1">
                <a:solidFill>
                  <a:srgbClr val="002060"/>
                </a:solidFill>
              </a:rPr>
              <a:t>Along</a:t>
            </a:r>
            <a:r>
              <a:rPr lang="pl-PL" sz="1300" dirty="0">
                <a:solidFill>
                  <a:srgbClr val="002060"/>
                </a:solidFill>
              </a:rPr>
              <a:t> with Hugo, </a:t>
            </a:r>
            <a:r>
              <a:rPr lang="pl-PL" sz="1300" dirty="0" err="1">
                <a:solidFill>
                  <a:srgbClr val="002060"/>
                </a:solidFill>
              </a:rPr>
              <a:t>his</a:t>
            </a:r>
            <a:r>
              <a:rPr lang="pl-PL" sz="1300" dirty="0">
                <a:solidFill>
                  <a:srgbClr val="002060"/>
                </a:solidFill>
              </a:rPr>
              <a:t> </a:t>
            </a:r>
            <a:r>
              <a:rPr lang="pl-PL" sz="1300" dirty="0" err="1">
                <a:solidFill>
                  <a:srgbClr val="002060"/>
                </a:solidFill>
              </a:rPr>
              <a:t>sister</a:t>
            </a:r>
            <a:r>
              <a:rPr lang="pl-PL" sz="1300" dirty="0">
                <a:solidFill>
                  <a:srgbClr val="002060"/>
                </a:solidFill>
              </a:rPr>
              <a:t> Jana, and </a:t>
            </a:r>
            <a:r>
              <a:rPr lang="pl-PL" sz="1300" dirty="0" err="1">
                <a:solidFill>
                  <a:srgbClr val="002060"/>
                </a:solidFill>
              </a:rPr>
              <a:t>his</a:t>
            </a:r>
            <a:r>
              <a:rPr lang="pl-PL" sz="1300" dirty="0">
                <a:solidFill>
                  <a:srgbClr val="002060"/>
                </a:solidFill>
              </a:rPr>
              <a:t> </a:t>
            </a:r>
            <a:r>
              <a:rPr lang="pl-PL" sz="1300" dirty="0" err="1">
                <a:solidFill>
                  <a:srgbClr val="002060"/>
                </a:solidFill>
              </a:rPr>
              <a:t>friends</a:t>
            </a:r>
            <a:r>
              <a:rPr lang="pl-PL" sz="1300" dirty="0">
                <a:solidFill>
                  <a:srgbClr val="002060"/>
                </a:solidFill>
              </a:rPr>
              <a:t>, </a:t>
            </a:r>
            <a:r>
              <a:rPr lang="pl-PL" sz="1300" dirty="0" err="1">
                <a:solidFill>
                  <a:srgbClr val="002060"/>
                </a:solidFill>
              </a:rPr>
              <a:t>readers</a:t>
            </a:r>
            <a:r>
              <a:rPr lang="pl-PL" sz="1300" dirty="0">
                <a:solidFill>
                  <a:srgbClr val="002060"/>
                </a:solidFill>
              </a:rPr>
              <a:t> </a:t>
            </a:r>
            <a:r>
              <a:rPr lang="pl-PL" sz="1300" dirty="0" err="1">
                <a:solidFill>
                  <a:srgbClr val="002060"/>
                </a:solidFill>
              </a:rPr>
              <a:t>will</a:t>
            </a:r>
            <a:r>
              <a:rPr lang="pl-PL" sz="1300" dirty="0">
                <a:solidFill>
                  <a:srgbClr val="002060"/>
                </a:solidFill>
              </a:rPr>
              <a:t> </a:t>
            </a:r>
            <a:r>
              <a:rPr lang="pl-PL" sz="1300" dirty="0" err="1">
                <a:solidFill>
                  <a:srgbClr val="002060"/>
                </a:solidFill>
              </a:rPr>
              <a:t>uncover</a:t>
            </a:r>
            <a:r>
              <a:rPr lang="pl-PL" sz="1300" dirty="0">
                <a:solidFill>
                  <a:srgbClr val="002060"/>
                </a:solidFill>
              </a:rPr>
              <a:t> the </a:t>
            </a:r>
            <a:r>
              <a:rPr lang="pl-PL" sz="1300" dirty="0" err="1">
                <a:solidFill>
                  <a:srgbClr val="002060"/>
                </a:solidFill>
              </a:rPr>
              <a:t>secrets</a:t>
            </a:r>
            <a:r>
              <a:rPr lang="pl-PL" sz="1300" dirty="0">
                <a:solidFill>
                  <a:srgbClr val="002060"/>
                </a:solidFill>
              </a:rPr>
              <a:t> of the </a:t>
            </a:r>
            <a:r>
              <a:rPr lang="pl-PL" sz="1300" dirty="0" err="1">
                <a:solidFill>
                  <a:srgbClr val="002060"/>
                </a:solidFill>
              </a:rPr>
              <a:t>city</a:t>
            </a:r>
            <a:r>
              <a:rPr lang="pl-PL" sz="1300" dirty="0">
                <a:solidFill>
                  <a:srgbClr val="002060"/>
                </a:solidFill>
              </a:rPr>
              <a:t>. </a:t>
            </a:r>
            <a:r>
              <a:rPr lang="pl-PL" sz="1300" dirty="0" err="1">
                <a:solidFill>
                  <a:srgbClr val="002060"/>
                </a:solidFill>
              </a:rPr>
              <a:t>They</a:t>
            </a:r>
            <a:r>
              <a:rPr lang="pl-PL" sz="1300" dirty="0">
                <a:solidFill>
                  <a:srgbClr val="002060"/>
                </a:solidFill>
              </a:rPr>
              <a:t> </a:t>
            </a:r>
            <a:r>
              <a:rPr lang="pl-PL" sz="1300" dirty="0" err="1">
                <a:solidFill>
                  <a:srgbClr val="002060"/>
                </a:solidFill>
              </a:rPr>
              <a:t>will</a:t>
            </a:r>
            <a:r>
              <a:rPr lang="pl-PL" sz="1300" dirty="0">
                <a:solidFill>
                  <a:srgbClr val="002060"/>
                </a:solidFill>
              </a:rPr>
              <a:t> </a:t>
            </a:r>
            <a:r>
              <a:rPr lang="pl-PL" sz="1300" dirty="0" err="1">
                <a:solidFill>
                  <a:srgbClr val="002060"/>
                </a:solidFill>
              </a:rPr>
              <a:t>learn</a:t>
            </a:r>
            <a:r>
              <a:rPr lang="pl-PL" sz="1300" dirty="0">
                <a:solidFill>
                  <a:srgbClr val="002060"/>
                </a:solidFill>
              </a:rPr>
              <a:t> </a:t>
            </a:r>
            <a:r>
              <a:rPr lang="pl-PL" sz="1300" dirty="0" err="1">
                <a:solidFill>
                  <a:srgbClr val="002060"/>
                </a:solidFill>
              </a:rPr>
              <a:t>how</a:t>
            </a:r>
            <a:r>
              <a:rPr lang="pl-PL" sz="1300" dirty="0">
                <a:solidFill>
                  <a:srgbClr val="002060"/>
                </a:solidFill>
              </a:rPr>
              <a:t> to </a:t>
            </a:r>
            <a:r>
              <a:rPr lang="pl-PL" sz="1300" dirty="0" err="1">
                <a:solidFill>
                  <a:srgbClr val="002060"/>
                </a:solidFill>
              </a:rPr>
              <a:t>navigate</a:t>
            </a:r>
            <a:r>
              <a:rPr lang="pl-PL" sz="1300" dirty="0">
                <a:solidFill>
                  <a:srgbClr val="002060"/>
                </a:solidFill>
              </a:rPr>
              <a:t> </a:t>
            </a:r>
            <a:r>
              <a:rPr lang="pl-PL" sz="1300" dirty="0" err="1">
                <a:solidFill>
                  <a:srgbClr val="002060"/>
                </a:solidFill>
              </a:rPr>
              <a:t>challenges</a:t>
            </a:r>
            <a:r>
              <a:rPr lang="pl-PL" sz="1300" dirty="0">
                <a:solidFill>
                  <a:srgbClr val="002060"/>
                </a:solidFill>
              </a:rPr>
              <a:t>, </a:t>
            </a:r>
            <a:r>
              <a:rPr lang="pl-PL" sz="1300" dirty="0" err="1">
                <a:solidFill>
                  <a:srgbClr val="002060"/>
                </a:solidFill>
              </a:rPr>
              <a:t>understand</a:t>
            </a:r>
            <a:r>
              <a:rPr lang="pl-PL" sz="1300" dirty="0">
                <a:solidFill>
                  <a:srgbClr val="002060"/>
                </a:solidFill>
              </a:rPr>
              <a:t> </a:t>
            </a:r>
            <a:r>
              <a:rPr lang="pl-PL" sz="1300" dirty="0" err="1">
                <a:solidFill>
                  <a:srgbClr val="002060"/>
                </a:solidFill>
              </a:rPr>
              <a:t>why</a:t>
            </a:r>
            <a:r>
              <a:rPr lang="pl-PL" sz="1300" dirty="0">
                <a:solidFill>
                  <a:srgbClr val="002060"/>
                </a:solidFill>
              </a:rPr>
              <a:t> </a:t>
            </a:r>
            <a:r>
              <a:rPr lang="pl-PL" sz="1300" dirty="0" err="1">
                <a:solidFill>
                  <a:srgbClr val="002060"/>
                </a:solidFill>
              </a:rPr>
              <a:t>children’s</a:t>
            </a:r>
            <a:r>
              <a:rPr lang="pl-PL" sz="1300" dirty="0">
                <a:solidFill>
                  <a:srgbClr val="002060"/>
                </a:solidFill>
              </a:rPr>
              <a:t> </a:t>
            </a:r>
            <a:r>
              <a:rPr lang="pl-PL" sz="1300" dirty="0" err="1">
                <a:solidFill>
                  <a:srgbClr val="002060"/>
                </a:solidFill>
              </a:rPr>
              <a:t>maps</a:t>
            </a:r>
            <a:r>
              <a:rPr lang="pl-PL" sz="1300" dirty="0">
                <a:solidFill>
                  <a:srgbClr val="002060"/>
                </a:solidFill>
              </a:rPr>
              <a:t> </a:t>
            </a:r>
            <a:r>
              <a:rPr lang="pl-PL" sz="1300" dirty="0" err="1">
                <a:solidFill>
                  <a:srgbClr val="002060"/>
                </a:solidFill>
              </a:rPr>
              <a:t>diff</a:t>
            </a:r>
            <a:r>
              <a:rPr lang="pl-PL" sz="1300" dirty="0">
                <a:solidFill>
                  <a:srgbClr val="002060"/>
                </a:solidFill>
              </a:rPr>
              <a:t> er from </a:t>
            </a:r>
            <a:r>
              <a:rPr lang="pl-PL" sz="1300" dirty="0" err="1">
                <a:solidFill>
                  <a:srgbClr val="002060"/>
                </a:solidFill>
              </a:rPr>
              <a:t>adults</a:t>
            </a:r>
            <a:r>
              <a:rPr lang="pl-PL" sz="1300" dirty="0">
                <a:solidFill>
                  <a:srgbClr val="002060"/>
                </a:solidFill>
              </a:rPr>
              <a:t>’ </a:t>
            </a:r>
            <a:r>
              <a:rPr lang="pl-PL" sz="1300" dirty="0" err="1">
                <a:solidFill>
                  <a:srgbClr val="002060"/>
                </a:solidFill>
              </a:rPr>
              <a:t>maps</a:t>
            </a:r>
            <a:r>
              <a:rPr lang="pl-PL" sz="1300" dirty="0">
                <a:solidFill>
                  <a:srgbClr val="002060"/>
                </a:solidFill>
              </a:rPr>
              <a:t>, and </a:t>
            </a:r>
            <a:r>
              <a:rPr lang="pl-PL" sz="1300" dirty="0" err="1">
                <a:solidFill>
                  <a:srgbClr val="002060"/>
                </a:solidFill>
              </a:rPr>
              <a:t>recognize</a:t>
            </a:r>
            <a:r>
              <a:rPr lang="pl-PL" sz="1300" dirty="0">
                <a:solidFill>
                  <a:srgbClr val="002060"/>
                </a:solidFill>
              </a:rPr>
              <a:t> </a:t>
            </a:r>
            <a:r>
              <a:rPr lang="pl-PL" sz="1300" dirty="0" err="1">
                <a:solidFill>
                  <a:srgbClr val="002060"/>
                </a:solidFill>
              </a:rPr>
              <a:t>that</a:t>
            </a:r>
            <a:r>
              <a:rPr lang="pl-PL" sz="1300" dirty="0">
                <a:solidFill>
                  <a:srgbClr val="002060"/>
                </a:solidFill>
              </a:rPr>
              <a:t> </a:t>
            </a:r>
            <a:r>
              <a:rPr lang="pl-PL" sz="1300" dirty="0" err="1">
                <a:solidFill>
                  <a:srgbClr val="002060"/>
                </a:solidFill>
              </a:rPr>
              <a:t>some</a:t>
            </a:r>
            <a:r>
              <a:rPr lang="pl-PL" sz="1300" dirty="0">
                <a:solidFill>
                  <a:srgbClr val="002060"/>
                </a:solidFill>
              </a:rPr>
              <a:t> </a:t>
            </a:r>
            <a:r>
              <a:rPr lang="pl-PL" sz="1300" dirty="0" err="1">
                <a:solidFill>
                  <a:srgbClr val="002060"/>
                </a:solidFill>
              </a:rPr>
              <a:t>worlds</a:t>
            </a:r>
            <a:r>
              <a:rPr lang="pl-PL" sz="1300" dirty="0">
                <a:solidFill>
                  <a:srgbClr val="002060"/>
                </a:solidFill>
              </a:rPr>
              <a:t> in the </a:t>
            </a:r>
            <a:r>
              <a:rPr lang="pl-PL" sz="1300" dirty="0" err="1">
                <a:solidFill>
                  <a:srgbClr val="002060"/>
                </a:solidFill>
              </a:rPr>
              <a:t>game</a:t>
            </a:r>
            <a:r>
              <a:rPr lang="pl-PL" sz="1300" dirty="0">
                <a:solidFill>
                  <a:srgbClr val="002060"/>
                </a:solidFill>
              </a:rPr>
              <a:t> </a:t>
            </a:r>
            <a:r>
              <a:rPr lang="pl-PL" sz="1300" dirty="0" err="1">
                <a:solidFill>
                  <a:srgbClr val="002060"/>
                </a:solidFill>
              </a:rPr>
              <a:t>are</a:t>
            </a:r>
            <a:r>
              <a:rPr lang="pl-PL" sz="1300" dirty="0">
                <a:solidFill>
                  <a:srgbClr val="002060"/>
                </a:solidFill>
              </a:rPr>
              <a:t> </a:t>
            </a:r>
            <a:r>
              <a:rPr lang="pl-PL" sz="1300" dirty="0" err="1">
                <a:solidFill>
                  <a:srgbClr val="002060"/>
                </a:solidFill>
              </a:rPr>
              <a:t>unique</a:t>
            </a:r>
            <a:r>
              <a:rPr lang="pl-PL" sz="1300" dirty="0">
                <a:solidFill>
                  <a:srgbClr val="002060"/>
                </a:solidFill>
              </a:rPr>
              <a:t>. </a:t>
            </a:r>
            <a:r>
              <a:rPr lang="pl-PL" sz="1300" dirty="0" err="1">
                <a:solidFill>
                  <a:srgbClr val="002060"/>
                </a:solidFill>
              </a:rPr>
              <a:t>They</a:t>
            </a:r>
            <a:r>
              <a:rPr lang="pl-PL" sz="1300" dirty="0">
                <a:solidFill>
                  <a:srgbClr val="002060"/>
                </a:solidFill>
              </a:rPr>
              <a:t> </a:t>
            </a:r>
            <a:r>
              <a:rPr lang="pl-PL" sz="1300" dirty="0" err="1">
                <a:solidFill>
                  <a:srgbClr val="002060"/>
                </a:solidFill>
              </a:rPr>
              <a:t>will</a:t>
            </a:r>
            <a:r>
              <a:rPr lang="pl-PL" sz="1300" dirty="0">
                <a:solidFill>
                  <a:srgbClr val="002060"/>
                </a:solidFill>
              </a:rPr>
              <a:t> </a:t>
            </a:r>
            <a:r>
              <a:rPr lang="pl-PL" sz="1300" dirty="0" err="1">
                <a:solidFill>
                  <a:srgbClr val="002060"/>
                </a:solidFill>
              </a:rPr>
              <a:t>also</a:t>
            </a:r>
            <a:r>
              <a:rPr lang="pl-PL" sz="1300" dirty="0">
                <a:solidFill>
                  <a:srgbClr val="002060"/>
                </a:solidFill>
              </a:rPr>
              <a:t> </a:t>
            </a:r>
            <a:r>
              <a:rPr lang="pl-PL" sz="1300" dirty="0" err="1">
                <a:solidFill>
                  <a:srgbClr val="002060"/>
                </a:solidFill>
              </a:rPr>
              <a:t>encounter</a:t>
            </a:r>
            <a:r>
              <a:rPr lang="pl-PL" sz="1300" dirty="0">
                <a:solidFill>
                  <a:srgbClr val="002060"/>
                </a:solidFill>
              </a:rPr>
              <a:t> </a:t>
            </a:r>
            <a:r>
              <a:rPr lang="pl-PL" sz="1300" dirty="0" err="1">
                <a:solidFill>
                  <a:srgbClr val="002060"/>
                </a:solidFill>
              </a:rPr>
              <a:t>adults</a:t>
            </a:r>
            <a:r>
              <a:rPr lang="pl-PL" sz="1300" dirty="0">
                <a:solidFill>
                  <a:srgbClr val="002060"/>
                </a:solidFill>
              </a:rPr>
              <a:t> with </a:t>
            </a:r>
            <a:r>
              <a:rPr lang="pl-PL" sz="1300" dirty="0" err="1">
                <a:solidFill>
                  <a:srgbClr val="002060"/>
                </a:solidFill>
              </a:rPr>
              <a:t>superpowers</a:t>
            </a:r>
            <a:r>
              <a:rPr lang="pl-PL" sz="1300" dirty="0">
                <a:solidFill>
                  <a:srgbClr val="002060"/>
                </a:solidFill>
              </a:rPr>
              <a:t> </a:t>
            </a:r>
            <a:r>
              <a:rPr lang="pl-PL" sz="1300" dirty="0" err="1">
                <a:solidFill>
                  <a:srgbClr val="002060"/>
                </a:solidFill>
              </a:rPr>
              <a:t>capable</a:t>
            </a:r>
            <a:r>
              <a:rPr lang="pl-PL" sz="1300" dirty="0">
                <a:solidFill>
                  <a:srgbClr val="002060"/>
                </a:solidFill>
              </a:rPr>
              <a:t> of </a:t>
            </a:r>
            <a:r>
              <a:rPr lang="pl-PL" sz="1300" dirty="0" err="1">
                <a:solidFill>
                  <a:srgbClr val="002060"/>
                </a:solidFill>
              </a:rPr>
              <a:t>transforming</a:t>
            </a:r>
            <a:r>
              <a:rPr lang="pl-PL" sz="1300" dirty="0">
                <a:solidFill>
                  <a:srgbClr val="002060"/>
                </a:solidFill>
              </a:rPr>
              <a:t> </a:t>
            </a:r>
            <a:r>
              <a:rPr lang="pl-PL" sz="1300" dirty="0" err="1">
                <a:solidFill>
                  <a:srgbClr val="002060"/>
                </a:solidFill>
              </a:rPr>
              <a:t>cities</a:t>
            </a:r>
            <a:r>
              <a:rPr lang="pl-PL" sz="1300" dirty="0">
                <a:solidFill>
                  <a:srgbClr val="002060"/>
                </a:solidFill>
              </a:rPr>
              <a:t>.</a:t>
            </a:r>
          </a:p>
          <a:p>
            <a:pPr marL="0" indent="0" algn="just">
              <a:lnSpc>
                <a:spcPct val="150000"/>
              </a:lnSpc>
              <a:buNone/>
            </a:pPr>
            <a:r>
              <a:rPr lang="pl-PL" sz="1300" dirty="0" err="1">
                <a:solidFill>
                  <a:srgbClr val="002060"/>
                </a:solidFill>
              </a:rPr>
              <a:t>This</a:t>
            </a:r>
            <a:r>
              <a:rPr lang="pl-PL" sz="1300" dirty="0">
                <a:solidFill>
                  <a:srgbClr val="002060"/>
                </a:solidFill>
              </a:rPr>
              <a:t> story, co-</a:t>
            </a:r>
            <a:r>
              <a:rPr lang="pl-PL" sz="1300" dirty="0" err="1">
                <a:solidFill>
                  <a:srgbClr val="002060"/>
                </a:solidFill>
              </a:rPr>
              <a:t>created</a:t>
            </a:r>
            <a:r>
              <a:rPr lang="pl-PL" sz="1300" dirty="0">
                <a:solidFill>
                  <a:srgbClr val="002060"/>
                </a:solidFill>
              </a:rPr>
              <a:t> with </a:t>
            </a:r>
            <a:r>
              <a:rPr lang="pl-PL" sz="1300" dirty="0" err="1">
                <a:solidFill>
                  <a:srgbClr val="002060"/>
                </a:solidFill>
              </a:rPr>
              <a:t>children</a:t>
            </a:r>
            <a:r>
              <a:rPr lang="pl-PL" sz="1300" dirty="0">
                <a:solidFill>
                  <a:srgbClr val="002060"/>
                </a:solidFill>
              </a:rPr>
              <a:t>, </a:t>
            </a:r>
            <a:r>
              <a:rPr lang="pl-PL" sz="1300" dirty="0" err="1">
                <a:solidFill>
                  <a:srgbClr val="002060"/>
                </a:solidFill>
              </a:rPr>
              <a:t>emphasizes</a:t>
            </a:r>
            <a:r>
              <a:rPr lang="pl-PL" sz="1300" dirty="0">
                <a:solidFill>
                  <a:srgbClr val="002060"/>
                </a:solidFill>
              </a:rPr>
              <a:t> </a:t>
            </a:r>
            <a:r>
              <a:rPr lang="pl-PL" sz="1300" dirty="0" err="1">
                <a:solidFill>
                  <a:srgbClr val="002060"/>
                </a:solidFill>
              </a:rPr>
              <a:t>that</a:t>
            </a:r>
            <a:r>
              <a:rPr lang="pl-PL" sz="1300" dirty="0">
                <a:solidFill>
                  <a:srgbClr val="002060"/>
                </a:solidFill>
              </a:rPr>
              <a:t> </a:t>
            </a:r>
            <a:r>
              <a:rPr lang="pl-PL" sz="1300" dirty="0" err="1">
                <a:solidFill>
                  <a:srgbClr val="002060"/>
                </a:solidFill>
              </a:rPr>
              <a:t>our</a:t>
            </a:r>
            <a:r>
              <a:rPr lang="pl-PL" sz="1300" dirty="0">
                <a:solidFill>
                  <a:srgbClr val="002060"/>
                </a:solidFill>
              </a:rPr>
              <a:t> </a:t>
            </a:r>
            <a:r>
              <a:rPr lang="pl-PL" sz="1300" dirty="0" err="1">
                <a:solidFill>
                  <a:srgbClr val="002060"/>
                </a:solidFill>
              </a:rPr>
              <a:t>greatest</a:t>
            </a:r>
            <a:r>
              <a:rPr lang="pl-PL" sz="1300" dirty="0">
                <a:solidFill>
                  <a:srgbClr val="002060"/>
                </a:solidFill>
              </a:rPr>
              <a:t> </a:t>
            </a:r>
            <a:r>
              <a:rPr lang="pl-PL" sz="1300" dirty="0" err="1">
                <a:solidFill>
                  <a:srgbClr val="002060"/>
                </a:solidFill>
              </a:rPr>
              <a:t>strength</a:t>
            </a:r>
            <a:r>
              <a:rPr lang="pl-PL" sz="1300" dirty="0">
                <a:solidFill>
                  <a:srgbClr val="002060"/>
                </a:solidFill>
              </a:rPr>
              <a:t> in </a:t>
            </a:r>
            <a:r>
              <a:rPr lang="pl-PL" sz="1300" dirty="0" err="1">
                <a:solidFill>
                  <a:srgbClr val="002060"/>
                </a:solidFill>
              </a:rPr>
              <a:t>overcoming</a:t>
            </a:r>
            <a:r>
              <a:rPr lang="pl-PL" sz="1300" dirty="0">
                <a:solidFill>
                  <a:srgbClr val="002060"/>
                </a:solidFill>
              </a:rPr>
              <a:t> </a:t>
            </a:r>
            <a:r>
              <a:rPr lang="pl-PL" sz="1300" dirty="0" err="1">
                <a:solidFill>
                  <a:srgbClr val="002060"/>
                </a:solidFill>
              </a:rPr>
              <a:t>obstacles</a:t>
            </a:r>
            <a:r>
              <a:rPr lang="pl-PL" sz="1300" dirty="0">
                <a:solidFill>
                  <a:srgbClr val="002060"/>
                </a:solidFill>
              </a:rPr>
              <a:t> </a:t>
            </a:r>
            <a:r>
              <a:rPr lang="pl-PL" sz="1300" dirty="0" err="1">
                <a:solidFill>
                  <a:srgbClr val="002060"/>
                </a:solidFill>
              </a:rPr>
              <a:t>comes</a:t>
            </a:r>
            <a:r>
              <a:rPr lang="pl-PL" sz="1300" dirty="0">
                <a:solidFill>
                  <a:srgbClr val="002060"/>
                </a:solidFill>
              </a:rPr>
              <a:t> from </a:t>
            </a:r>
            <a:r>
              <a:rPr lang="pl-PL" sz="1300" dirty="0" err="1">
                <a:solidFill>
                  <a:srgbClr val="002060"/>
                </a:solidFill>
              </a:rPr>
              <a:t>our</a:t>
            </a:r>
            <a:r>
              <a:rPr lang="pl-PL" sz="1300" dirty="0">
                <a:solidFill>
                  <a:srgbClr val="002060"/>
                </a:solidFill>
              </a:rPr>
              <a:t> </a:t>
            </a:r>
            <a:r>
              <a:rPr lang="pl-PL" sz="1300" dirty="0" err="1">
                <a:solidFill>
                  <a:srgbClr val="002060"/>
                </a:solidFill>
              </a:rPr>
              <a:t>relationships</a:t>
            </a:r>
            <a:r>
              <a:rPr lang="pl-PL" sz="1300" dirty="0">
                <a:solidFill>
                  <a:srgbClr val="002060"/>
                </a:solidFill>
              </a:rPr>
              <a:t> and </a:t>
            </a:r>
            <a:r>
              <a:rPr lang="pl-PL" sz="1300" dirty="0" err="1">
                <a:solidFill>
                  <a:srgbClr val="002060"/>
                </a:solidFill>
              </a:rPr>
              <a:t>connections</a:t>
            </a:r>
            <a:r>
              <a:rPr lang="pl-PL" sz="1300" dirty="0">
                <a:solidFill>
                  <a:srgbClr val="002060"/>
                </a:solidFill>
              </a:rPr>
              <a:t> with </a:t>
            </a:r>
            <a:r>
              <a:rPr lang="pl-PL" sz="1300" dirty="0" err="1">
                <a:solidFill>
                  <a:srgbClr val="002060"/>
                </a:solidFill>
              </a:rPr>
              <a:t>others</a:t>
            </a:r>
            <a:r>
              <a:rPr lang="pl-PL" sz="1300" dirty="0">
                <a:solidFill>
                  <a:srgbClr val="002060"/>
                </a:solidFill>
              </a:rPr>
              <a:t>. </a:t>
            </a:r>
            <a:r>
              <a:rPr lang="pl-PL" sz="1300" dirty="0" err="1">
                <a:solidFill>
                  <a:srgbClr val="002060"/>
                </a:solidFill>
              </a:rPr>
              <a:t>Although</a:t>
            </a:r>
            <a:r>
              <a:rPr lang="pl-PL" sz="1300" dirty="0">
                <a:solidFill>
                  <a:srgbClr val="002060"/>
                </a:solidFill>
              </a:rPr>
              <a:t> </a:t>
            </a:r>
            <a:r>
              <a:rPr lang="pl-PL" sz="1300" dirty="0" err="1">
                <a:solidFill>
                  <a:srgbClr val="002060"/>
                </a:solidFill>
              </a:rPr>
              <a:t>cities</a:t>
            </a:r>
            <a:r>
              <a:rPr lang="pl-PL" sz="1300" dirty="0">
                <a:solidFill>
                  <a:srgbClr val="002060"/>
                </a:solidFill>
              </a:rPr>
              <a:t> </a:t>
            </a:r>
            <a:r>
              <a:rPr lang="pl-PL" sz="1300" dirty="0" err="1">
                <a:solidFill>
                  <a:srgbClr val="002060"/>
                </a:solidFill>
              </a:rPr>
              <a:t>are</a:t>
            </a:r>
            <a:r>
              <a:rPr lang="pl-PL" sz="1300" dirty="0">
                <a:solidFill>
                  <a:srgbClr val="002060"/>
                </a:solidFill>
              </a:rPr>
              <a:t> </a:t>
            </a:r>
            <a:r>
              <a:rPr lang="pl-PL" sz="1300" dirty="0" err="1">
                <a:solidFill>
                  <a:srgbClr val="002060"/>
                </a:solidFill>
              </a:rPr>
              <a:t>made</a:t>
            </a:r>
            <a:r>
              <a:rPr lang="pl-PL" sz="1300" dirty="0">
                <a:solidFill>
                  <a:srgbClr val="002060"/>
                </a:solidFill>
              </a:rPr>
              <a:t> </a:t>
            </a:r>
            <a:r>
              <a:rPr lang="pl-PL" sz="1300" dirty="0" err="1">
                <a:solidFill>
                  <a:srgbClr val="002060"/>
                </a:solidFill>
              </a:rPr>
              <a:t>up</a:t>
            </a:r>
            <a:r>
              <a:rPr lang="pl-PL" sz="1300" dirty="0">
                <a:solidFill>
                  <a:srgbClr val="002060"/>
                </a:solidFill>
              </a:rPr>
              <a:t> of </a:t>
            </a:r>
            <a:r>
              <a:rPr lang="pl-PL" sz="1300" dirty="0" err="1">
                <a:solidFill>
                  <a:srgbClr val="002060"/>
                </a:solidFill>
              </a:rPr>
              <a:t>buildings</a:t>
            </a:r>
            <a:r>
              <a:rPr lang="pl-PL" sz="1300" dirty="0">
                <a:solidFill>
                  <a:srgbClr val="002060"/>
                </a:solidFill>
              </a:rPr>
              <a:t> and </a:t>
            </a:r>
            <a:r>
              <a:rPr lang="pl-PL" sz="1300" dirty="0" err="1">
                <a:solidFill>
                  <a:srgbClr val="002060"/>
                </a:solidFill>
              </a:rPr>
              <a:t>streets</a:t>
            </a:r>
            <a:r>
              <a:rPr lang="pl-PL" sz="1300" dirty="0">
                <a:solidFill>
                  <a:srgbClr val="002060"/>
                </a:solidFill>
              </a:rPr>
              <a:t>, </a:t>
            </a:r>
            <a:r>
              <a:rPr lang="pl-PL" sz="1300" dirty="0" err="1">
                <a:solidFill>
                  <a:srgbClr val="002060"/>
                </a:solidFill>
              </a:rPr>
              <a:t>it</a:t>
            </a:r>
            <a:r>
              <a:rPr lang="pl-PL" sz="1300" dirty="0">
                <a:solidFill>
                  <a:srgbClr val="002060"/>
                </a:solidFill>
              </a:rPr>
              <a:t> </a:t>
            </a:r>
            <a:r>
              <a:rPr lang="pl-PL" sz="1300" dirty="0" err="1">
                <a:solidFill>
                  <a:srgbClr val="002060"/>
                </a:solidFill>
              </a:rPr>
              <a:t>is</a:t>
            </a:r>
            <a:r>
              <a:rPr lang="pl-PL" sz="1300" dirty="0">
                <a:solidFill>
                  <a:srgbClr val="002060"/>
                </a:solidFill>
              </a:rPr>
              <a:t> the </a:t>
            </a:r>
            <a:r>
              <a:rPr lang="pl-PL" sz="1300" dirty="0" err="1">
                <a:solidFill>
                  <a:srgbClr val="002060"/>
                </a:solidFill>
              </a:rPr>
              <a:t>people</a:t>
            </a:r>
            <a:r>
              <a:rPr lang="pl-PL" sz="1300" dirty="0">
                <a:solidFill>
                  <a:srgbClr val="002060"/>
                </a:solidFill>
              </a:rPr>
              <a:t> </a:t>
            </a:r>
            <a:r>
              <a:rPr lang="pl-PL" sz="1300" dirty="0" err="1">
                <a:solidFill>
                  <a:srgbClr val="002060"/>
                </a:solidFill>
              </a:rPr>
              <a:t>who</a:t>
            </a:r>
            <a:r>
              <a:rPr lang="pl-PL" sz="1300" dirty="0">
                <a:solidFill>
                  <a:srgbClr val="002060"/>
                </a:solidFill>
              </a:rPr>
              <a:t> </a:t>
            </a:r>
            <a:r>
              <a:rPr lang="pl-PL" sz="1300" dirty="0" err="1">
                <a:solidFill>
                  <a:srgbClr val="002060"/>
                </a:solidFill>
              </a:rPr>
              <a:t>give</a:t>
            </a:r>
            <a:r>
              <a:rPr lang="pl-PL" sz="1300" dirty="0">
                <a:solidFill>
                  <a:srgbClr val="002060"/>
                </a:solidFill>
              </a:rPr>
              <a:t> </a:t>
            </a:r>
            <a:r>
              <a:rPr lang="pl-PL" sz="1300" dirty="0" err="1">
                <a:solidFill>
                  <a:srgbClr val="002060"/>
                </a:solidFill>
              </a:rPr>
              <a:t>them</a:t>
            </a:r>
            <a:r>
              <a:rPr lang="pl-PL" sz="1300" dirty="0">
                <a:solidFill>
                  <a:srgbClr val="002060"/>
                </a:solidFill>
              </a:rPr>
              <a:t> </a:t>
            </a:r>
            <a:r>
              <a:rPr lang="pl-PL" sz="1300" dirty="0" err="1">
                <a:solidFill>
                  <a:srgbClr val="002060"/>
                </a:solidFill>
              </a:rPr>
              <a:t>their</a:t>
            </a:r>
            <a:r>
              <a:rPr lang="pl-PL" sz="1300" dirty="0">
                <a:solidFill>
                  <a:srgbClr val="002060"/>
                </a:solidFill>
              </a:rPr>
              <a:t> </a:t>
            </a:r>
            <a:r>
              <a:rPr lang="pl-PL" sz="1300" dirty="0" err="1">
                <a:solidFill>
                  <a:srgbClr val="002060"/>
                </a:solidFill>
              </a:rPr>
              <a:t>meaning</a:t>
            </a:r>
            <a:r>
              <a:rPr lang="pl-PL" sz="1300" dirty="0">
                <a:solidFill>
                  <a:srgbClr val="002060"/>
                </a:solidFill>
              </a:rPr>
              <a:t>.</a:t>
            </a:r>
          </a:p>
        </p:txBody>
      </p:sp>
      <p:pic>
        <p:nvPicPr>
          <p:cNvPr id="5" name="Obraz 4" descr="Obraz zawierający tekst, książka, Drukowanie, papier&#10;&#10;Zawartość wygenerowana przez sztuczną inteligencję może być niepoprawna.">
            <a:extLst>
              <a:ext uri="{FF2B5EF4-FFF2-40B4-BE49-F238E27FC236}">
                <a16:creationId xmlns:a16="http://schemas.microsoft.com/office/drawing/2014/main" id="{44D54672-47B8-B785-819D-01516C2E4E75}"/>
              </a:ext>
            </a:extLst>
          </p:cNvPr>
          <p:cNvPicPr>
            <a:picLocks noChangeAspect="1"/>
          </p:cNvPicPr>
          <p:nvPr/>
        </p:nvPicPr>
        <p:blipFill>
          <a:blip r:embed="rId2"/>
          <a:stretch>
            <a:fillRect/>
          </a:stretch>
        </p:blipFill>
        <p:spPr>
          <a:xfrm>
            <a:off x="8890517" y="2519265"/>
            <a:ext cx="2696547" cy="2696547"/>
          </a:xfrm>
          <a:prstGeom prst="rect">
            <a:avLst/>
          </a:prstGeom>
        </p:spPr>
      </p:pic>
      <p:sp>
        <p:nvSpPr>
          <p:cNvPr id="6" name="Pagon 5">
            <a:hlinkClick r:id="rId3" action="ppaction://hlinksldjump"/>
            <a:extLst>
              <a:ext uri="{FF2B5EF4-FFF2-40B4-BE49-F238E27FC236}">
                <a16:creationId xmlns:a16="http://schemas.microsoft.com/office/drawing/2014/main" id="{03707660-BFD0-48DC-C82A-0EB5290305D2}"/>
              </a:ext>
            </a:extLst>
          </p:cNvPr>
          <p:cNvSpPr/>
          <p:nvPr/>
        </p:nvSpPr>
        <p:spPr>
          <a:xfrm rot="10800000">
            <a:off x="7978849" y="577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41852198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5F91150-F4D1-3D86-A236-FA1EE6B805E4}"/>
              </a:ext>
            </a:extLst>
          </p:cNvPr>
          <p:cNvSpPr>
            <a:spLocks noGrp="1"/>
          </p:cNvSpPr>
          <p:nvPr>
            <p:ph type="title"/>
          </p:nvPr>
        </p:nvSpPr>
        <p:spPr/>
        <p:txBody>
          <a:bodyPr>
            <a:normAutofit/>
          </a:bodyPr>
          <a:lstStyle/>
          <a:p>
            <a:r>
              <a:rPr lang="pl-PL" sz="3600" i="0" u="none" strike="noStrike" dirty="0">
                <a:solidFill>
                  <a:srgbClr val="002060"/>
                </a:solidFill>
                <a:effectLst/>
              </a:rPr>
              <a:t>10 </a:t>
            </a:r>
            <a:r>
              <a:rPr lang="pl-PL" sz="3600" i="0" u="none" strike="noStrike" dirty="0" err="1">
                <a:solidFill>
                  <a:srgbClr val="002060"/>
                </a:solidFill>
                <a:effectLst/>
              </a:rPr>
              <a:t>key</a:t>
            </a:r>
            <a:r>
              <a:rPr lang="pl-PL" sz="3600" i="0" u="none" strike="noStrike" dirty="0">
                <a:solidFill>
                  <a:srgbClr val="002060"/>
                </a:solidFill>
                <a:effectLst/>
              </a:rPr>
              <a:t> </a:t>
            </a:r>
            <a:r>
              <a:rPr lang="pl-PL" sz="3600" i="0" u="none" strike="noStrike" dirty="0" err="1">
                <a:solidFill>
                  <a:srgbClr val="002060"/>
                </a:solidFill>
                <a:effectLst/>
              </a:rPr>
              <a:t>takeaways</a:t>
            </a:r>
            <a:endParaRPr lang="pl-PL" sz="3600" dirty="0">
              <a:solidFill>
                <a:srgbClr val="002060"/>
              </a:solidFill>
            </a:endParaRPr>
          </a:p>
        </p:txBody>
      </p:sp>
      <p:sp>
        <p:nvSpPr>
          <p:cNvPr id="3" name="Symbol zastępczy zawartości 2">
            <a:extLst>
              <a:ext uri="{FF2B5EF4-FFF2-40B4-BE49-F238E27FC236}">
                <a16:creationId xmlns:a16="http://schemas.microsoft.com/office/drawing/2014/main" id="{FEE5CF1F-4723-91AF-5F03-0487F703FF69}"/>
              </a:ext>
            </a:extLst>
          </p:cNvPr>
          <p:cNvSpPr>
            <a:spLocks noGrp="1"/>
          </p:cNvSpPr>
          <p:nvPr>
            <p:ph idx="1"/>
          </p:nvPr>
        </p:nvSpPr>
        <p:spPr>
          <a:xfrm>
            <a:off x="838200" y="1604865"/>
            <a:ext cx="10515600" cy="4572098"/>
          </a:xfrm>
        </p:spPr>
        <p:txBody>
          <a:bodyPr>
            <a:noAutofit/>
          </a:bodyPr>
          <a:lstStyle/>
          <a:p>
            <a:pPr marL="514350" indent="-514350" algn="l">
              <a:lnSpc>
                <a:spcPct val="100000"/>
              </a:lnSpc>
              <a:buFont typeface="+mj-lt"/>
              <a:buAutoNum type="arabicPeriod"/>
            </a:pPr>
            <a:r>
              <a:rPr lang="pl-PL" sz="1300" b="1" i="0" u="none" strike="noStrike" dirty="0" err="1">
                <a:solidFill>
                  <a:srgbClr val="000000"/>
                </a:solidFill>
                <a:effectLst/>
              </a:rPr>
              <a:t>Children</a:t>
            </a:r>
            <a:r>
              <a:rPr lang="pl-PL" sz="1300" b="1" i="0" u="none" strike="noStrike" dirty="0">
                <a:solidFill>
                  <a:srgbClr val="000000"/>
                </a:solidFill>
                <a:effectLst/>
              </a:rPr>
              <a:t> </a:t>
            </a:r>
            <a:r>
              <a:rPr lang="pl-PL" sz="1300" b="1" i="0" u="none" strike="noStrike" dirty="0" err="1">
                <a:solidFill>
                  <a:srgbClr val="000000"/>
                </a:solidFill>
                <a:effectLst/>
              </a:rPr>
              <a:t>are</a:t>
            </a:r>
            <a:r>
              <a:rPr lang="pl-PL" sz="1300" b="1" i="0" u="none" strike="noStrike" dirty="0">
                <a:solidFill>
                  <a:srgbClr val="000000"/>
                </a:solidFill>
                <a:effectLst/>
              </a:rPr>
              <a:t> </a:t>
            </a:r>
            <a:r>
              <a:rPr lang="pl-PL" sz="1300" b="1" i="0" u="none" strike="noStrike" dirty="0" err="1">
                <a:solidFill>
                  <a:srgbClr val="000000"/>
                </a:solidFill>
                <a:effectLst/>
              </a:rPr>
              <a:t>full</a:t>
            </a:r>
            <a:r>
              <a:rPr lang="pl-PL" sz="1300" b="1" i="0" u="none" strike="noStrike" dirty="0">
                <a:solidFill>
                  <a:srgbClr val="000000"/>
                </a:solidFill>
                <a:effectLst/>
              </a:rPr>
              <a:t> </a:t>
            </a:r>
            <a:r>
              <a:rPr lang="pl-PL" sz="1300" b="1" i="0" u="none" strike="noStrike" dirty="0" err="1">
                <a:solidFill>
                  <a:srgbClr val="000000"/>
                </a:solidFill>
                <a:effectLst/>
              </a:rPr>
              <a:t>participants</a:t>
            </a:r>
            <a:r>
              <a:rPr lang="pl-PL" sz="1300" b="1" i="0" u="none" strike="noStrike" dirty="0">
                <a:solidFill>
                  <a:srgbClr val="000000"/>
                </a:solidFill>
                <a:effectLst/>
              </a:rPr>
              <a:t> in </a:t>
            </a:r>
            <a:r>
              <a:rPr lang="pl-PL" sz="1300" b="1" i="0" u="none" strike="noStrike" dirty="0" err="1">
                <a:solidFill>
                  <a:srgbClr val="000000"/>
                </a:solidFill>
                <a:effectLst/>
              </a:rPr>
              <a:t>city</a:t>
            </a:r>
            <a:r>
              <a:rPr lang="pl-PL" sz="1300" b="1" i="0" u="none" strike="noStrike" dirty="0">
                <a:solidFill>
                  <a:srgbClr val="000000"/>
                </a:solidFill>
                <a:effectLst/>
              </a:rPr>
              <a:t> life</a:t>
            </a:r>
            <a:r>
              <a:rPr lang="pl-PL" sz="1200" dirty="0">
                <a:solidFill>
                  <a:srgbClr val="000000"/>
                </a:solidFill>
              </a:rPr>
              <a:t> – </a:t>
            </a:r>
            <a:r>
              <a:rPr lang="pl-PL" sz="1300" b="0" i="0" u="none" strike="noStrike" dirty="0" err="1">
                <a:solidFill>
                  <a:srgbClr val="000000"/>
                </a:solidFill>
                <a:effectLst/>
                <a:latin typeface="-webkit-standard"/>
              </a:rPr>
              <a:t>they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have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their</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own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rights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emotions</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needs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that</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should</a:t>
            </a:r>
            <a:r>
              <a:rPr lang="pl-PL" sz="1300" b="0" i="0" u="none" strike="noStrike" dirty="0">
                <a:solidFill>
                  <a:srgbClr val="000000"/>
                </a:solidFill>
                <a:effectLst/>
                <a:latin typeface="-webkit-standard"/>
              </a:rPr>
              <a:t> be </a:t>
            </a:r>
            <a:r>
              <a:rPr lang="pl-PL" sz="1300" b="0" i="0" u="none" strike="noStrike" dirty="0" err="1">
                <a:solidFill>
                  <a:srgbClr val="000000"/>
                </a:solidFill>
                <a:effectLst/>
                <a:latin typeface="-webkit-standard"/>
              </a:rPr>
              <a:t>respected</a:t>
            </a:r>
            <a:r>
              <a:rPr lang="pl-PL" sz="1300" b="0" i="0" u="none" strike="noStrike" dirty="0">
                <a:solidFill>
                  <a:srgbClr val="000000"/>
                </a:solidFill>
                <a:effectLst/>
                <a:latin typeface="-webkit-standard"/>
              </a:rPr>
              <a:t> in </a:t>
            </a:r>
            <a:r>
              <a:rPr lang="pl-PL" sz="1300" b="0" i="0" u="none" strike="noStrike" dirty="0" err="1">
                <a:solidFill>
                  <a:srgbClr val="000000"/>
                </a:solidFill>
                <a:effectLst/>
                <a:latin typeface="-webkit-standard"/>
              </a:rPr>
              <a:t>accordance</a:t>
            </a:r>
            <a:r>
              <a:rPr lang="pl-PL" sz="1300" b="0" i="0" u="none" strike="noStrike" dirty="0">
                <a:solidFill>
                  <a:srgbClr val="000000"/>
                </a:solidFill>
                <a:effectLst/>
                <a:latin typeface="-webkit-standard"/>
              </a:rPr>
              <a:t> with the </a:t>
            </a:r>
            <a:r>
              <a:rPr lang="pl-PL" sz="1300" b="0" i="0" u="none" strike="noStrike" dirty="0" err="1">
                <a:solidFill>
                  <a:srgbClr val="000000"/>
                </a:solidFill>
                <a:effectLst/>
                <a:latin typeface="-webkit-standard"/>
              </a:rPr>
              <a:t>Convention</a:t>
            </a:r>
            <a:r>
              <a:rPr lang="pl-PL" sz="1300" b="0" i="0" u="none" strike="noStrike" dirty="0">
                <a:solidFill>
                  <a:srgbClr val="000000"/>
                </a:solidFill>
                <a:effectLst/>
                <a:latin typeface="-webkit-standard"/>
              </a:rPr>
              <a:t> on the </a:t>
            </a:r>
            <a:r>
              <a:rPr lang="pl-PL" sz="1300" b="0" i="0" u="none" strike="noStrike" dirty="0" err="1">
                <a:solidFill>
                  <a:srgbClr val="000000"/>
                </a:solidFill>
                <a:effectLst/>
                <a:latin typeface="-webkit-standard"/>
              </a:rPr>
              <a:t>Rights</a:t>
            </a:r>
            <a:r>
              <a:rPr lang="pl-PL" sz="1300" b="0" i="0" u="none" strike="noStrike" dirty="0">
                <a:solidFill>
                  <a:srgbClr val="000000"/>
                </a:solidFill>
                <a:effectLst/>
                <a:latin typeface="-webkit-standard"/>
              </a:rPr>
              <a:t> of the Child (</a:t>
            </a:r>
            <a:r>
              <a:rPr lang="pl-PL" sz="1300" b="0" i="0" u="none" strike="noStrike" dirty="0" err="1">
                <a:solidFill>
                  <a:srgbClr val="000000"/>
                </a:solidFill>
                <a:effectLst/>
                <a:latin typeface="-webkit-standard"/>
              </a:rPr>
              <a:t>Articles</a:t>
            </a:r>
            <a:r>
              <a:rPr lang="pl-PL" sz="1300" b="0" i="0" u="none" strike="noStrike" dirty="0">
                <a:solidFill>
                  <a:srgbClr val="000000"/>
                </a:solidFill>
                <a:effectLst/>
                <a:latin typeface="-webkit-standard"/>
              </a:rPr>
              <a:t> 12–17).</a:t>
            </a:r>
          </a:p>
          <a:p>
            <a:pPr marL="514350" indent="-514350" algn="l">
              <a:lnSpc>
                <a:spcPct val="100000"/>
              </a:lnSpc>
              <a:buFont typeface="+mj-lt"/>
              <a:buAutoNum type="arabicPeriod"/>
            </a:pPr>
            <a:r>
              <a:rPr lang="pl-PL" sz="1300" b="1" i="0" u="none" strike="noStrike" dirty="0">
                <a:solidFill>
                  <a:srgbClr val="000000"/>
                </a:solidFill>
                <a:effectLst/>
              </a:rPr>
              <a:t>A </a:t>
            </a:r>
            <a:r>
              <a:rPr lang="pl-PL" sz="1300" b="1" i="0" u="none" strike="noStrike" dirty="0" err="1">
                <a:solidFill>
                  <a:srgbClr val="000000"/>
                </a:solidFill>
                <a:effectLst/>
              </a:rPr>
              <a:t>city</a:t>
            </a:r>
            <a:r>
              <a:rPr lang="pl-PL" sz="1300" b="1" i="0" u="none" strike="noStrike" dirty="0">
                <a:solidFill>
                  <a:srgbClr val="000000"/>
                </a:solidFill>
                <a:effectLst/>
              </a:rPr>
              <a:t> </a:t>
            </a:r>
            <a:r>
              <a:rPr lang="pl-PL" sz="1300" b="1" i="0" u="none" strike="noStrike" dirty="0" err="1">
                <a:solidFill>
                  <a:srgbClr val="000000"/>
                </a:solidFill>
                <a:effectLst/>
              </a:rPr>
              <a:t>is</a:t>
            </a:r>
            <a:r>
              <a:rPr lang="pl-PL" sz="1300" b="1" i="0" u="none" strike="noStrike" dirty="0">
                <a:solidFill>
                  <a:srgbClr val="000000"/>
                </a:solidFill>
                <a:effectLst/>
              </a:rPr>
              <a:t> a place </a:t>
            </a:r>
            <a:r>
              <a:rPr lang="pl-PL" sz="1300" b="1" i="0" u="none" strike="noStrike" dirty="0" err="1">
                <a:solidFill>
                  <a:srgbClr val="000000"/>
                </a:solidFill>
                <a:effectLst/>
              </a:rPr>
              <a:t>where</a:t>
            </a:r>
            <a:r>
              <a:rPr lang="pl-PL" sz="1300" b="1" i="0" u="none" strike="noStrike" dirty="0">
                <a:solidFill>
                  <a:srgbClr val="000000"/>
                </a:solidFill>
                <a:effectLst/>
              </a:rPr>
              <a:t> </a:t>
            </a:r>
            <a:r>
              <a:rPr lang="pl-PL" sz="1300" b="1" i="0" u="none" strike="noStrike" dirty="0" err="1">
                <a:solidFill>
                  <a:srgbClr val="000000"/>
                </a:solidFill>
                <a:effectLst/>
              </a:rPr>
              <a:t>children</a:t>
            </a:r>
            <a:r>
              <a:rPr lang="pl-PL" sz="1300" b="1" i="0" u="none" strike="noStrike" dirty="0">
                <a:solidFill>
                  <a:srgbClr val="000000"/>
                </a:solidFill>
                <a:effectLst/>
              </a:rPr>
              <a:t> </a:t>
            </a:r>
            <a:r>
              <a:rPr lang="pl-PL" sz="1300" b="1" i="0" u="none" strike="noStrike" dirty="0" err="1">
                <a:solidFill>
                  <a:srgbClr val="000000"/>
                </a:solidFill>
                <a:effectLst/>
              </a:rPr>
              <a:t>learn</a:t>
            </a:r>
            <a:r>
              <a:rPr lang="pl-PL" sz="1300" b="1" i="0" u="none" strike="noStrike" dirty="0">
                <a:solidFill>
                  <a:srgbClr val="000000"/>
                </a:solidFill>
                <a:effectLst/>
              </a:rPr>
              <a:t> the </a:t>
            </a:r>
            <a:r>
              <a:rPr lang="pl-PL" sz="1300" b="1" i="0" u="none" strike="noStrike" dirty="0" err="1">
                <a:solidFill>
                  <a:srgbClr val="000000"/>
                </a:solidFill>
                <a:effectLst/>
              </a:rPr>
              <a:t>rules</a:t>
            </a:r>
            <a:r>
              <a:rPr lang="pl-PL" sz="1300" b="1" i="0" u="none" strike="noStrike" dirty="0">
                <a:solidFill>
                  <a:srgbClr val="000000"/>
                </a:solidFill>
                <a:effectLst/>
              </a:rPr>
              <a:t>, </a:t>
            </a:r>
            <a:r>
              <a:rPr lang="pl-PL" sz="1300" b="1" i="0" u="none" strike="noStrike" dirty="0" err="1">
                <a:solidFill>
                  <a:srgbClr val="000000"/>
                </a:solidFill>
                <a:effectLst/>
              </a:rPr>
              <a:t>coexistence</a:t>
            </a:r>
            <a:r>
              <a:rPr lang="pl-PL" sz="1300" b="1" i="0" u="none" strike="noStrike" dirty="0">
                <a:solidFill>
                  <a:srgbClr val="000000"/>
                </a:solidFill>
                <a:effectLst/>
              </a:rPr>
              <a:t>, and </a:t>
            </a:r>
            <a:r>
              <a:rPr lang="pl-PL" sz="1300" b="1" i="0" u="none" strike="noStrike" dirty="0" err="1">
                <a:solidFill>
                  <a:srgbClr val="000000"/>
                </a:solidFill>
                <a:effectLst/>
              </a:rPr>
              <a:t>independence</a:t>
            </a:r>
            <a:r>
              <a:rPr lang="pl-PL" sz="1300" b="1" i="0" u="none" strike="noStrike" dirty="0">
                <a:solidFill>
                  <a:srgbClr val="000000"/>
                </a:solidFill>
                <a:effectLst/>
              </a:rPr>
              <a:t>;</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its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structure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should</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support</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their</a:t>
            </a:r>
            <a:r>
              <a:rPr lang="pl-PL" sz="1300" b="0" i="0" u="none" strike="noStrike" dirty="0">
                <a:solidFill>
                  <a:srgbClr val="000000"/>
                </a:solidFill>
                <a:effectLst/>
                <a:latin typeface="-webkit-standard"/>
              </a:rPr>
              <a:t> development and </a:t>
            </a:r>
            <a:r>
              <a:rPr lang="pl-PL" sz="1300" b="0" i="0" u="none" strike="noStrike" dirty="0" err="1">
                <a:solidFill>
                  <a:srgbClr val="000000"/>
                </a:solidFill>
                <a:effectLst/>
                <a:latin typeface="-webkit-standard"/>
              </a:rPr>
              <a:t>safety</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err="1">
                <a:solidFill>
                  <a:srgbClr val="000000"/>
                </a:solidFill>
                <a:effectLst/>
              </a:rPr>
              <a:t>Safety</a:t>
            </a:r>
            <a:r>
              <a:rPr lang="pl-PL" sz="1300" b="1" i="0" u="none" strike="noStrike" dirty="0">
                <a:solidFill>
                  <a:srgbClr val="000000"/>
                </a:solidFill>
                <a:effectLst/>
              </a:rPr>
              <a:t> and </a:t>
            </a:r>
            <a:r>
              <a:rPr lang="pl-PL" sz="1300" b="1" i="0" u="none" strike="noStrike" dirty="0" err="1">
                <a:solidFill>
                  <a:srgbClr val="000000"/>
                </a:solidFill>
                <a:effectLst/>
              </a:rPr>
              <a:t>play</a:t>
            </a:r>
            <a:r>
              <a:rPr lang="pl-PL" sz="1300" b="1" i="0" u="none" strike="noStrike" dirty="0">
                <a:solidFill>
                  <a:srgbClr val="000000"/>
                </a:solidFill>
                <a:effectLst/>
              </a:rPr>
              <a:t> </a:t>
            </a:r>
            <a:r>
              <a:rPr lang="pl-PL" sz="1300" b="1" i="0" u="none" strike="noStrike" dirty="0" err="1">
                <a:solidFill>
                  <a:srgbClr val="000000"/>
                </a:solidFill>
                <a:effectLst/>
              </a:rPr>
              <a:t>are</a:t>
            </a:r>
            <a:r>
              <a:rPr lang="pl-PL" sz="1300" b="1" i="0" u="none" strike="noStrike" dirty="0">
                <a:solidFill>
                  <a:srgbClr val="000000"/>
                </a:solidFill>
                <a:effectLst/>
              </a:rPr>
              <a:t> </a:t>
            </a:r>
            <a:r>
              <a:rPr lang="pl-PL" sz="1300" b="1" i="0" u="none" strike="noStrike" dirty="0" err="1">
                <a:solidFill>
                  <a:srgbClr val="000000"/>
                </a:solidFill>
                <a:effectLst/>
              </a:rPr>
              <a:t>basic</a:t>
            </a:r>
            <a:r>
              <a:rPr lang="pl-PL" sz="1300" b="1" i="0" u="none" strike="noStrike" dirty="0">
                <a:solidFill>
                  <a:srgbClr val="000000"/>
                </a:solidFill>
                <a:effectLst/>
              </a:rPr>
              <a:t> </a:t>
            </a:r>
            <a:r>
              <a:rPr lang="pl-PL" sz="1300" b="1" i="0" u="none" strike="noStrike" dirty="0" err="1">
                <a:solidFill>
                  <a:srgbClr val="000000"/>
                </a:solidFill>
                <a:effectLst/>
              </a:rPr>
              <a:t>needs</a:t>
            </a:r>
            <a:r>
              <a:rPr lang="pl-PL" sz="1200" dirty="0">
                <a:solidFill>
                  <a:srgbClr val="000000"/>
                </a:solidFill>
              </a:rPr>
              <a:t> – </a:t>
            </a:r>
            <a:r>
              <a:rPr lang="pl-PL" sz="1300" b="0" i="0" u="none" strike="noStrike" dirty="0" err="1">
                <a:solidFill>
                  <a:srgbClr val="000000"/>
                </a:solidFill>
                <a:effectLst/>
                <a:latin typeface="-webkit-standard"/>
              </a:rPr>
              <a:t>children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feel</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good</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where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space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is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green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aesthetic</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predictable</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gives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them</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freedom</a:t>
            </a:r>
            <a:r>
              <a:rPr lang="pl-PL" sz="1300" b="0" i="0" u="none" strike="noStrike" dirty="0">
                <a:solidFill>
                  <a:srgbClr val="000000"/>
                </a:solidFill>
                <a:effectLst/>
                <a:latin typeface="-webkit-standard"/>
              </a:rPr>
              <a:t> to </a:t>
            </a:r>
            <a:r>
              <a:rPr lang="pl-PL" sz="1300" b="0" i="0" u="none" strike="noStrike" dirty="0" err="1">
                <a:solidFill>
                  <a:srgbClr val="000000"/>
                </a:solidFill>
                <a:effectLst/>
                <a:latin typeface="-webkit-standard"/>
              </a:rPr>
              <a:t>explore</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err="1">
                <a:solidFill>
                  <a:srgbClr val="000000"/>
                </a:solidFill>
                <a:effectLst/>
              </a:rPr>
              <a:t>Children</a:t>
            </a:r>
            <a:r>
              <a:rPr lang="pl-PL" sz="1300" b="1" i="0" u="none" strike="noStrike" dirty="0">
                <a:solidFill>
                  <a:srgbClr val="000000"/>
                </a:solidFill>
                <a:effectLst/>
              </a:rPr>
              <a:t> </a:t>
            </a:r>
            <a:r>
              <a:rPr lang="pl-PL" sz="1300" b="1" i="0" u="none" strike="noStrike" dirty="0" err="1">
                <a:solidFill>
                  <a:srgbClr val="000000"/>
                </a:solidFill>
                <a:effectLst/>
              </a:rPr>
              <a:t>perceive</a:t>
            </a:r>
            <a:r>
              <a:rPr lang="pl-PL" sz="1300" b="1" i="0" u="none" strike="noStrike" dirty="0">
                <a:solidFill>
                  <a:srgbClr val="000000"/>
                </a:solidFill>
                <a:effectLst/>
              </a:rPr>
              <a:t> </a:t>
            </a:r>
            <a:r>
              <a:rPr lang="pl-PL" sz="1300" b="1" i="0" u="none" strike="noStrike" dirty="0" err="1">
                <a:solidFill>
                  <a:srgbClr val="000000"/>
                </a:solidFill>
                <a:effectLst/>
              </a:rPr>
              <a:t>space</a:t>
            </a:r>
            <a:r>
              <a:rPr lang="pl-PL" sz="1300" b="1" i="0" u="none" strike="noStrike" dirty="0">
                <a:solidFill>
                  <a:srgbClr val="000000"/>
                </a:solidFill>
                <a:effectLst/>
              </a:rPr>
              <a:t> </a:t>
            </a:r>
            <a:r>
              <a:rPr lang="pl-PL" sz="1300" b="1" i="0" u="none" strike="noStrike" dirty="0" err="1">
                <a:solidFill>
                  <a:srgbClr val="000000"/>
                </a:solidFill>
                <a:effectLst/>
              </a:rPr>
              <a:t>differently</a:t>
            </a:r>
            <a:r>
              <a:rPr lang="pl-PL" sz="1300" b="1" i="0" u="none" strike="noStrike" dirty="0">
                <a:solidFill>
                  <a:srgbClr val="000000"/>
                </a:solidFill>
                <a:effectLst/>
              </a:rPr>
              <a:t> </a:t>
            </a:r>
            <a:r>
              <a:rPr lang="pl-PL" sz="1300" b="1" i="0" u="none" strike="noStrike" dirty="0" err="1">
                <a:solidFill>
                  <a:srgbClr val="000000"/>
                </a:solidFill>
                <a:effectLst/>
              </a:rPr>
              <a:t>than</a:t>
            </a:r>
            <a:r>
              <a:rPr lang="pl-PL" sz="1300" b="1" i="0" u="none" strike="noStrike" dirty="0">
                <a:solidFill>
                  <a:srgbClr val="000000"/>
                </a:solidFill>
                <a:effectLst/>
              </a:rPr>
              <a:t> </a:t>
            </a:r>
            <a:r>
              <a:rPr lang="pl-PL" sz="1300" b="1" i="0" u="none" strike="noStrike" dirty="0" err="1">
                <a:solidFill>
                  <a:srgbClr val="000000"/>
                </a:solidFill>
                <a:effectLst/>
              </a:rPr>
              <a:t>adults</a:t>
            </a:r>
            <a:r>
              <a:rPr lang="pl-PL" sz="1200" dirty="0">
                <a:solidFill>
                  <a:srgbClr val="000000"/>
                </a:solidFill>
              </a:rPr>
              <a:t> – </a:t>
            </a:r>
            <a:r>
              <a:rPr lang="pl-PL" sz="1300" b="0" i="0" u="none" strike="noStrike" dirty="0" err="1">
                <a:solidFill>
                  <a:srgbClr val="000000"/>
                </a:solidFill>
                <a:effectLst/>
                <a:latin typeface="-webkit-standard"/>
              </a:rPr>
              <a:t>they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create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their</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own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mental</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maps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guided</a:t>
            </a:r>
            <a:r>
              <a:rPr lang="pl-PL" sz="1300" b="0" i="0" u="none" strike="noStrike" dirty="0">
                <a:solidFill>
                  <a:srgbClr val="000000"/>
                </a:solidFill>
                <a:effectLst/>
                <a:latin typeface="-webkit-standard"/>
              </a:rPr>
              <a:t> by </a:t>
            </a:r>
            <a:r>
              <a:rPr lang="pl-PL" sz="1300" b="0" i="0" u="none" strike="noStrike" dirty="0" err="1">
                <a:solidFill>
                  <a:srgbClr val="000000"/>
                </a:solidFill>
                <a:effectLst/>
                <a:latin typeface="-webkit-standard"/>
              </a:rPr>
              <a:t>smells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colors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emotions</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experiences</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a:solidFill>
                  <a:srgbClr val="000000"/>
                </a:solidFill>
                <a:effectLst/>
              </a:rPr>
              <a:t>A </a:t>
            </a:r>
            <a:r>
              <a:rPr lang="pl-PL" sz="1300" b="1" i="0" u="none" strike="noStrike" dirty="0" err="1">
                <a:solidFill>
                  <a:srgbClr val="000000"/>
                </a:solidFill>
                <a:effectLst/>
              </a:rPr>
              <a:t>child-friendly</a:t>
            </a:r>
            <a:r>
              <a:rPr lang="pl-PL" sz="1300" b="1" i="0" u="none" strike="noStrike" dirty="0">
                <a:solidFill>
                  <a:srgbClr val="000000"/>
                </a:solidFill>
                <a:effectLst/>
              </a:rPr>
              <a:t> </a:t>
            </a:r>
            <a:r>
              <a:rPr lang="pl-PL" sz="1300" b="1" i="0" u="none" strike="noStrike" dirty="0" err="1">
                <a:solidFill>
                  <a:srgbClr val="000000"/>
                </a:solidFill>
                <a:effectLst/>
              </a:rPr>
              <a:t>city</a:t>
            </a:r>
            <a:r>
              <a:rPr lang="pl-PL" sz="1300" b="1" i="0" u="none" strike="noStrike" dirty="0">
                <a:solidFill>
                  <a:srgbClr val="000000"/>
                </a:solidFill>
                <a:effectLst/>
              </a:rPr>
              <a:t> </a:t>
            </a:r>
            <a:r>
              <a:rPr lang="pl-PL" sz="1300" b="1" i="0" u="none" strike="noStrike" dirty="0" err="1">
                <a:solidFill>
                  <a:srgbClr val="000000"/>
                </a:solidFill>
                <a:effectLst/>
              </a:rPr>
              <a:t>is</a:t>
            </a:r>
            <a:r>
              <a:rPr lang="pl-PL" sz="1300" b="1" i="0" u="none" strike="noStrike" dirty="0">
                <a:solidFill>
                  <a:srgbClr val="000000"/>
                </a:solidFill>
                <a:effectLst/>
              </a:rPr>
              <a:t> </a:t>
            </a:r>
            <a:r>
              <a:rPr lang="pl-PL" sz="1300" b="1" i="0" u="none" strike="noStrike" dirty="0" err="1">
                <a:solidFill>
                  <a:srgbClr val="000000"/>
                </a:solidFill>
                <a:effectLst/>
              </a:rPr>
              <a:t>better</a:t>
            </a:r>
            <a:r>
              <a:rPr lang="pl-PL" sz="1300" b="1" i="0" u="none" strike="noStrike" dirty="0">
                <a:solidFill>
                  <a:srgbClr val="000000"/>
                </a:solidFill>
                <a:effectLst/>
              </a:rPr>
              <a:t> for </a:t>
            </a:r>
            <a:r>
              <a:rPr lang="pl-PL" sz="1300" b="1" i="0" u="none" strike="noStrike" dirty="0" err="1">
                <a:solidFill>
                  <a:srgbClr val="000000"/>
                </a:solidFill>
                <a:effectLst/>
              </a:rPr>
              <a:t>everyone</a:t>
            </a:r>
            <a:r>
              <a:rPr lang="pl-PL" sz="1200" dirty="0">
                <a:solidFill>
                  <a:srgbClr val="000000"/>
                </a:solidFill>
              </a:rPr>
              <a:t> – </a:t>
            </a:r>
            <a:r>
              <a:rPr lang="pl-PL" sz="1300" b="0" i="0" u="none" strike="noStrike" dirty="0" err="1">
                <a:solidFill>
                  <a:srgbClr val="000000"/>
                </a:solidFill>
                <a:effectLst/>
                <a:latin typeface="-webkit-standard"/>
              </a:rPr>
              <a:t>according</a:t>
            </a:r>
            <a:r>
              <a:rPr lang="pl-PL" sz="1300" b="0" i="0" u="none" strike="noStrike" dirty="0">
                <a:solidFill>
                  <a:srgbClr val="000000"/>
                </a:solidFill>
                <a:effectLst/>
                <a:latin typeface="-webkit-standard"/>
              </a:rPr>
              <a:t> to the 8–80 </a:t>
            </a:r>
            <a:r>
              <a:rPr lang="pl-PL" sz="1300" b="0" i="0" u="none" strike="noStrike" dirty="0" err="1">
                <a:solidFill>
                  <a:srgbClr val="000000"/>
                </a:solidFill>
                <a:effectLst/>
                <a:latin typeface="-webkit-standard"/>
              </a:rPr>
              <a:t>principle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if</a:t>
            </a:r>
            <a:r>
              <a:rPr lang="pl-PL" sz="1300" b="0" i="0" u="none" strike="noStrike" dirty="0">
                <a:solidFill>
                  <a:srgbClr val="000000"/>
                </a:solidFill>
                <a:effectLst/>
                <a:latin typeface="-webkit-standard"/>
              </a:rPr>
              <a:t> a </a:t>
            </a:r>
            <a:r>
              <a:rPr lang="pl-PL" sz="1300" b="0" i="0" u="none" strike="noStrike" dirty="0" err="1">
                <a:solidFill>
                  <a:srgbClr val="000000"/>
                </a:solidFill>
                <a:effectLst/>
                <a:latin typeface="-webkit-standard"/>
              </a:rPr>
              <a:t>space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works</a:t>
            </a:r>
            <a:r>
              <a:rPr lang="pl-PL" sz="1300" b="0" i="0" u="none" strike="noStrike" dirty="0">
                <a:solidFill>
                  <a:srgbClr val="000000"/>
                </a:solidFill>
                <a:effectLst/>
                <a:latin typeface="-webkit-standard"/>
              </a:rPr>
              <a:t> for </a:t>
            </a:r>
            <a:r>
              <a:rPr lang="pl-PL" sz="1300" b="0" i="0" u="none" strike="noStrike" dirty="0" err="1">
                <a:solidFill>
                  <a:srgbClr val="000000"/>
                </a:solidFill>
                <a:effectLst/>
                <a:latin typeface="-webkit-standard"/>
              </a:rPr>
              <a:t>an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eight-year-old</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an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eighty-year-old</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it</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works</a:t>
            </a:r>
            <a:r>
              <a:rPr lang="pl-PL" sz="1300" b="0" i="0" u="none" strike="noStrike" dirty="0">
                <a:solidFill>
                  <a:srgbClr val="000000"/>
                </a:solidFill>
                <a:effectLst/>
                <a:latin typeface="-webkit-standard"/>
              </a:rPr>
              <a:t> for </a:t>
            </a:r>
            <a:r>
              <a:rPr lang="pl-PL" sz="1300" b="0" i="0" u="none" strike="noStrike" dirty="0" err="1">
                <a:solidFill>
                  <a:srgbClr val="000000"/>
                </a:solidFill>
                <a:effectLst/>
                <a:latin typeface="-webkit-standard"/>
              </a:rPr>
              <a:t>all</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residents</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err="1">
                <a:solidFill>
                  <a:srgbClr val="000000"/>
                </a:solidFill>
                <a:effectLst/>
              </a:rPr>
              <a:t>Children’s</a:t>
            </a:r>
            <a:r>
              <a:rPr lang="pl-PL" sz="1300" b="1" i="0" u="none" strike="noStrike" dirty="0">
                <a:solidFill>
                  <a:srgbClr val="000000"/>
                </a:solidFill>
                <a:effectLst/>
              </a:rPr>
              <a:t> </a:t>
            </a:r>
            <a:r>
              <a:rPr lang="pl-PL" sz="1300" b="1" i="0" u="none" strike="noStrike" dirty="0" err="1">
                <a:solidFill>
                  <a:srgbClr val="000000"/>
                </a:solidFill>
                <a:effectLst/>
              </a:rPr>
              <a:t>participation</a:t>
            </a:r>
            <a:r>
              <a:rPr lang="pl-PL" sz="1300" b="1" i="0" u="none" strike="noStrike" dirty="0">
                <a:solidFill>
                  <a:srgbClr val="000000"/>
                </a:solidFill>
                <a:effectLst/>
              </a:rPr>
              <a:t> </a:t>
            </a:r>
            <a:r>
              <a:rPr lang="pl-PL" sz="1300" b="1" i="0" u="none" strike="noStrike" dirty="0" err="1">
                <a:solidFill>
                  <a:srgbClr val="000000"/>
                </a:solidFill>
                <a:effectLst/>
              </a:rPr>
              <a:t>is</a:t>
            </a:r>
            <a:r>
              <a:rPr lang="pl-PL" sz="1300" b="1" i="0" u="none" strike="noStrike" dirty="0">
                <a:solidFill>
                  <a:srgbClr val="000000"/>
                </a:solidFill>
                <a:effectLst/>
              </a:rPr>
              <a:t> </a:t>
            </a:r>
            <a:r>
              <a:rPr lang="pl-PL" sz="1300" b="1" i="0" u="none" strike="noStrike" dirty="0" err="1">
                <a:solidFill>
                  <a:srgbClr val="000000"/>
                </a:solidFill>
                <a:effectLst/>
              </a:rPr>
              <a:t>an</a:t>
            </a:r>
            <a:r>
              <a:rPr lang="pl-PL" sz="1300" b="1" i="0" u="none" strike="noStrike" dirty="0">
                <a:solidFill>
                  <a:srgbClr val="000000"/>
                </a:solidFill>
                <a:effectLst/>
              </a:rPr>
              <a:t> investment in the </a:t>
            </a:r>
            <a:r>
              <a:rPr lang="pl-PL" sz="1300" b="1" i="0" u="none" strike="noStrike" dirty="0" err="1">
                <a:solidFill>
                  <a:srgbClr val="000000"/>
                </a:solidFill>
                <a:effectLst/>
              </a:rPr>
              <a:t>future</a:t>
            </a:r>
            <a:r>
              <a:rPr lang="pl-PL" sz="1200" dirty="0">
                <a:solidFill>
                  <a:srgbClr val="000000"/>
                </a:solidFill>
              </a:rPr>
              <a:t> – </a:t>
            </a:r>
            <a:r>
              <a:rPr lang="pl-PL" sz="1300" b="0" i="0" u="none" strike="noStrike" dirty="0" err="1">
                <a:solidFill>
                  <a:srgbClr val="000000"/>
                </a:solidFill>
                <a:effectLst/>
                <a:latin typeface="-webkit-standard"/>
              </a:rPr>
              <a:t>when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learn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that</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their</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voices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matter</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grow</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into</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empathetic</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responsible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adults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who</a:t>
            </a:r>
            <a:r>
              <a:rPr lang="pl-PL" sz="1300" b="0" i="0" u="none" strike="noStrike" dirty="0">
                <a:solidFill>
                  <a:srgbClr val="000000"/>
                </a:solidFill>
                <a:effectLst/>
                <a:latin typeface="-webkit-standard"/>
              </a:rPr>
              <a:t> co-</a:t>
            </a:r>
            <a:r>
              <a:rPr lang="pl-PL" sz="1300" b="0" i="0" u="none" strike="noStrike" dirty="0" err="1">
                <a:solidFill>
                  <a:srgbClr val="000000"/>
                </a:solidFill>
                <a:effectLst/>
                <a:latin typeface="-webkit-standard"/>
              </a:rPr>
              <a:t>create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community</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a:solidFill>
                  <a:srgbClr val="000000"/>
                </a:solidFill>
                <a:effectLst/>
              </a:rPr>
              <a:t>The 3L </a:t>
            </a:r>
            <a:r>
              <a:rPr lang="pl-PL" sz="1300" b="1" i="0" u="none" strike="noStrike" dirty="0" err="1">
                <a:solidFill>
                  <a:srgbClr val="000000"/>
                </a:solidFill>
                <a:effectLst/>
              </a:rPr>
              <a:t>principle</a:t>
            </a:r>
            <a:r>
              <a:rPr lang="pl-PL" sz="1300" b="1" i="0" u="none" strike="noStrike" dirty="0">
                <a:solidFill>
                  <a:srgbClr val="000000"/>
                </a:solidFill>
                <a:effectLst/>
              </a:rPr>
              <a:t> – </a:t>
            </a:r>
            <a:r>
              <a:rPr lang="pl-PL" sz="1300" b="1" i="0" u="none" strike="noStrike" dirty="0" err="1">
                <a:solidFill>
                  <a:srgbClr val="000000"/>
                </a:solidFill>
                <a:effectLst/>
              </a:rPr>
              <a:t>Listen</a:t>
            </a:r>
            <a:r>
              <a:rPr lang="pl-PL" sz="1300" b="1" i="0" u="none" strike="noStrike" dirty="0">
                <a:solidFill>
                  <a:srgbClr val="000000"/>
                </a:solidFill>
                <a:effectLst/>
              </a:rPr>
              <a:t>, </a:t>
            </a:r>
            <a:r>
              <a:rPr lang="pl-PL" sz="1300" b="1" i="0" u="none" strike="noStrike" dirty="0" err="1">
                <a:solidFill>
                  <a:srgbClr val="000000"/>
                </a:solidFill>
                <a:effectLst/>
              </a:rPr>
              <a:t>Learn</a:t>
            </a:r>
            <a:r>
              <a:rPr lang="pl-PL" sz="1300" b="1" i="0" u="none" strike="noStrike" dirty="0">
                <a:solidFill>
                  <a:srgbClr val="000000"/>
                </a:solidFill>
                <a:effectLst/>
              </a:rPr>
              <a:t>, Love</a:t>
            </a:r>
            <a:r>
              <a:rPr lang="pl-PL" sz="1200" dirty="0">
                <a:solidFill>
                  <a:srgbClr val="000000"/>
                </a:solidFill>
              </a:rPr>
              <a:t> – </a:t>
            </a:r>
            <a:r>
              <a:rPr lang="pl-PL" sz="1300" b="0" i="0" u="none" strike="noStrike" dirty="0" err="1">
                <a:solidFill>
                  <a:srgbClr val="000000"/>
                </a:solidFill>
                <a:effectLst/>
                <a:latin typeface="-webkit-standard"/>
              </a:rPr>
              <a:t>listen</a:t>
            </a:r>
            <a:r>
              <a:rPr lang="pl-PL" sz="1300" b="0" i="0" u="none" strike="noStrike" dirty="0">
                <a:solidFill>
                  <a:srgbClr val="000000"/>
                </a:solidFill>
                <a:effectLst/>
                <a:latin typeface="-webkit-standard"/>
              </a:rPr>
              <a:t> to </a:t>
            </a:r>
            <a:r>
              <a:rPr lang="pl-PL" sz="1300" b="0" i="0" u="none" strike="noStrike" dirty="0" err="1">
                <a:solidFill>
                  <a:srgbClr val="000000"/>
                </a:solidFill>
                <a:effectLst/>
                <a:latin typeface="-webkit-standard"/>
              </a:rPr>
              <a:t>children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learn</a:t>
            </a:r>
            <a:r>
              <a:rPr lang="pl-PL" sz="1300" b="0" i="0" u="none" strike="noStrike" dirty="0">
                <a:solidFill>
                  <a:srgbClr val="000000"/>
                </a:solidFill>
                <a:effectLst/>
                <a:latin typeface="-webkit-standard"/>
              </a:rPr>
              <a:t> from </a:t>
            </a:r>
            <a:r>
              <a:rPr lang="pl-PL" sz="1300" b="0" i="0" u="none" strike="noStrike" dirty="0" err="1">
                <a:solidFill>
                  <a:srgbClr val="000000"/>
                </a:solidFill>
                <a:effectLst/>
                <a:latin typeface="-webkit-standard"/>
              </a:rPr>
              <a:t>them</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act</a:t>
            </a:r>
            <a:r>
              <a:rPr lang="pl-PL" sz="1300" b="0" i="0" u="none" strike="noStrike" dirty="0">
                <a:solidFill>
                  <a:srgbClr val="000000"/>
                </a:solidFill>
                <a:effectLst/>
                <a:latin typeface="-webkit-standard"/>
              </a:rPr>
              <a:t> with </a:t>
            </a:r>
            <a:r>
              <a:rPr lang="pl-PL" sz="1300" b="0" i="0" u="none" strike="noStrike" dirty="0" err="1">
                <a:solidFill>
                  <a:srgbClr val="000000"/>
                </a:solidFill>
                <a:effectLst/>
                <a:latin typeface="-webkit-standard"/>
              </a:rPr>
              <a:t>empathy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It’s</a:t>
            </a:r>
            <a:r>
              <a:rPr lang="pl-PL" sz="1300" b="0" i="0" u="none" strike="noStrike" dirty="0">
                <a:solidFill>
                  <a:srgbClr val="000000"/>
                </a:solidFill>
                <a:effectLst/>
                <a:latin typeface="-webkit-standard"/>
              </a:rPr>
              <a:t> the </a:t>
            </a:r>
            <a:r>
              <a:rPr lang="pl-PL" sz="1300" b="0" i="0" u="none" strike="noStrike" dirty="0" err="1">
                <a:solidFill>
                  <a:srgbClr val="000000"/>
                </a:solidFill>
                <a:effectLst/>
                <a:latin typeface="-webkit-standard"/>
              </a:rPr>
              <a:t>key</a:t>
            </a:r>
            <a:r>
              <a:rPr lang="pl-PL" sz="1300" b="0" i="0" u="none" strike="noStrike" dirty="0">
                <a:solidFill>
                  <a:srgbClr val="000000"/>
                </a:solidFill>
                <a:effectLst/>
                <a:latin typeface="-webkit-standard"/>
              </a:rPr>
              <a:t> to real </a:t>
            </a:r>
            <a:r>
              <a:rPr lang="pl-PL" sz="1300" b="0" i="0" u="none" strike="noStrike" dirty="0" err="1">
                <a:solidFill>
                  <a:srgbClr val="000000"/>
                </a:solidFill>
                <a:effectLst/>
                <a:latin typeface="-webkit-standard"/>
              </a:rPr>
              <a:t>intergenerational</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dialogue</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err="1">
                <a:solidFill>
                  <a:srgbClr val="000000"/>
                </a:solidFill>
                <a:effectLst/>
              </a:rPr>
              <a:t>Including</a:t>
            </a:r>
            <a:r>
              <a:rPr lang="pl-PL" sz="1300" b="1" i="0" u="none" strike="noStrike" dirty="0">
                <a:solidFill>
                  <a:srgbClr val="000000"/>
                </a:solidFill>
                <a:effectLst/>
              </a:rPr>
              <a:t> </a:t>
            </a:r>
            <a:r>
              <a:rPr lang="pl-PL" sz="1300" b="1" i="0" u="none" strike="noStrike" dirty="0" err="1">
                <a:solidFill>
                  <a:srgbClr val="000000"/>
                </a:solidFill>
                <a:effectLst/>
              </a:rPr>
              <a:t>children</a:t>
            </a:r>
            <a:r>
              <a:rPr lang="pl-PL" sz="1300" b="1" i="0" u="none" strike="noStrike" dirty="0">
                <a:solidFill>
                  <a:srgbClr val="000000"/>
                </a:solidFill>
                <a:effectLst/>
              </a:rPr>
              <a:t> in </a:t>
            </a:r>
            <a:r>
              <a:rPr lang="pl-PL" sz="1300" b="1" i="0" u="none" strike="noStrike" dirty="0" err="1">
                <a:solidFill>
                  <a:srgbClr val="000000"/>
                </a:solidFill>
                <a:effectLst/>
              </a:rPr>
              <a:t>planning</a:t>
            </a:r>
            <a:r>
              <a:rPr lang="pl-PL" sz="1300" b="1" i="0" u="none" strike="noStrike" dirty="0">
                <a:solidFill>
                  <a:srgbClr val="000000"/>
                </a:solidFill>
                <a:effectLst/>
              </a:rPr>
              <a:t> </a:t>
            </a:r>
            <a:r>
              <a:rPr lang="pl-PL" sz="1300" b="1" i="0" u="none" strike="noStrike" dirty="0" err="1">
                <a:solidFill>
                  <a:srgbClr val="000000"/>
                </a:solidFill>
                <a:effectLst/>
              </a:rPr>
              <a:t>is</a:t>
            </a:r>
            <a:r>
              <a:rPr lang="pl-PL" sz="1300" b="1" i="0" u="none" strike="noStrike" dirty="0">
                <a:solidFill>
                  <a:srgbClr val="000000"/>
                </a:solidFill>
                <a:effectLst/>
              </a:rPr>
              <a:t> </a:t>
            </a:r>
            <a:r>
              <a:rPr lang="pl-PL" sz="1300" b="1" i="0" u="none" strike="noStrike" dirty="0" err="1">
                <a:solidFill>
                  <a:srgbClr val="000000"/>
                </a:solidFill>
                <a:effectLst/>
              </a:rPr>
              <a:t>neither</a:t>
            </a:r>
            <a:r>
              <a:rPr lang="pl-PL" sz="1300" b="1" i="0" u="none" strike="noStrike" dirty="0">
                <a:solidFill>
                  <a:srgbClr val="000000"/>
                </a:solidFill>
                <a:effectLst/>
              </a:rPr>
              <a:t> </a:t>
            </a:r>
            <a:r>
              <a:rPr lang="pl-PL" sz="1300" b="1" i="0" u="none" strike="noStrike" dirty="0" err="1">
                <a:solidFill>
                  <a:srgbClr val="000000"/>
                </a:solidFill>
                <a:effectLst/>
              </a:rPr>
              <a:t>difficult</a:t>
            </a:r>
            <a:r>
              <a:rPr lang="pl-PL" sz="1300" b="1" i="0" u="none" strike="noStrike" dirty="0">
                <a:solidFill>
                  <a:srgbClr val="000000"/>
                </a:solidFill>
                <a:effectLst/>
              </a:rPr>
              <a:t> nor </a:t>
            </a:r>
            <a:r>
              <a:rPr lang="pl-PL" sz="1300" b="1" i="0" u="none" strike="noStrike" dirty="0" err="1">
                <a:solidFill>
                  <a:srgbClr val="000000"/>
                </a:solidFill>
                <a:effectLst/>
              </a:rPr>
              <a:t>costly</a:t>
            </a:r>
            <a:r>
              <a:rPr lang="pl-PL" sz="1200" dirty="0">
                <a:solidFill>
                  <a:srgbClr val="000000"/>
                </a:solidFill>
              </a:rPr>
              <a:t> – </a:t>
            </a:r>
            <a:r>
              <a:rPr lang="pl-PL" sz="1300" b="0" i="0" u="none" strike="noStrike" dirty="0" err="1">
                <a:solidFill>
                  <a:srgbClr val="000000"/>
                </a:solidFill>
                <a:effectLst/>
                <a:latin typeface="-webkit-standard"/>
              </a:rPr>
              <a:t>their</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ideas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are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often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simple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affordable</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accurate</a:t>
            </a:r>
            <a:r>
              <a:rPr lang="pl-PL" sz="1300" b="0" i="0" u="none" strike="noStrike" dirty="0">
                <a:solidFill>
                  <a:srgbClr val="000000"/>
                </a:solidFill>
                <a:effectLst/>
                <a:latin typeface="-webkit-standard"/>
              </a:rPr>
              <a:t>. The </a:t>
            </a:r>
            <a:r>
              <a:rPr lang="pl-PL" sz="1300" b="0" i="0" u="none" strike="noStrike" dirty="0" err="1">
                <a:solidFill>
                  <a:srgbClr val="000000"/>
                </a:solidFill>
                <a:effectLst/>
                <a:latin typeface="-webkit-standard"/>
              </a:rPr>
              <a:t>biggest</a:t>
            </a:r>
            <a:r>
              <a:rPr lang="pl-PL" sz="1300" b="0" i="0" u="none" strike="noStrike" dirty="0">
                <a:solidFill>
                  <a:srgbClr val="000000"/>
                </a:solidFill>
                <a:effectLst/>
                <a:latin typeface="-webkit-standard"/>
              </a:rPr>
              <a:t> challenge </a:t>
            </a:r>
            <a:r>
              <a:rPr lang="pl-PL" sz="1300" b="0" i="0" u="none" strike="noStrike" dirty="0" err="1">
                <a:solidFill>
                  <a:srgbClr val="000000"/>
                </a:solidFill>
                <a:effectLst/>
                <a:latin typeface="-webkit-standard"/>
              </a:rPr>
              <a:t>lies</a:t>
            </a:r>
            <a:r>
              <a:rPr lang="pl-PL" sz="1300" b="0" i="0" u="none" strike="noStrike" dirty="0">
                <a:solidFill>
                  <a:srgbClr val="000000"/>
                </a:solidFill>
                <a:effectLst/>
                <a:latin typeface="-webkit-standard"/>
              </a:rPr>
              <a:t> in </a:t>
            </a:r>
            <a:r>
              <a:rPr lang="pl-PL" sz="1300" b="0" i="0" u="none" strike="noStrike" dirty="0" err="1">
                <a:solidFill>
                  <a:srgbClr val="000000"/>
                </a:solidFill>
                <a:effectLst/>
                <a:latin typeface="-webkit-standard"/>
              </a:rPr>
              <a:t>adult</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openness</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a:solidFill>
                  <a:srgbClr val="000000"/>
                </a:solidFill>
                <a:effectLst/>
              </a:rPr>
              <a:t>A </a:t>
            </a:r>
            <a:r>
              <a:rPr lang="pl-PL" sz="1300" b="1" i="0" u="none" strike="noStrike" dirty="0" err="1">
                <a:solidFill>
                  <a:srgbClr val="000000"/>
                </a:solidFill>
                <a:effectLst/>
              </a:rPr>
              <a:t>child-friendly</a:t>
            </a:r>
            <a:r>
              <a:rPr lang="pl-PL" sz="1300" b="1" i="0" u="none" strike="noStrike" dirty="0">
                <a:solidFill>
                  <a:srgbClr val="000000"/>
                </a:solidFill>
                <a:effectLst/>
              </a:rPr>
              <a:t> </a:t>
            </a:r>
            <a:r>
              <a:rPr lang="pl-PL" sz="1300" b="1" i="0" u="none" strike="noStrike" dirty="0" err="1">
                <a:solidFill>
                  <a:srgbClr val="000000"/>
                </a:solidFill>
                <a:effectLst/>
              </a:rPr>
              <a:t>city</a:t>
            </a:r>
            <a:r>
              <a:rPr lang="pl-PL" sz="1300" b="1" i="0" u="none" strike="noStrike" dirty="0">
                <a:solidFill>
                  <a:srgbClr val="000000"/>
                </a:solidFill>
                <a:effectLst/>
              </a:rPr>
              <a:t> </a:t>
            </a:r>
            <a:r>
              <a:rPr lang="pl-PL" sz="1300" b="1" i="0" u="none" strike="noStrike" dirty="0" err="1">
                <a:solidFill>
                  <a:srgbClr val="000000"/>
                </a:solidFill>
                <a:effectLst/>
              </a:rPr>
              <a:t>is</a:t>
            </a:r>
            <a:r>
              <a:rPr lang="pl-PL" sz="1300" b="1" i="0" u="none" strike="noStrike" dirty="0">
                <a:solidFill>
                  <a:srgbClr val="000000"/>
                </a:solidFill>
                <a:effectLst/>
              </a:rPr>
              <a:t> a </a:t>
            </a:r>
            <a:r>
              <a:rPr lang="pl-PL" sz="1300" b="1" i="0" u="none" strike="noStrike" dirty="0" err="1">
                <a:solidFill>
                  <a:srgbClr val="000000"/>
                </a:solidFill>
                <a:effectLst/>
              </a:rPr>
              <a:t>resilient</a:t>
            </a:r>
            <a:r>
              <a:rPr lang="pl-PL" sz="1300" b="1" i="0" u="none" strike="noStrike" dirty="0">
                <a:solidFill>
                  <a:srgbClr val="000000"/>
                </a:solidFill>
                <a:effectLst/>
              </a:rPr>
              <a:t> and </a:t>
            </a:r>
            <a:r>
              <a:rPr lang="pl-PL" sz="1300" b="1" i="0" u="none" strike="noStrike" dirty="0" err="1">
                <a:solidFill>
                  <a:srgbClr val="000000"/>
                </a:solidFill>
                <a:effectLst/>
              </a:rPr>
              <a:t>sustainable</a:t>
            </a:r>
            <a:r>
              <a:rPr lang="pl-PL" sz="1300" b="1" i="0" u="none" strike="noStrike" dirty="0">
                <a:solidFill>
                  <a:srgbClr val="000000"/>
                </a:solidFill>
                <a:effectLst/>
              </a:rPr>
              <a:t> </a:t>
            </a:r>
            <a:r>
              <a:rPr lang="pl-PL" sz="1300" b="1" i="0" u="none" strike="noStrike" dirty="0" err="1">
                <a:solidFill>
                  <a:srgbClr val="000000"/>
                </a:solidFill>
                <a:effectLst/>
              </a:rPr>
              <a:t>city</a:t>
            </a:r>
            <a:r>
              <a:rPr lang="pl-PL" sz="1200" dirty="0">
                <a:solidFill>
                  <a:srgbClr val="000000"/>
                </a:solidFill>
              </a:rPr>
              <a:t> – </a:t>
            </a:r>
            <a:r>
              <a:rPr lang="pl-PL" sz="1300" b="0" i="0" u="none" strike="noStrike" dirty="0" err="1">
                <a:solidFill>
                  <a:srgbClr val="000000"/>
                </a:solidFill>
                <a:effectLst/>
                <a:latin typeface="-webkit-standard"/>
              </a:rPr>
              <a:t>it</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supports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health</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local</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economy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social</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ties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nature</a:t>
            </a:r>
            <a:r>
              <a:rPr lang="pl-PL" sz="1300" b="0" i="0" u="none" strike="noStrike" dirty="0">
                <a:solidFill>
                  <a:srgbClr val="000000"/>
                </a:solidFill>
                <a:effectLst/>
                <a:latin typeface="-webkit-standard"/>
              </a:rPr>
              <a:t>, and </a:t>
            </a:r>
            <a:r>
              <a:rPr lang="pl-PL" sz="1300" b="0" i="0" u="none" strike="noStrike" dirty="0" err="1">
                <a:solidFill>
                  <a:srgbClr val="000000"/>
                </a:solidFill>
                <a:effectLst/>
                <a:latin typeface="-webkit-standard"/>
              </a:rPr>
              <a:t>climate</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resilience</a:t>
            </a:r>
            <a:r>
              <a:rPr lang="pl-PL" sz="1300" b="0" i="0" u="none" strike="noStrike" dirty="0">
                <a:solidFill>
                  <a:srgbClr val="000000"/>
                </a:solidFill>
                <a:effectLst/>
                <a:latin typeface="-webkit-standard"/>
              </a:rPr>
              <a:t>.</a:t>
            </a:r>
          </a:p>
          <a:p>
            <a:pPr marL="514350" indent="-514350" algn="l">
              <a:lnSpc>
                <a:spcPct val="100000"/>
              </a:lnSpc>
              <a:buFont typeface="+mj-lt"/>
              <a:buAutoNum type="arabicPeriod"/>
            </a:pPr>
            <a:r>
              <a:rPr lang="pl-PL" sz="1300" b="1" i="0" u="none" strike="noStrike" dirty="0">
                <a:solidFill>
                  <a:srgbClr val="000000"/>
                </a:solidFill>
                <a:effectLst/>
              </a:rPr>
              <a:t>How we </a:t>
            </a:r>
            <a:r>
              <a:rPr lang="pl-PL" sz="1300" b="1" i="0" u="none" strike="noStrike" dirty="0" err="1">
                <a:solidFill>
                  <a:srgbClr val="000000"/>
                </a:solidFill>
                <a:effectLst/>
              </a:rPr>
              <a:t>treat</a:t>
            </a:r>
            <a:r>
              <a:rPr lang="pl-PL" sz="1300" b="1" i="0" u="none" strike="noStrike" dirty="0">
                <a:solidFill>
                  <a:srgbClr val="000000"/>
                </a:solidFill>
                <a:effectLst/>
              </a:rPr>
              <a:t> </a:t>
            </a:r>
            <a:r>
              <a:rPr lang="pl-PL" sz="1300" b="1" i="0" u="none" strike="noStrike" dirty="0" err="1">
                <a:solidFill>
                  <a:srgbClr val="000000"/>
                </a:solidFill>
                <a:effectLst/>
              </a:rPr>
              <a:t>children</a:t>
            </a:r>
            <a:r>
              <a:rPr lang="pl-PL" sz="1300" b="1" i="0" u="none" strike="noStrike" dirty="0">
                <a:solidFill>
                  <a:srgbClr val="000000"/>
                </a:solidFill>
                <a:effectLst/>
              </a:rPr>
              <a:t> </a:t>
            </a:r>
            <a:r>
              <a:rPr lang="pl-PL" sz="1300" b="1" i="0" u="none" strike="noStrike" dirty="0" err="1">
                <a:solidFill>
                  <a:srgbClr val="000000"/>
                </a:solidFill>
                <a:effectLst/>
              </a:rPr>
              <a:t>today</a:t>
            </a:r>
            <a:r>
              <a:rPr lang="pl-PL" sz="1300" b="1" i="0" u="none" strike="noStrike" dirty="0">
                <a:solidFill>
                  <a:srgbClr val="000000"/>
                </a:solidFill>
                <a:effectLst/>
              </a:rPr>
              <a:t> </a:t>
            </a:r>
            <a:r>
              <a:rPr lang="pl-PL" sz="1300" b="1" i="0" u="none" strike="noStrike" dirty="0" err="1">
                <a:solidFill>
                  <a:srgbClr val="000000"/>
                </a:solidFill>
                <a:effectLst/>
              </a:rPr>
              <a:t>will</a:t>
            </a:r>
            <a:r>
              <a:rPr lang="pl-PL" sz="1300" b="1" i="0" u="none" strike="noStrike" dirty="0">
                <a:solidFill>
                  <a:srgbClr val="000000"/>
                </a:solidFill>
                <a:effectLst/>
              </a:rPr>
              <a:t> </a:t>
            </a:r>
            <a:r>
              <a:rPr lang="pl-PL" sz="1300" b="1" i="0" u="none" strike="noStrike" dirty="0" err="1">
                <a:solidFill>
                  <a:srgbClr val="000000"/>
                </a:solidFill>
                <a:effectLst/>
              </a:rPr>
              <a:t>determine</a:t>
            </a:r>
            <a:r>
              <a:rPr lang="pl-PL" sz="1300" b="1" i="0" u="none" strike="noStrike" dirty="0">
                <a:solidFill>
                  <a:srgbClr val="000000"/>
                </a:solidFill>
                <a:effectLst/>
              </a:rPr>
              <a:t> </a:t>
            </a:r>
            <a:r>
              <a:rPr lang="pl-PL" sz="1300" b="1" i="0" u="none" strike="noStrike" dirty="0" err="1">
                <a:solidFill>
                  <a:srgbClr val="000000"/>
                </a:solidFill>
                <a:effectLst/>
              </a:rPr>
              <a:t>how</a:t>
            </a:r>
            <a:r>
              <a:rPr lang="pl-PL" sz="1300" b="1" i="0" u="none" strike="noStrike" dirty="0">
                <a:solidFill>
                  <a:srgbClr val="000000"/>
                </a:solidFill>
                <a:effectLst/>
              </a:rPr>
              <a:t> </a:t>
            </a:r>
            <a:r>
              <a:rPr lang="pl-PL" sz="1300" b="1" i="0" u="none" strike="noStrike" dirty="0" err="1">
                <a:solidFill>
                  <a:srgbClr val="000000"/>
                </a:solidFill>
                <a:effectLst/>
              </a:rPr>
              <a:t>they</a:t>
            </a:r>
            <a:r>
              <a:rPr lang="pl-PL" sz="1300" b="1" i="0" u="none" strike="noStrike" dirty="0">
                <a:solidFill>
                  <a:srgbClr val="000000"/>
                </a:solidFill>
                <a:effectLst/>
              </a:rPr>
              <a:t> </a:t>
            </a:r>
            <a:r>
              <a:rPr lang="pl-PL" sz="1300" b="1" i="0" u="none" strike="noStrike" dirty="0" err="1">
                <a:solidFill>
                  <a:srgbClr val="000000"/>
                </a:solidFill>
                <a:effectLst/>
              </a:rPr>
              <a:t>treat</a:t>
            </a:r>
            <a:r>
              <a:rPr lang="pl-PL" sz="1300" b="1" i="0" u="none" strike="noStrike" dirty="0">
                <a:solidFill>
                  <a:srgbClr val="000000"/>
                </a:solidFill>
                <a:effectLst/>
              </a:rPr>
              <a:t> </a:t>
            </a:r>
            <a:r>
              <a:rPr lang="pl-PL" sz="1300" b="1" i="0" u="none" strike="noStrike" dirty="0" err="1">
                <a:solidFill>
                  <a:srgbClr val="000000"/>
                </a:solidFill>
                <a:effectLst/>
              </a:rPr>
              <a:t>us</a:t>
            </a:r>
            <a:r>
              <a:rPr lang="pl-PL" sz="1300" b="1" i="0" u="none" strike="noStrike" dirty="0">
                <a:solidFill>
                  <a:srgbClr val="000000"/>
                </a:solidFill>
                <a:effectLst/>
              </a:rPr>
              <a:t> </a:t>
            </a:r>
            <a:r>
              <a:rPr lang="pl-PL" sz="1300" b="1" i="0" u="none" strike="noStrike" dirty="0" err="1">
                <a:solidFill>
                  <a:srgbClr val="000000"/>
                </a:solidFill>
                <a:effectLst/>
              </a:rPr>
              <a:t>tomorrow</a:t>
            </a:r>
            <a:r>
              <a:rPr lang="pl-PL" sz="1200" dirty="0">
                <a:solidFill>
                  <a:srgbClr val="000000"/>
                </a:solidFill>
              </a:rPr>
              <a:t> – </a:t>
            </a:r>
            <a:r>
              <a:rPr lang="pl-PL" sz="1300" b="0" i="0" u="none" strike="noStrike" dirty="0" err="1">
                <a:solidFill>
                  <a:srgbClr val="000000"/>
                </a:solidFill>
                <a:effectLst/>
                <a:latin typeface="-webkit-standard"/>
              </a:rPr>
              <a:t>if</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learn</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their</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voices</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count</a:t>
            </a:r>
            <a:r>
              <a:rPr lang="pl-PL" sz="1300" b="0" i="0" u="none" strike="noStrike" dirty="0">
                <a:solidFill>
                  <a:srgbClr val="000000"/>
                </a:solidFill>
                <a:effectLst/>
                <a:latin typeface="-webkit-standard"/>
              </a:rPr>
              <a:t>, one </a:t>
            </a:r>
            <a:r>
              <a:rPr lang="pl-PL" sz="1300" b="0" i="0" u="none" strike="noStrike" dirty="0" err="1">
                <a:solidFill>
                  <a:srgbClr val="000000"/>
                </a:solidFill>
                <a:effectLst/>
                <a:latin typeface="-webkit-standard"/>
              </a:rPr>
              <a:t>day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they</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will</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ask</a:t>
            </a:r>
            <a:r>
              <a:rPr lang="pl-PL" sz="1300" b="0" i="0" u="none" strike="noStrike" dirty="0">
                <a:solidFill>
                  <a:srgbClr val="000000"/>
                </a:solidFill>
                <a:effectLst/>
                <a:latin typeface="-webkit-standard"/>
              </a:rPr>
              <a:t> </a:t>
            </a:r>
            <a:r>
              <a:rPr lang="pl-PL" sz="1300" b="0" i="0" u="none" strike="noStrike" dirty="0" err="1">
                <a:solidFill>
                  <a:srgbClr val="000000"/>
                </a:solidFill>
                <a:effectLst/>
                <a:latin typeface="-webkit-standard"/>
              </a:rPr>
              <a:t>us</a:t>
            </a:r>
            <a:r>
              <a:rPr lang="pl-PL" sz="1300" b="0" i="0" u="none" strike="noStrike" dirty="0">
                <a:solidFill>
                  <a:srgbClr val="000000"/>
                </a:solidFill>
                <a:effectLst/>
                <a:latin typeface="-webkit-standard"/>
              </a:rPr>
              <a:t>: </a:t>
            </a:r>
            <a:r>
              <a:rPr lang="pl-PL" sz="1300" b="0" i="1" u="none" strike="noStrike" dirty="0">
                <a:solidFill>
                  <a:srgbClr val="000000"/>
                </a:solidFill>
                <a:effectLst/>
              </a:rPr>
              <a:t>“</a:t>
            </a:r>
            <a:r>
              <a:rPr lang="pl-PL" sz="1300" b="0" i="1" u="none" strike="noStrike" dirty="0" err="1">
                <a:solidFill>
                  <a:srgbClr val="000000"/>
                </a:solidFill>
                <a:effectLst/>
              </a:rPr>
              <a:t>What</a:t>
            </a:r>
            <a:r>
              <a:rPr lang="pl-PL" sz="1300" b="0" i="1" u="none" strike="noStrike" dirty="0">
                <a:solidFill>
                  <a:srgbClr val="000000"/>
                </a:solidFill>
                <a:effectLst/>
              </a:rPr>
              <a:t> do </a:t>
            </a:r>
            <a:r>
              <a:rPr lang="pl-PL" sz="1300" b="0" i="1" u="none" strike="noStrike" dirty="0" err="1">
                <a:solidFill>
                  <a:srgbClr val="000000"/>
                </a:solidFill>
                <a:effectLst/>
              </a:rPr>
              <a:t>you</a:t>
            </a:r>
            <a:r>
              <a:rPr lang="pl-PL" sz="1300" b="0" i="1" u="none" strike="noStrike" dirty="0">
                <a:solidFill>
                  <a:srgbClr val="000000"/>
                </a:solidFill>
                <a:effectLst/>
              </a:rPr>
              <a:t> </a:t>
            </a:r>
            <a:r>
              <a:rPr lang="pl-PL" sz="1300" b="0" i="1" u="none" strike="noStrike" dirty="0" err="1">
                <a:solidFill>
                  <a:srgbClr val="000000"/>
                </a:solidFill>
                <a:effectLst/>
              </a:rPr>
              <a:t>need</a:t>
            </a:r>
            <a:r>
              <a:rPr lang="pl-PL" sz="1300" b="0" i="1" u="none" strike="noStrike" dirty="0">
                <a:solidFill>
                  <a:srgbClr val="000000"/>
                </a:solidFill>
                <a:effectLst/>
              </a:rPr>
              <a:t>?”</a:t>
            </a:r>
            <a:endParaRPr lang="pl-PL" sz="1300" b="0" i="0" u="none" strike="noStrike" dirty="0">
              <a:solidFill>
                <a:srgbClr val="000000"/>
              </a:solidFill>
              <a:effectLst/>
            </a:endParaRPr>
          </a:p>
        </p:txBody>
      </p:sp>
    </p:spTree>
    <p:extLst>
      <p:ext uri="{BB962C8B-B14F-4D97-AF65-F5344CB8AC3E}">
        <p14:creationId xmlns:p14="http://schemas.microsoft.com/office/powerpoint/2010/main" val="29252215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FB0BB-BB8E-A22B-158F-9795AE44D473}"/>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9539F8FD-18D3-1898-0005-6BBC8DC1EB25}"/>
              </a:ext>
            </a:extLst>
          </p:cNvPr>
          <p:cNvSpPr>
            <a:spLocks noGrp="1"/>
          </p:cNvSpPr>
          <p:nvPr>
            <p:ph type="title"/>
          </p:nvPr>
        </p:nvSpPr>
        <p:spPr/>
        <p:txBody>
          <a:bodyPr>
            <a:normAutofit/>
          </a:bodyPr>
          <a:lstStyle/>
          <a:p>
            <a:r>
              <a:rPr lang="pl-PL" sz="3600" dirty="0" err="1"/>
              <a:t>Bibliography</a:t>
            </a:r>
            <a:r>
              <a:rPr lang="pl-PL" sz="3600" dirty="0"/>
              <a:t> – </a:t>
            </a:r>
            <a:r>
              <a:rPr lang="pl-PL" sz="3600" dirty="0" err="1"/>
              <a:t>selected</a:t>
            </a:r>
            <a:r>
              <a:rPr lang="pl-PL" sz="3600" dirty="0"/>
              <a:t> </a:t>
            </a:r>
            <a:r>
              <a:rPr lang="pl-PL" sz="3600" dirty="0" err="1"/>
              <a:t>initiatives</a:t>
            </a:r>
            <a:endParaRPr lang="pl-PL" sz="3600" dirty="0"/>
          </a:p>
        </p:txBody>
      </p:sp>
      <p:sp>
        <p:nvSpPr>
          <p:cNvPr id="3" name="Symbol zastępczy zawartości 2">
            <a:extLst>
              <a:ext uri="{FF2B5EF4-FFF2-40B4-BE49-F238E27FC236}">
                <a16:creationId xmlns:a16="http://schemas.microsoft.com/office/drawing/2014/main" id="{1A46AEE4-A945-BCEC-7669-DCCF592F17FD}"/>
              </a:ext>
            </a:extLst>
          </p:cNvPr>
          <p:cNvSpPr>
            <a:spLocks noGrp="1"/>
          </p:cNvSpPr>
          <p:nvPr>
            <p:ph idx="1"/>
          </p:nvPr>
        </p:nvSpPr>
        <p:spPr>
          <a:xfrm>
            <a:off x="6096000" y="1825625"/>
            <a:ext cx="5257800" cy="4351338"/>
          </a:xfrm>
        </p:spPr>
        <p:txBody>
          <a:bodyPr>
            <a:normAutofit/>
          </a:bodyPr>
          <a:lstStyle/>
          <a:p>
            <a:pPr marL="0" indent="0">
              <a:buNone/>
            </a:pPr>
            <a:r>
              <a:rPr lang="pl-PL" sz="1800" b="1" dirty="0">
                <a:solidFill>
                  <a:srgbClr val="002060"/>
                </a:solidFill>
              </a:rPr>
              <a:t>INTERNATIONAL</a:t>
            </a:r>
          </a:p>
          <a:p>
            <a:pPr>
              <a:buFont typeface="Wingdings" pitchFamily="2" charset="2"/>
              <a:buChar char="§"/>
            </a:pPr>
            <a:r>
              <a:rPr lang="pl-PL" sz="1400" dirty="0"/>
              <a:t>8 80 </a:t>
            </a:r>
            <a:r>
              <a:rPr lang="pl-PL" sz="1400" dirty="0" err="1"/>
              <a:t>Cities</a:t>
            </a:r>
            <a:r>
              <a:rPr lang="pl-PL" sz="1400" dirty="0"/>
              <a:t>. </a:t>
            </a:r>
            <a:r>
              <a:rPr lang="pl-PL" sz="1400" dirty="0">
                <a:hlinkClick r:id="rId2"/>
              </a:rPr>
              <a:t>https://www.880cities.org</a:t>
            </a:r>
            <a:endParaRPr lang="pl-PL" sz="1400" dirty="0"/>
          </a:p>
          <a:p>
            <a:pPr>
              <a:buFont typeface="Wingdings" pitchFamily="2" charset="2"/>
              <a:buChar char="§"/>
            </a:pPr>
            <a:r>
              <a:rPr lang="pl-PL" sz="1400" dirty="0" err="1"/>
              <a:t>Gill</a:t>
            </a:r>
            <a:r>
              <a:rPr lang="pl-PL" sz="1400" dirty="0"/>
              <a:t>, T. </a:t>
            </a:r>
            <a:r>
              <a:rPr lang="pl-PL" sz="1400" dirty="0" err="1"/>
              <a:t>Rethinking</a:t>
            </a:r>
            <a:r>
              <a:rPr lang="pl-PL" sz="1400" dirty="0"/>
              <a:t> </a:t>
            </a:r>
            <a:r>
              <a:rPr lang="pl-PL" sz="1400" dirty="0" err="1"/>
              <a:t>Childhood</a:t>
            </a:r>
            <a:r>
              <a:rPr lang="pl-PL" sz="1400" dirty="0"/>
              <a:t>. </a:t>
            </a:r>
            <a:r>
              <a:rPr lang="pl-PL" sz="1400" dirty="0">
                <a:hlinkClick r:id="rId3"/>
              </a:rPr>
              <a:t>https://rethinkingchildhood.com/</a:t>
            </a:r>
            <a:endParaRPr lang="pl-PL" sz="1400" dirty="0"/>
          </a:p>
          <a:p>
            <a:pPr>
              <a:buFont typeface="Wingdings" pitchFamily="2" charset="2"/>
              <a:buChar char="§"/>
            </a:pPr>
            <a:r>
              <a:rPr lang="pl-PL" sz="1400" dirty="0"/>
              <a:t>Global </a:t>
            </a:r>
            <a:r>
              <a:rPr lang="pl-PL" sz="1400" dirty="0" err="1"/>
              <a:t>Designing</a:t>
            </a:r>
            <a:r>
              <a:rPr lang="pl-PL" sz="1400" dirty="0"/>
              <a:t> </a:t>
            </a:r>
            <a:r>
              <a:rPr lang="pl-PL" sz="1400" dirty="0" err="1"/>
              <a:t>Cities</a:t>
            </a:r>
            <a:r>
              <a:rPr lang="pl-PL" sz="1400" dirty="0"/>
              <a:t> </a:t>
            </a:r>
            <a:r>
              <a:rPr lang="pl-PL" sz="1400" dirty="0" err="1"/>
              <a:t>Initiative</a:t>
            </a:r>
            <a:r>
              <a:rPr lang="pl-PL" sz="1400" dirty="0"/>
              <a:t>. </a:t>
            </a:r>
            <a:r>
              <a:rPr lang="pl-PL" sz="1400" dirty="0" err="1"/>
              <a:t>Designing</a:t>
            </a:r>
            <a:r>
              <a:rPr lang="pl-PL" sz="1400" dirty="0"/>
              <a:t> Streets for Kids. </a:t>
            </a:r>
            <a:r>
              <a:rPr lang="pl-PL" sz="1400" dirty="0">
                <a:hlinkClick r:id="rId4"/>
              </a:rPr>
              <a:t>https://globaldesigningcities.org/publication/designing-streets-for-kids/</a:t>
            </a:r>
            <a:endParaRPr lang="pl-PL" sz="1400" dirty="0"/>
          </a:p>
          <a:p>
            <a:pPr>
              <a:buFont typeface="Wingdings" pitchFamily="2" charset="2"/>
              <a:buChar char="§"/>
            </a:pPr>
            <a:r>
              <a:rPr lang="pl-PL" sz="1400" dirty="0"/>
              <a:t>van </a:t>
            </a:r>
            <a:r>
              <a:rPr lang="pl-PL" sz="1400" dirty="0" err="1"/>
              <a:t>Leer</a:t>
            </a:r>
            <a:r>
              <a:rPr lang="pl-PL" sz="1400" dirty="0"/>
              <a:t>, B. Urban 95 </a:t>
            </a:r>
            <a:r>
              <a:rPr lang="pl-PL" sz="1400" dirty="0">
                <a:hlinkClick r:id="rId5"/>
              </a:rPr>
              <a:t>https://bernardvanleer.org/urban95-challenge/</a:t>
            </a:r>
            <a:r>
              <a:rPr lang="pl-PL" sz="1400" dirty="0"/>
              <a:t> </a:t>
            </a:r>
          </a:p>
          <a:p>
            <a:pPr>
              <a:buFont typeface="Wingdings" pitchFamily="2" charset="2"/>
              <a:buChar char="§"/>
            </a:pPr>
            <a:r>
              <a:rPr lang="pl-PL" sz="1400" dirty="0" err="1"/>
              <a:t>Playful</a:t>
            </a:r>
            <a:r>
              <a:rPr lang="pl-PL" sz="1400" dirty="0"/>
              <a:t> Planet. </a:t>
            </a:r>
            <a:r>
              <a:rPr lang="pl-PL" sz="1400" dirty="0">
                <a:hlinkClick r:id="rId6"/>
              </a:rPr>
              <a:t>https://www.playfulplanet.org.uk/</a:t>
            </a:r>
            <a:r>
              <a:rPr lang="pl-PL" sz="1400" dirty="0"/>
              <a:t> </a:t>
            </a:r>
            <a:endParaRPr lang="en-US" sz="1400" kern="1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endParaRPr>
          </a:p>
          <a:p>
            <a:endParaRPr lang="pl-PL" sz="1400" dirty="0"/>
          </a:p>
          <a:p>
            <a:endParaRPr lang="pl-PL" sz="1400" dirty="0"/>
          </a:p>
          <a:p>
            <a:endParaRPr lang="pl-PL" sz="1400" dirty="0"/>
          </a:p>
          <a:p>
            <a:endParaRPr lang="pl-PL" sz="1400" dirty="0"/>
          </a:p>
        </p:txBody>
      </p:sp>
      <p:sp>
        <p:nvSpPr>
          <p:cNvPr id="4" name="Symbol zastępczy zawartości 2">
            <a:extLst>
              <a:ext uri="{FF2B5EF4-FFF2-40B4-BE49-F238E27FC236}">
                <a16:creationId xmlns:a16="http://schemas.microsoft.com/office/drawing/2014/main" id="{722910FC-F0A1-4C76-FC49-C4DC1D3B85AA}"/>
              </a:ext>
            </a:extLst>
          </p:cNvPr>
          <p:cNvSpPr txBox="1">
            <a:spLocks/>
          </p:cNvSpPr>
          <p:nvPr/>
        </p:nvSpPr>
        <p:spPr>
          <a:xfrm>
            <a:off x="838200" y="1825625"/>
            <a:ext cx="503224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800" b="1" dirty="0">
                <a:solidFill>
                  <a:srgbClr val="002060"/>
                </a:solidFill>
              </a:rPr>
              <a:t>POLISH</a:t>
            </a:r>
          </a:p>
          <a:p>
            <a:pPr>
              <a:buFont typeface="Wingdings" pitchFamily="2" charset="2"/>
              <a:buChar char="§"/>
            </a:pPr>
            <a:r>
              <a:rPr lang="pl-PL" sz="1400" dirty="0" err="1"/>
              <a:t>CoMobility</a:t>
            </a:r>
            <a:r>
              <a:rPr lang="pl-PL" sz="1400" dirty="0"/>
              <a:t>, </a:t>
            </a:r>
            <a:r>
              <a:rPr lang="pl-PL" sz="1400" dirty="0">
                <a:hlinkClick r:id="rId7"/>
              </a:rPr>
              <a:t>https://comobility.edu.pl</a:t>
            </a:r>
            <a:r>
              <a:rPr lang="pl-PL" sz="1400" dirty="0"/>
              <a:t> </a:t>
            </a:r>
          </a:p>
          <a:p>
            <a:pPr>
              <a:buFont typeface="Wingdings" pitchFamily="2" charset="2"/>
              <a:buChar char="§"/>
            </a:pPr>
            <a:r>
              <a:rPr lang="pl-PL" sz="1400" dirty="0"/>
              <a:t>Na Miejscu, Fundacja. </a:t>
            </a:r>
            <a:r>
              <a:rPr lang="pl-PL" sz="1400" dirty="0">
                <a:hlinkClick r:id="rId8"/>
              </a:rPr>
              <a:t>https://namiejscu.org</a:t>
            </a:r>
            <a:r>
              <a:rPr lang="pl-PL" sz="1400" dirty="0"/>
              <a:t> </a:t>
            </a:r>
          </a:p>
          <a:p>
            <a:pPr>
              <a:buFont typeface="Wingdings" pitchFamily="2" charset="2"/>
              <a:buChar char="§"/>
            </a:pPr>
            <a:r>
              <a:rPr lang="pl-PL" sz="1400" dirty="0" err="1"/>
              <a:t>Patuszyńska</a:t>
            </a:r>
            <a:r>
              <a:rPr lang="pl-PL" sz="1400" dirty="0"/>
              <a:t>, B. </a:t>
            </a:r>
            <a:r>
              <a:rPr lang="pl-PL" sz="1400" dirty="0">
                <a:hlinkClick r:id="rId9"/>
              </a:rPr>
              <a:t>https://cityforchildren.pl</a:t>
            </a:r>
            <a:r>
              <a:rPr lang="pl-PL" sz="1400" dirty="0"/>
              <a:t> </a:t>
            </a:r>
          </a:p>
          <a:p>
            <a:pPr>
              <a:buFont typeface="Wingdings" pitchFamily="2" charset="2"/>
              <a:buChar char="§"/>
            </a:pPr>
            <a:r>
              <a:rPr lang="en-US" sz="1400" kern="100" dirty="0" err="1">
                <a:latin typeface="Aptos" panose="020B0004020202020204" pitchFamily="34" charset="0"/>
                <a:ea typeface="Aptos" panose="020B0004020202020204" pitchFamily="34" charset="0"/>
                <a:cs typeface="Times New Roman" panose="02020603050405020304" pitchFamily="18" charset="0"/>
              </a:rPr>
              <a:t>Rodzic</a:t>
            </a:r>
            <a:r>
              <a:rPr lang="en-US" sz="1400" kern="100" dirty="0">
                <a:latin typeface="Aptos" panose="020B0004020202020204" pitchFamily="34" charset="0"/>
                <a:ea typeface="Aptos" panose="020B0004020202020204" pitchFamily="34" charset="0"/>
                <a:cs typeface="Times New Roman" panose="02020603050405020304" pitchFamily="18" charset="0"/>
              </a:rPr>
              <a:t> w </a:t>
            </a:r>
            <a:r>
              <a:rPr lang="en-US" sz="1400" kern="100" dirty="0" err="1">
                <a:latin typeface="Aptos" panose="020B0004020202020204" pitchFamily="34" charset="0"/>
                <a:ea typeface="Aptos" panose="020B0004020202020204" pitchFamily="34" charset="0"/>
                <a:cs typeface="Times New Roman" panose="02020603050405020304" pitchFamily="18" charset="0"/>
              </a:rPr>
              <a:t>mieście</a:t>
            </a:r>
            <a:r>
              <a:rPr lang="en-US" sz="1400" kern="100" dirty="0">
                <a:latin typeface="Aptos" panose="020B0004020202020204" pitchFamily="34" charset="0"/>
                <a:ea typeface="Aptos" panose="020B0004020202020204" pitchFamily="34" charset="0"/>
                <a:cs typeface="Times New Roman" panose="02020603050405020304" pitchFamily="18" charset="0"/>
              </a:rPr>
              <a:t>, </a:t>
            </a:r>
            <a:r>
              <a:rPr lang="en-US" sz="1400" kern="100" dirty="0" err="1">
                <a:latin typeface="Aptos" panose="020B0004020202020204" pitchFamily="34" charset="0"/>
                <a:ea typeface="Aptos" panose="020B0004020202020204" pitchFamily="34" charset="0"/>
                <a:cs typeface="Times New Roman" panose="02020603050405020304" pitchFamily="18" charset="0"/>
              </a:rPr>
              <a:t>Fundacja</a:t>
            </a:r>
            <a:r>
              <a:rPr lang="en-US" sz="1400" kern="100" dirty="0">
                <a:latin typeface="Aptos" panose="020B0004020202020204" pitchFamily="34" charset="0"/>
                <a:ea typeface="Aptos" panose="020B0004020202020204" pitchFamily="34" charset="0"/>
                <a:cs typeface="Times New Roman" panose="02020603050405020304" pitchFamily="18" charset="0"/>
              </a:rPr>
              <a:t> </a:t>
            </a:r>
            <a:r>
              <a:rPr lang="en-US" sz="1400" kern="100" dirty="0">
                <a:latin typeface="Aptos" panose="020B0004020202020204" pitchFamily="34" charset="0"/>
                <a:ea typeface="Aptos" panose="020B0004020202020204" pitchFamily="34" charset="0"/>
                <a:cs typeface="Times New Roman" panose="02020603050405020304" pitchFamily="18" charset="0"/>
                <a:hlinkClick r:id="rId10"/>
              </a:rPr>
              <a:t>https://rodzicwmiescie.pl</a:t>
            </a:r>
            <a:r>
              <a:rPr lang="en-US" sz="14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400" dirty="0"/>
              <a:t>Rodzice dla klimatu, Fundacja </a:t>
            </a:r>
            <a:r>
              <a:rPr lang="pl-PL" sz="1400" dirty="0">
                <a:hlinkClick r:id="rId11"/>
              </a:rPr>
              <a:t>https://www.rodzicedlaklimatu.org</a:t>
            </a:r>
            <a:r>
              <a:rPr lang="pl-PL" sz="1400" dirty="0"/>
              <a:t> </a:t>
            </a:r>
          </a:p>
          <a:p>
            <a:pPr>
              <a:buFont typeface="Wingdings" pitchFamily="2" charset="2"/>
              <a:buChar char="§"/>
            </a:pPr>
            <a:r>
              <a:rPr lang="pl-PL" sz="1400" dirty="0"/>
              <a:t>UNICEF, Miasta przyjazne dzieciom </a:t>
            </a:r>
            <a:r>
              <a:rPr lang="pl-PL" sz="1400" dirty="0">
                <a:hlinkClick r:id="rId12"/>
              </a:rPr>
              <a:t>https://unicef.pl/wspolpraca/miasto-przyjazne-dzieciom</a:t>
            </a:r>
            <a:r>
              <a:rPr lang="pl-PL" sz="1400" dirty="0"/>
              <a:t> </a:t>
            </a:r>
          </a:p>
          <a:p>
            <a:endParaRPr lang="en-US" sz="1400" kern="100" dirty="0">
              <a:highlight>
                <a:srgbClr val="FFFF00"/>
              </a:highlight>
              <a:latin typeface="Aptos" panose="020B0004020202020204" pitchFamily="34" charset="0"/>
              <a:ea typeface="Aptos" panose="020B0004020202020204" pitchFamily="34" charset="0"/>
              <a:cs typeface="Times New Roman" panose="02020603050405020304" pitchFamily="18" charset="0"/>
            </a:endParaRPr>
          </a:p>
          <a:p>
            <a:endParaRPr lang="pl-PL" sz="1400" dirty="0"/>
          </a:p>
          <a:p>
            <a:endParaRPr lang="pl-PL" sz="1400" dirty="0"/>
          </a:p>
          <a:p>
            <a:endParaRPr lang="pl-PL" sz="1400" dirty="0"/>
          </a:p>
          <a:p>
            <a:endParaRPr lang="pl-PL" sz="1400" dirty="0"/>
          </a:p>
        </p:txBody>
      </p:sp>
    </p:spTree>
    <p:extLst>
      <p:ext uri="{BB962C8B-B14F-4D97-AF65-F5344CB8AC3E}">
        <p14:creationId xmlns:p14="http://schemas.microsoft.com/office/powerpoint/2010/main" val="21960984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6122B-3023-D922-2CCA-3CBB0F886811}"/>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97D74691-E314-43D1-AF66-9B2B36C64E2E}"/>
              </a:ext>
            </a:extLst>
          </p:cNvPr>
          <p:cNvSpPr>
            <a:spLocks noGrp="1"/>
          </p:cNvSpPr>
          <p:nvPr>
            <p:ph type="title"/>
          </p:nvPr>
        </p:nvSpPr>
        <p:spPr/>
        <p:txBody>
          <a:bodyPr>
            <a:normAutofit/>
          </a:bodyPr>
          <a:lstStyle/>
          <a:p>
            <a:r>
              <a:rPr lang="pl-PL" sz="3600" dirty="0" err="1"/>
              <a:t>Bibliography</a:t>
            </a:r>
            <a:r>
              <a:rPr lang="pl-PL" sz="3600" dirty="0"/>
              <a:t> – </a:t>
            </a:r>
            <a:r>
              <a:rPr lang="pl-PL" sz="3600" dirty="0" err="1"/>
              <a:t>selected</a:t>
            </a:r>
            <a:r>
              <a:rPr lang="pl-PL" sz="3600" dirty="0"/>
              <a:t> </a:t>
            </a:r>
            <a:r>
              <a:rPr lang="pl-PL" sz="3600" dirty="0" err="1"/>
              <a:t>publications</a:t>
            </a:r>
            <a:r>
              <a:rPr lang="pl-PL" sz="3600" dirty="0"/>
              <a:t>, </a:t>
            </a:r>
            <a:r>
              <a:rPr lang="pl-PL" sz="3600" dirty="0" err="1"/>
              <a:t>articles</a:t>
            </a:r>
            <a:r>
              <a:rPr lang="pl-PL" sz="3600" dirty="0"/>
              <a:t>, and </a:t>
            </a:r>
            <a:r>
              <a:rPr lang="pl-PL" sz="3600" dirty="0" err="1"/>
              <a:t>films</a:t>
            </a:r>
            <a:endParaRPr lang="pl-PL" sz="3600" dirty="0"/>
          </a:p>
        </p:txBody>
      </p:sp>
      <p:sp>
        <p:nvSpPr>
          <p:cNvPr id="3" name="Symbol zastępczy zawartości 2">
            <a:extLst>
              <a:ext uri="{FF2B5EF4-FFF2-40B4-BE49-F238E27FC236}">
                <a16:creationId xmlns:a16="http://schemas.microsoft.com/office/drawing/2014/main" id="{31DCF606-9C41-2C39-9B94-9CCBB00C4D73}"/>
              </a:ext>
            </a:extLst>
          </p:cNvPr>
          <p:cNvSpPr>
            <a:spLocks noGrp="1"/>
          </p:cNvSpPr>
          <p:nvPr>
            <p:ph idx="1"/>
          </p:nvPr>
        </p:nvSpPr>
        <p:spPr>
          <a:xfrm>
            <a:off x="6858000" y="1834769"/>
            <a:ext cx="4809744" cy="4351338"/>
          </a:xfrm>
        </p:spPr>
        <p:txBody>
          <a:bodyPr>
            <a:noAutofit/>
          </a:bodyPr>
          <a:lstStyle/>
          <a:p>
            <a:pPr marL="0" indent="0">
              <a:buNone/>
            </a:pPr>
            <a:r>
              <a:rPr lang="en-US" sz="1800" b="1" dirty="0">
                <a:solidFill>
                  <a:srgbClr val="002060"/>
                </a:solidFill>
              </a:rPr>
              <a:t>IN ENGLISH</a:t>
            </a:r>
          </a:p>
          <a:p>
            <a:pPr>
              <a:buFont typeface="Wingdings" pitchFamily="2" charset="2"/>
              <a:buChar char="§"/>
            </a:pPr>
            <a:r>
              <a:rPr lang="en-US" sz="1200" kern="100" dirty="0">
                <a:latin typeface="Aptos" panose="020B0004020202020204" pitchFamily="34" charset="0"/>
                <a:ea typeface="Aptos" panose="020B0004020202020204" pitchFamily="34" charset="0"/>
                <a:cs typeface="Times New Roman" panose="02020603050405020304" pitchFamily="18" charset="0"/>
              </a:rPr>
              <a:t>Arup. Cities Alive. Designing cities for children. 2017 </a:t>
            </a:r>
            <a:r>
              <a:rPr lang="en-US" sz="1200" kern="100" dirty="0">
                <a:latin typeface="Aptos" panose="020B0004020202020204" pitchFamily="34" charset="0"/>
                <a:ea typeface="Aptos" panose="020B0004020202020204" pitchFamily="34" charset="0"/>
                <a:cs typeface="Times New Roman" panose="02020603050405020304" pitchFamily="18" charset="0"/>
                <a:hlinkClick r:id="rId2"/>
              </a:rPr>
              <a:t>https://www.arup.com/insights/cities-alive-designing-for-urban-childhoods/</a:t>
            </a:r>
            <a:r>
              <a:rPr lang="en-US" sz="1200" kern="100" dirty="0">
                <a:latin typeface="Aptos" panose="020B0004020202020204" pitchFamily="34" charset="0"/>
                <a:ea typeface="Aptos" panose="020B0004020202020204" pitchFamily="34" charset="0"/>
                <a:cs typeface="Times New Roman" panose="02020603050405020304" pitchFamily="18" charset="0"/>
              </a:rPr>
              <a:t> </a:t>
            </a:r>
            <a:endParaRPr lang="pl-PL" sz="1200" dirty="0"/>
          </a:p>
          <a:p>
            <a:pPr>
              <a:buFont typeface="Wingdings" pitchFamily="2" charset="2"/>
              <a:buChar char="§"/>
            </a:pPr>
            <a:r>
              <a:rPr lang="pl-PL" sz="1200" dirty="0" err="1"/>
              <a:t>Colville</a:t>
            </a:r>
            <a:r>
              <a:rPr lang="pl-PL" sz="1200" dirty="0"/>
              <a:t>-Andersen, M. Filmy z serii „Life-</a:t>
            </a:r>
            <a:r>
              <a:rPr lang="pl-PL" sz="1200" dirty="0" err="1"/>
              <a:t>Sized</a:t>
            </a:r>
            <a:r>
              <a:rPr lang="pl-PL" sz="1200" dirty="0"/>
              <a:t> City”. Na przykład: </a:t>
            </a:r>
            <a:r>
              <a:rPr lang="pl-PL" sz="1200" dirty="0">
                <a:hlinkClick r:id="rId3"/>
              </a:rPr>
              <a:t>https://www.facebook.com/colvilleandersen/videos/10157801120435221</a:t>
            </a:r>
            <a:r>
              <a:rPr lang="pl-PL" sz="1200" dirty="0"/>
              <a:t> </a:t>
            </a:r>
          </a:p>
          <a:p>
            <a:pPr>
              <a:buFont typeface="Wingdings" pitchFamily="2" charset="2"/>
              <a:buChar char="§"/>
            </a:pPr>
            <a:r>
              <a:rPr lang="pl-PL" sz="1200" kern="100" dirty="0">
                <a:latin typeface="Aptos" panose="020B0004020202020204" pitchFamily="34" charset="0"/>
                <a:ea typeface="Aptos" panose="020B0004020202020204" pitchFamily="34" charset="0"/>
                <a:cs typeface="Times New Roman" panose="02020603050405020304" pitchFamily="18" charset="0"/>
              </a:rPr>
              <a:t>Olszewska, N. </a:t>
            </a:r>
            <a:r>
              <a:rPr lang="pl-PL" sz="1200" kern="100" dirty="0" err="1">
                <a:latin typeface="Aptos" panose="020B0004020202020204" pitchFamily="34" charset="0"/>
                <a:ea typeface="Aptos" panose="020B0004020202020204" pitchFamily="34" charset="0"/>
                <a:cs typeface="Times New Roman" panose="02020603050405020304" pitchFamily="18" charset="0"/>
              </a:rPr>
              <a:t>Krupinski</a:t>
            </a:r>
            <a:r>
              <a:rPr lang="pl-PL" sz="1200" kern="100" dirty="0">
                <a:latin typeface="Aptos" panose="020B0004020202020204" pitchFamily="34" charset="0"/>
                <a:ea typeface="Aptos" panose="020B0004020202020204" pitchFamily="34" charset="0"/>
                <a:cs typeface="Times New Roman" panose="02020603050405020304" pitchFamily="18" charset="0"/>
              </a:rPr>
              <a:t>, L. From </a:t>
            </a:r>
            <a:r>
              <a:rPr lang="pl-PL" sz="1200" kern="100" dirty="0" err="1">
                <a:latin typeface="Aptos" panose="020B0004020202020204" pitchFamily="34" charset="0"/>
                <a:ea typeface="Aptos" panose="020B0004020202020204" pitchFamily="34" charset="0"/>
                <a:cs typeface="Times New Roman" panose="02020603050405020304" pitchFamily="18" charset="0"/>
              </a:rPr>
              <a:t>Neuroscience</a:t>
            </a:r>
            <a:r>
              <a:rPr lang="pl-PL" sz="1200" kern="100" dirty="0">
                <a:latin typeface="Aptos" panose="020B0004020202020204" pitchFamily="34" charset="0"/>
                <a:ea typeface="Aptos" panose="020B0004020202020204" pitchFamily="34" charset="0"/>
                <a:cs typeface="Times New Roman" panose="02020603050405020304" pitchFamily="18" charset="0"/>
              </a:rPr>
              <a:t> to Design: </a:t>
            </a:r>
            <a:r>
              <a:rPr lang="pl-PL" sz="1200" kern="100" dirty="0" err="1">
                <a:latin typeface="Aptos" panose="020B0004020202020204" pitchFamily="34" charset="0"/>
                <a:ea typeface="Aptos" panose="020B0004020202020204" pitchFamily="34" charset="0"/>
                <a:cs typeface="Times New Roman" panose="02020603050405020304" pitchFamily="18" charset="0"/>
              </a:rPr>
              <a:t>Creating</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Spaces</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that</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Nurture</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Childhood</a:t>
            </a:r>
            <a:r>
              <a:rPr lang="pl-PL" sz="1200" kern="100" dirty="0">
                <a:latin typeface="Aptos" panose="020B0004020202020204" pitchFamily="34" charset="0"/>
                <a:ea typeface="Aptos" panose="020B0004020202020204" pitchFamily="34" charset="0"/>
                <a:cs typeface="Times New Roman" panose="02020603050405020304" pitchFamily="18" charset="0"/>
              </a:rPr>
              <a:t> Learning, </a:t>
            </a:r>
            <a:r>
              <a:rPr lang="pl-PL" sz="1200" kern="100" dirty="0" err="1">
                <a:latin typeface="Aptos" panose="020B0004020202020204" pitchFamily="34" charset="0"/>
                <a:ea typeface="Aptos" panose="020B0004020202020204" pitchFamily="34" charset="0"/>
                <a:cs typeface="Times New Roman" panose="02020603050405020304" pitchFamily="18" charset="0"/>
              </a:rPr>
              <a:t>Conscious</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Cities</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Journal</a:t>
            </a:r>
            <a:r>
              <a:rPr lang="pl-PL" sz="1200" kern="100" dirty="0">
                <a:latin typeface="Aptos" panose="020B0004020202020204" pitchFamily="34" charset="0"/>
                <a:ea typeface="Aptos" panose="020B0004020202020204" pitchFamily="34" charset="0"/>
                <a:cs typeface="Times New Roman" panose="02020603050405020304" pitchFamily="18" charset="0"/>
              </a:rPr>
              <a:t> No.7: Learning &amp; Exploration, 2025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4"/>
              </a:rPr>
              <a:t>https://theccd.org/article/from-neuroscience-to-design-creating-spaces-that-nurture-childhood-learning/</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dirty="0"/>
              <a:t>UNICEF. </a:t>
            </a:r>
            <a:r>
              <a:rPr lang="pl-PL" sz="1200" dirty="0" err="1"/>
              <a:t>Shaping</a:t>
            </a:r>
            <a:r>
              <a:rPr lang="pl-PL" sz="1200" dirty="0"/>
              <a:t> </a:t>
            </a:r>
            <a:r>
              <a:rPr lang="pl-PL" sz="1200" dirty="0" err="1"/>
              <a:t>urbanization</a:t>
            </a:r>
            <a:r>
              <a:rPr lang="pl-PL" sz="1200" dirty="0"/>
              <a:t> for </a:t>
            </a:r>
            <a:r>
              <a:rPr lang="pl-PL" sz="1200" dirty="0" err="1"/>
              <a:t>children</a:t>
            </a:r>
            <a:r>
              <a:rPr lang="pl-PL" sz="1200" dirty="0"/>
              <a:t>. A </a:t>
            </a:r>
            <a:r>
              <a:rPr lang="pl-PL" sz="1200" dirty="0" err="1"/>
              <a:t>handbook</a:t>
            </a:r>
            <a:r>
              <a:rPr lang="pl-PL" sz="1200" dirty="0"/>
              <a:t> on </a:t>
            </a:r>
            <a:r>
              <a:rPr lang="pl-PL" sz="1200" dirty="0" err="1"/>
              <a:t>child-responsive</a:t>
            </a:r>
            <a:r>
              <a:rPr lang="pl-PL" sz="1200" dirty="0"/>
              <a:t> </a:t>
            </a:r>
            <a:r>
              <a:rPr lang="pl-PL" sz="1200" dirty="0" err="1"/>
              <a:t>urban</a:t>
            </a:r>
            <a:r>
              <a:rPr lang="pl-PL" sz="1200" dirty="0"/>
              <a:t> </a:t>
            </a:r>
            <a:r>
              <a:rPr lang="pl-PL" sz="1200" dirty="0" err="1"/>
              <a:t>planning</a:t>
            </a:r>
            <a:r>
              <a:rPr lang="pl-PL" sz="1200" dirty="0"/>
              <a:t>. </a:t>
            </a:r>
            <a:r>
              <a:rPr lang="pl-PL" sz="1200" dirty="0">
                <a:hlinkClick r:id="rId5"/>
              </a:rPr>
              <a:t>https://www.unicef.org/media/47616/file/UNICEF_Shaping_urbanization_for_children_handbook_2018.pdf</a:t>
            </a:r>
            <a:r>
              <a:rPr lang="pl-PL" sz="1200" dirty="0"/>
              <a:t> </a:t>
            </a:r>
          </a:p>
        </p:txBody>
      </p:sp>
      <p:sp>
        <p:nvSpPr>
          <p:cNvPr id="4" name="Symbol zastępczy zawartości 2">
            <a:extLst>
              <a:ext uri="{FF2B5EF4-FFF2-40B4-BE49-F238E27FC236}">
                <a16:creationId xmlns:a16="http://schemas.microsoft.com/office/drawing/2014/main" id="{462F7699-BC28-2775-8BF0-BB4C86A8B76C}"/>
              </a:ext>
            </a:extLst>
          </p:cNvPr>
          <p:cNvSpPr txBox="1">
            <a:spLocks/>
          </p:cNvSpPr>
          <p:nvPr/>
        </p:nvSpPr>
        <p:spPr>
          <a:xfrm>
            <a:off x="838200" y="1834769"/>
            <a:ext cx="5818632"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dirty="0">
                <a:solidFill>
                  <a:srgbClr val="002060"/>
                </a:solidFill>
              </a:rPr>
              <a:t>IN POLISH</a:t>
            </a:r>
          </a:p>
          <a:p>
            <a:pPr>
              <a:buFont typeface="Wingdings" pitchFamily="2" charset="2"/>
              <a:buChar char="§"/>
            </a:pPr>
            <a:r>
              <a:rPr lang="en-US" sz="1200" kern="100" dirty="0">
                <a:latin typeface="Aptos" panose="020B0004020202020204" pitchFamily="34" charset="0"/>
                <a:ea typeface="Aptos" panose="020B0004020202020204" pitchFamily="34" charset="0"/>
                <a:cs typeface="Times New Roman" panose="02020603050405020304" pitchFamily="18" charset="0"/>
              </a:rPr>
              <a:t>Gill Tim. Miasto </a:t>
            </a:r>
            <a:r>
              <a:rPr lang="en-US" sz="1200" kern="100" dirty="0" err="1">
                <a:latin typeface="Aptos" panose="020B0004020202020204" pitchFamily="34" charset="0"/>
                <a:ea typeface="Aptos" panose="020B0004020202020204" pitchFamily="34" charset="0"/>
                <a:cs typeface="Times New Roman" panose="02020603050405020304" pitchFamily="18" charset="0"/>
              </a:rPr>
              <a:t>dla</a:t>
            </a:r>
            <a:r>
              <a:rPr lang="en-US"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err="1">
                <a:latin typeface="Aptos" panose="020B0004020202020204" pitchFamily="34" charset="0"/>
                <a:ea typeface="Aptos" panose="020B0004020202020204" pitchFamily="34" charset="0"/>
                <a:cs typeface="Times New Roman" panose="02020603050405020304" pitchFamily="18" charset="0"/>
              </a:rPr>
              <a:t>dzieci</a:t>
            </a:r>
            <a:r>
              <a:rPr lang="en-US"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err="1">
                <a:latin typeface="Aptos" panose="020B0004020202020204" pitchFamily="34" charset="0"/>
                <a:ea typeface="Aptos" panose="020B0004020202020204" pitchFamily="34" charset="0"/>
                <a:cs typeface="Times New Roman" panose="02020603050405020304" pitchFamily="18" charset="0"/>
              </a:rPr>
              <a:t>Wysoki</a:t>
            </a:r>
            <a:r>
              <a:rPr lang="en-US"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err="1">
                <a:latin typeface="Aptos" panose="020B0004020202020204" pitchFamily="34" charset="0"/>
                <a:ea typeface="Aptos" panose="020B0004020202020204" pitchFamily="34" charset="0"/>
                <a:cs typeface="Times New Roman" panose="02020603050405020304" pitchFamily="18" charset="0"/>
              </a:rPr>
              <a:t>Zamek</a:t>
            </a:r>
            <a:r>
              <a:rPr lang="en-US" sz="1200" kern="100" dirty="0">
                <a:latin typeface="Aptos" panose="020B0004020202020204" pitchFamily="34" charset="0"/>
                <a:ea typeface="Aptos" panose="020B0004020202020204" pitchFamily="34" charset="0"/>
                <a:cs typeface="Times New Roman" panose="02020603050405020304" pitchFamily="18" charset="0"/>
              </a:rPr>
              <a:t>, 2024. </a:t>
            </a:r>
            <a:r>
              <a:rPr lang="en-US" sz="1200" kern="100" dirty="0">
                <a:latin typeface="Aptos" panose="020B0004020202020204" pitchFamily="34" charset="0"/>
                <a:ea typeface="Aptos" panose="020B0004020202020204" pitchFamily="34" charset="0"/>
                <a:cs typeface="Times New Roman" panose="02020603050405020304" pitchFamily="18" charset="0"/>
                <a:hlinkClick r:id="rId6"/>
              </a:rPr>
              <a:t>https://www.wysokizamek.com.pl/produkt,miasto-dla-dzieci--jak-urbanistyka-i-projektowanie-przyjazne-dzieciom-moga-uratowac-nasze-miasta-,188.html</a:t>
            </a:r>
            <a:r>
              <a:rPr lang="en-US"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kern="100" dirty="0" err="1">
                <a:latin typeface="Aptos" panose="020B0004020202020204" pitchFamily="34" charset="0"/>
                <a:ea typeface="Aptos" panose="020B0004020202020204" pitchFamily="34" charset="0"/>
                <a:cs typeface="Times New Roman" panose="02020603050405020304" pitchFamily="18" charset="0"/>
              </a:rPr>
              <a:t>Millert</a:t>
            </a:r>
            <a:r>
              <a:rPr lang="pl-PL" sz="1200" kern="100" dirty="0">
                <a:latin typeface="Aptos" panose="020B0004020202020204" pitchFamily="34" charset="0"/>
                <a:ea typeface="Aptos" panose="020B0004020202020204" pitchFamily="34" charset="0"/>
                <a:cs typeface="Times New Roman" panose="02020603050405020304" pitchFamily="18" charset="0"/>
              </a:rPr>
              <a:t>, M. Dla kogo jest miasto? Jak stworzyć </a:t>
            </a:r>
            <a:r>
              <a:rPr lang="pl-PL" sz="1200" kern="100" dirty="0" err="1">
                <a:latin typeface="Aptos" panose="020B0004020202020204" pitchFamily="34" charset="0"/>
                <a:ea typeface="Aptos" panose="020B0004020202020204" pitchFamily="34" charset="0"/>
                <a:cs typeface="Times New Roman" panose="02020603050405020304" pitchFamily="18" charset="0"/>
              </a:rPr>
              <a:t>przestrzen</a:t>
            </a:r>
            <a:r>
              <a:rPr lang="pl-PL" sz="1200" kern="100" dirty="0">
                <a:latin typeface="Aptos" panose="020B0004020202020204" pitchFamily="34" charset="0"/>
                <a:ea typeface="Aptos" panose="020B0004020202020204" pitchFamily="34" charset="0"/>
                <a:cs typeface="Times New Roman" panose="02020603050405020304" pitchFamily="18" charset="0"/>
              </a:rPr>
              <a:t>, która o nas dba. Wydawnictwo Poznańskie, 2025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7"/>
              </a:rPr>
              <a:t>https://wydawnictwopoznanskie.pl/produkt/dla-kogo-jest-miasto-jak-stworzyc-przestrzen-ktora-o-nas-dba/</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dirty="0"/>
              <a:t>Moreno, C. 15-minutowe miasto. Jak uratować czas i planetę. Wysoki Zamek. 2024 </a:t>
            </a:r>
            <a:r>
              <a:rPr lang="pl-PL" sz="1200" dirty="0">
                <a:hlinkClick r:id="rId8"/>
              </a:rPr>
              <a:t>https://www.wysokizamek.com.pl/produkt,15-minutowe-miasto---jak-uratowac-czas-i-planete,204.html</a:t>
            </a:r>
            <a:r>
              <a:rPr lang="pl-PL" sz="1200" dirty="0"/>
              <a:t> </a:t>
            </a:r>
          </a:p>
          <a:p>
            <a:pPr>
              <a:buFont typeface="Wingdings" pitchFamily="2" charset="2"/>
              <a:buChar char="§"/>
            </a:pPr>
            <a:r>
              <a:rPr lang="pl-PL" sz="1200" kern="100" dirty="0" err="1">
                <a:latin typeface="Aptos" panose="020B0004020202020204" pitchFamily="34" charset="0"/>
                <a:ea typeface="Aptos" panose="020B0004020202020204" pitchFamily="34" charset="0"/>
                <a:cs typeface="Times New Roman" panose="02020603050405020304" pitchFamily="18" charset="0"/>
              </a:rPr>
              <a:t>Patuszyńska</a:t>
            </a:r>
            <a:r>
              <a:rPr lang="pl-PL" sz="1200" kern="100" dirty="0">
                <a:latin typeface="Aptos" panose="020B0004020202020204" pitchFamily="34" charset="0"/>
                <a:ea typeface="Aptos" panose="020B0004020202020204" pitchFamily="34" charset="0"/>
                <a:cs typeface="Times New Roman" panose="02020603050405020304" pitchFamily="18" charset="0"/>
              </a:rPr>
              <a:t>, B. Miasta dzieci, czyli w jaki sposób uwzględniać w miastach prawa mniejszego człowieka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9"/>
              </a:rPr>
              <a:t>https://miastaprawczlowieka.pl/publikacja-miasta-praw-czlowieka-inspiracje-narzedzia-dobre-praktyki/</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kern="100" dirty="0">
                <a:latin typeface="Aptos" panose="020B0004020202020204" pitchFamily="34" charset="0"/>
                <a:ea typeface="Aptos" panose="020B0004020202020204" pitchFamily="34" charset="0"/>
                <a:cs typeface="Times New Roman" panose="02020603050405020304" pitchFamily="18" charset="0"/>
              </a:rPr>
              <a:t>Pastuszko. M. Matka Polka sika w krzakach. Przygody z dzieckiem w mieście wysokich krawężników, nieczynnych toalet i zepsutych wind. Wydawnictwo Agora, 2024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0"/>
              </a:rPr>
              <a:t>https://wydawnictwoagora.pl/matka-polka-sika-w-krzakach-przygody-z-dzieckiem-w-miescie-wysokich-kraweznikow-nieczynnych-toalet-i-zepsutych-wind/</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dirty="0"/>
              <a:t>UNICEF. </a:t>
            </a:r>
            <a:r>
              <a:rPr lang="pl-PL" sz="1200" dirty="0">
                <a:solidFill>
                  <a:srgbClr val="201D1D"/>
                </a:solidFill>
                <a:latin typeface="RobotoWeb"/>
              </a:rPr>
              <a:t>Wykluczenie transportowe dzieci i młodzieży w Polsce. </a:t>
            </a:r>
            <a:r>
              <a:rPr lang="pl-PL" sz="1200" dirty="0">
                <a:hlinkClick r:id="rId11"/>
              </a:rPr>
              <a:t>https://unicef.pl/co-robimy/baza-wiedzy/raporty-unicef/wykluczenie-transportowe-dzieci-i-mlodziezy-raport-z-badan</a:t>
            </a:r>
            <a:r>
              <a:rPr lang="pl-PL" sz="1200" dirty="0"/>
              <a:t> </a:t>
            </a:r>
          </a:p>
        </p:txBody>
      </p:sp>
    </p:spTree>
    <p:extLst>
      <p:ext uri="{BB962C8B-B14F-4D97-AF65-F5344CB8AC3E}">
        <p14:creationId xmlns:p14="http://schemas.microsoft.com/office/powerpoint/2010/main" val="18758706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026A8-B5E5-2F22-C4D8-BDBCD3D82BA4}"/>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A0597775-3F7B-2F19-B1EA-F92ABA64EE31}"/>
              </a:ext>
            </a:extLst>
          </p:cNvPr>
          <p:cNvSpPr>
            <a:spLocks noGrp="1"/>
          </p:cNvSpPr>
          <p:nvPr>
            <p:ph type="title"/>
          </p:nvPr>
        </p:nvSpPr>
        <p:spPr/>
        <p:txBody>
          <a:bodyPr>
            <a:normAutofit/>
          </a:bodyPr>
          <a:lstStyle/>
          <a:p>
            <a:r>
              <a:rPr lang="pl-PL" sz="3600" dirty="0" err="1"/>
              <a:t>Bibliography</a:t>
            </a:r>
            <a:r>
              <a:rPr lang="pl-PL" sz="3600" dirty="0"/>
              <a:t> – </a:t>
            </a:r>
            <a:r>
              <a:rPr lang="pl-PL" sz="3600" dirty="0" err="1"/>
              <a:t>selected</a:t>
            </a:r>
            <a:r>
              <a:rPr lang="pl-PL" sz="3600" dirty="0"/>
              <a:t> </a:t>
            </a:r>
            <a:r>
              <a:rPr lang="pl-PL" sz="3600" dirty="0" err="1"/>
              <a:t>examples</a:t>
            </a:r>
            <a:endParaRPr lang="pl-PL" sz="3600" dirty="0"/>
          </a:p>
        </p:txBody>
      </p:sp>
      <p:sp>
        <p:nvSpPr>
          <p:cNvPr id="3" name="Symbol zastępczy zawartości 2">
            <a:extLst>
              <a:ext uri="{FF2B5EF4-FFF2-40B4-BE49-F238E27FC236}">
                <a16:creationId xmlns:a16="http://schemas.microsoft.com/office/drawing/2014/main" id="{D35392F4-9598-9D44-2E56-90387D48061D}"/>
              </a:ext>
            </a:extLst>
          </p:cNvPr>
          <p:cNvSpPr>
            <a:spLocks noGrp="1"/>
          </p:cNvSpPr>
          <p:nvPr>
            <p:ph idx="1"/>
          </p:nvPr>
        </p:nvSpPr>
        <p:spPr>
          <a:xfrm>
            <a:off x="7046976" y="1690688"/>
            <a:ext cx="4849368" cy="4351338"/>
          </a:xfrm>
        </p:spPr>
        <p:txBody>
          <a:bodyPr>
            <a:normAutofit lnSpcReduction="10000"/>
          </a:bodyPr>
          <a:lstStyle/>
          <a:p>
            <a:pPr marL="0" indent="0">
              <a:buNone/>
            </a:pPr>
            <a:r>
              <a:rPr lang="pl-PL" sz="1800" b="1" dirty="0">
                <a:solidFill>
                  <a:srgbClr val="002060"/>
                </a:solidFill>
              </a:rPr>
              <a:t>STUDY</a:t>
            </a:r>
          </a:p>
          <a:p>
            <a:pPr>
              <a:buFont typeface="Wingdings" pitchFamily="2" charset="2"/>
              <a:buChar char="§"/>
            </a:pPr>
            <a:r>
              <a:rPr lang="pl-PL" sz="1200" dirty="0"/>
              <a:t>Pole widzenia </a:t>
            </a:r>
            <a:r>
              <a:rPr lang="pl-PL" sz="1200" dirty="0">
                <a:hlinkClick r:id="rId2"/>
              </a:rPr>
              <a:t>https://www.ucl.ac.uk/news/2010/sep/children-and-adults-see-world-differently</a:t>
            </a:r>
            <a:r>
              <a:rPr lang="pl-PL" sz="1200" dirty="0"/>
              <a:t> </a:t>
            </a:r>
          </a:p>
          <a:p>
            <a:pPr>
              <a:buFont typeface="Wingdings" pitchFamily="2" charset="2"/>
              <a:buChar char="§"/>
            </a:pPr>
            <a:r>
              <a:rPr lang="pl-PL" sz="1200" dirty="0"/>
              <a:t>Smog – efekty natychmiastowe: </a:t>
            </a:r>
            <a:r>
              <a:rPr lang="pl-PL" sz="1200" dirty="0" err="1"/>
              <a:t>Neurosmog</a:t>
            </a:r>
            <a:r>
              <a:rPr lang="pl-PL" sz="1200" dirty="0"/>
              <a:t>, Instytutu Psychologii Uniwersytetu Jagiellońskiego, 2021</a:t>
            </a:r>
          </a:p>
          <a:p>
            <a:pPr marL="0" indent="0">
              <a:buNone/>
            </a:pPr>
            <a:endParaRPr lang="pl-PL" sz="1200" dirty="0">
              <a:highlight>
                <a:srgbClr val="FFFF00"/>
              </a:highlight>
            </a:endParaRPr>
          </a:p>
          <a:p>
            <a:pPr marL="0" indent="0">
              <a:buNone/>
            </a:pPr>
            <a:r>
              <a:rPr lang="pl-PL" sz="1800" b="1" dirty="0">
                <a:solidFill>
                  <a:srgbClr val="002060"/>
                </a:solidFill>
              </a:rPr>
              <a:t>POLICY</a:t>
            </a:r>
          </a:p>
          <a:p>
            <a:pPr>
              <a:buFont typeface="Wingdings" pitchFamily="2" charset="2"/>
              <a:buChar char="§"/>
            </a:pPr>
            <a:r>
              <a:rPr lang="pl-PL" sz="1200" dirty="0" err="1"/>
              <a:t>Mayor</a:t>
            </a:r>
            <a:r>
              <a:rPr lang="pl-PL" sz="1200" dirty="0"/>
              <a:t> of London. </a:t>
            </a:r>
            <a:r>
              <a:rPr lang="pl-PL" sz="1200" dirty="0" err="1"/>
              <a:t>Making</a:t>
            </a:r>
            <a:r>
              <a:rPr lang="pl-PL" sz="1200" dirty="0"/>
              <a:t> London Child </a:t>
            </a:r>
            <a:r>
              <a:rPr lang="pl-PL" sz="1200" dirty="0" err="1"/>
              <a:t>Friendly</a:t>
            </a:r>
            <a:r>
              <a:rPr lang="pl-PL" sz="1200" dirty="0"/>
              <a:t>. </a:t>
            </a:r>
            <a:r>
              <a:rPr lang="pl-PL" sz="1200" dirty="0" err="1"/>
              <a:t>Designing</a:t>
            </a:r>
            <a:r>
              <a:rPr lang="pl-PL" sz="1200" dirty="0"/>
              <a:t> </a:t>
            </a:r>
            <a:r>
              <a:rPr lang="pl-PL" sz="1200" dirty="0" err="1"/>
              <a:t>Places</a:t>
            </a:r>
            <a:r>
              <a:rPr lang="pl-PL" sz="1200" dirty="0"/>
              <a:t> and Streets for </a:t>
            </a:r>
            <a:r>
              <a:rPr lang="pl-PL" sz="1200" dirty="0" err="1"/>
              <a:t>Children</a:t>
            </a:r>
            <a:r>
              <a:rPr lang="pl-PL" sz="1200" dirty="0"/>
              <a:t> and Young People. </a:t>
            </a:r>
            <a:r>
              <a:rPr lang="pl-PL" sz="1200" dirty="0">
                <a:hlinkClick r:id="rId3"/>
              </a:rPr>
              <a:t>https://www.london.gov.uk/sites/default/files/ggbd_making_london_child-friendly.pdf</a:t>
            </a:r>
            <a:endParaRPr lang="pl-PL" sz="1200" dirty="0"/>
          </a:p>
          <a:p>
            <a:pPr marL="0" indent="0">
              <a:buNone/>
            </a:pPr>
            <a:endParaRPr lang="pl-PL" sz="1200" dirty="0">
              <a:highlight>
                <a:srgbClr val="FFFF00"/>
              </a:highlight>
            </a:endParaRPr>
          </a:p>
          <a:p>
            <a:pPr marL="0" indent="0">
              <a:lnSpc>
                <a:spcPct val="100000"/>
              </a:lnSpc>
              <a:buNone/>
            </a:pPr>
            <a:r>
              <a:rPr lang="pl-PL" sz="1800" b="1" dirty="0">
                <a:solidFill>
                  <a:srgbClr val="002060"/>
                </a:solidFill>
              </a:rPr>
              <a:t>LEGAL REGULATIONS</a:t>
            </a:r>
          </a:p>
          <a:p>
            <a:r>
              <a:rPr lang="pl-PL" sz="1200" dirty="0"/>
              <a:t>Konstytucja RP </a:t>
            </a:r>
            <a:r>
              <a:rPr lang="pl-PL" sz="1200" dirty="0">
                <a:hlinkClick r:id="rId4"/>
              </a:rPr>
              <a:t>https://www.sejm.gov.pl/prawo/konst/polski/kon1.htm</a:t>
            </a:r>
            <a:r>
              <a:rPr lang="pl-PL" sz="1200" dirty="0"/>
              <a:t> </a:t>
            </a:r>
          </a:p>
          <a:p>
            <a:r>
              <a:rPr lang="pl-PL" sz="1200" dirty="0"/>
              <a:t>Organizacja Narodów Zjednoczonych (ONZ). 1989. Konwencja o prawach dziecka </a:t>
            </a:r>
            <a:r>
              <a:rPr lang="pl-PL" sz="1200" dirty="0">
                <a:hlinkClick r:id="rId5"/>
              </a:rPr>
              <a:t>https://isap.sejm.gov.pl/isap.nsf/download.xsp/WDU19911200526/O/D19910526.pdf</a:t>
            </a:r>
            <a:r>
              <a:rPr lang="pl-PL" sz="1200" dirty="0"/>
              <a:t> </a:t>
            </a:r>
          </a:p>
        </p:txBody>
      </p:sp>
      <p:sp>
        <p:nvSpPr>
          <p:cNvPr id="4" name="Symbol zastępczy zawartości 2">
            <a:extLst>
              <a:ext uri="{FF2B5EF4-FFF2-40B4-BE49-F238E27FC236}">
                <a16:creationId xmlns:a16="http://schemas.microsoft.com/office/drawing/2014/main" id="{F9E9FB60-BD28-8E55-5AEC-612A95D95E42}"/>
              </a:ext>
            </a:extLst>
          </p:cNvPr>
          <p:cNvSpPr txBox="1">
            <a:spLocks/>
          </p:cNvSpPr>
          <p:nvPr/>
        </p:nvSpPr>
        <p:spPr>
          <a:xfrm>
            <a:off x="728472" y="1690688"/>
            <a:ext cx="6074664" cy="45912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800" b="1" dirty="0">
                <a:solidFill>
                  <a:srgbClr val="002060"/>
                </a:solidFill>
              </a:rPr>
              <a:t>TOOLS</a:t>
            </a:r>
          </a:p>
          <a:p>
            <a:r>
              <a:rPr lang="pl-PL" sz="1200" dirty="0"/>
              <a:t>STIPO. The City </a:t>
            </a:r>
            <a:r>
              <a:rPr lang="pl-PL" sz="1200" dirty="0" err="1"/>
              <a:t>at</a:t>
            </a:r>
            <a:r>
              <a:rPr lang="pl-PL" sz="1200" dirty="0"/>
              <a:t> the </a:t>
            </a:r>
            <a:r>
              <a:rPr lang="pl-PL" sz="1200" dirty="0" err="1"/>
              <a:t>Eye</a:t>
            </a:r>
            <a:r>
              <a:rPr lang="pl-PL" sz="1200" dirty="0"/>
              <a:t> Level for Kids. How to co-design </a:t>
            </a:r>
            <a:r>
              <a:rPr lang="pl-PL" sz="1200" dirty="0" err="1"/>
              <a:t>neighbourhoods</a:t>
            </a:r>
            <a:r>
              <a:rPr lang="pl-PL" sz="1200" dirty="0"/>
              <a:t> and </a:t>
            </a:r>
            <a:r>
              <a:rPr lang="pl-PL" sz="1200" dirty="0" err="1"/>
              <a:t>city</a:t>
            </a:r>
            <a:r>
              <a:rPr lang="pl-PL" sz="1200" dirty="0"/>
              <a:t> </a:t>
            </a:r>
            <a:r>
              <a:rPr lang="pl-PL" sz="1200" dirty="0" err="1"/>
              <a:t>centres</a:t>
            </a:r>
            <a:r>
              <a:rPr lang="pl-PL" sz="1200" dirty="0"/>
              <a:t> for </a:t>
            </a:r>
            <a:r>
              <a:rPr lang="pl-PL" sz="1200" dirty="0" err="1"/>
              <a:t>children</a:t>
            </a:r>
            <a:r>
              <a:rPr lang="pl-PL" sz="1200" dirty="0"/>
              <a:t> and </a:t>
            </a:r>
            <a:r>
              <a:rPr lang="pl-PL" sz="1200" dirty="0" err="1"/>
              <a:t>their</a:t>
            </a:r>
            <a:r>
              <a:rPr lang="pl-PL" sz="1200" dirty="0"/>
              <a:t> </a:t>
            </a:r>
            <a:r>
              <a:rPr lang="pl-PL" sz="1200" dirty="0" err="1"/>
              <a:t>parents</a:t>
            </a:r>
            <a:r>
              <a:rPr lang="pl-PL" sz="1200" dirty="0"/>
              <a:t>? </a:t>
            </a:r>
            <a:r>
              <a:rPr lang="pl-PL" sz="1200" dirty="0">
                <a:hlinkClick r:id="rId6"/>
              </a:rPr>
              <a:t>https://thecityateyelevel.com/app/uploads/2019/06/eBook_CAEL_Kids_Book_Design_Kidsgecomprimeerd.pdf</a:t>
            </a:r>
            <a:r>
              <a:rPr lang="pl-PL" sz="1200" dirty="0"/>
              <a:t> </a:t>
            </a:r>
            <a:endParaRPr lang="pl-PL" sz="1200" kern="100" dirty="0">
              <a:latin typeface="Aptos" panose="020B0004020202020204" pitchFamily="34" charset="0"/>
              <a:ea typeface="Aptos" panose="020B0004020202020204" pitchFamily="34" charset="0"/>
              <a:cs typeface="Times New Roman" panose="02020603050405020304" pitchFamily="18" charset="0"/>
            </a:endParaRPr>
          </a:p>
          <a:p>
            <a:r>
              <a:rPr lang="pl-PL" sz="1200" kern="100" dirty="0" err="1">
                <a:latin typeface="Aptos" panose="020B0004020202020204" pitchFamily="34" charset="0"/>
                <a:ea typeface="Aptos" panose="020B0004020202020204" pitchFamily="34" charset="0"/>
                <a:cs typeface="Times New Roman" panose="02020603050405020304" pitchFamily="18" charset="0"/>
              </a:rPr>
              <a:t>Patuszyńska</a:t>
            </a:r>
            <a:r>
              <a:rPr lang="pl-PL" sz="1200" kern="100" dirty="0">
                <a:latin typeface="Aptos" panose="020B0004020202020204" pitchFamily="34" charset="0"/>
                <a:ea typeface="Aptos" panose="020B0004020202020204" pitchFamily="34" charset="0"/>
                <a:cs typeface="Times New Roman" panose="02020603050405020304" pitchFamily="18" charset="0"/>
              </a:rPr>
              <a:t>, B. „Gra w miasto. Przewodnik dla odkrywców”, </a:t>
            </a:r>
            <a:r>
              <a:rPr lang="pl-PL" sz="1200" kern="100" dirty="0" err="1">
                <a:latin typeface="Aptos" panose="020B0004020202020204" pitchFamily="34" charset="0"/>
                <a:ea typeface="Aptos" panose="020B0004020202020204" pitchFamily="34" charset="0"/>
                <a:cs typeface="Times New Roman" panose="02020603050405020304" pitchFamily="18" charset="0"/>
              </a:rPr>
              <a:t>cityforchildren.pl</a:t>
            </a:r>
            <a:r>
              <a:rPr lang="pl-PL" sz="1200" kern="100" dirty="0">
                <a:latin typeface="Aptos" panose="020B0004020202020204" pitchFamily="34" charset="0"/>
                <a:ea typeface="Aptos" panose="020B0004020202020204" pitchFamily="34" charset="0"/>
                <a:cs typeface="Times New Roman" panose="02020603050405020304" pitchFamily="18" charset="0"/>
              </a:rPr>
              <a:t>, 2025,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7"/>
              </a:rPr>
              <a:t>https://cityforchildren.pl/gra-w-miasto/</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r>
              <a:rPr lang="pl-PL" sz="1200" kern="100" dirty="0">
                <a:latin typeface="Aptos" panose="020B0004020202020204" pitchFamily="34" charset="0"/>
                <a:ea typeface="Aptos" panose="020B0004020202020204" pitchFamily="34" charset="0"/>
                <a:cs typeface="Times New Roman" panose="02020603050405020304" pitchFamily="18" charset="0"/>
              </a:rPr>
              <a:t>UNICEF</a:t>
            </a: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Prawa dziecka - czym są i jak je rozumieć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8"/>
              </a:rPr>
              <a:t>https://unicef.pl/content/download/62791/file/Prawa%20dziecka%20–%20czym%20są%20i%20jak%20je%20rozumieć.pdf</a:t>
            </a:r>
            <a:endParaRPr lang="pl-PL" sz="1200" kern="100" dirty="0">
              <a:latin typeface="Aptos" panose="020B0004020202020204" pitchFamily="34" charset="0"/>
              <a:ea typeface="Aptos" panose="020B0004020202020204" pitchFamily="34" charset="0"/>
              <a:cs typeface="Times New Roman" panose="02020603050405020304" pitchFamily="18" charset="0"/>
            </a:endParaRP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Prawa dziecka - integracja i włączanie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9"/>
              </a:rPr>
              <a:t>https://unicef.pl/content/download/59797/file/Scenariusze%20-%20Prawa%20dziecka%20-%20Integracja%20i%20włączanie.pdf</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Partycypacja dzieci i młodzieży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0"/>
              </a:rPr>
              <a:t>https://unicef.pl/content/download/59802/file/Partycypacja%2520dzieci%2520i%2520m%25C5%2582odzie%25C5%25BCy%2520-%2520propozycje%2520aktywno%25C5%259Bci.pdf</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Błędne przekonania na temat praw dziecka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1"/>
              </a:rPr>
              <a:t>https://unicef.pl/content/download/61010/file/Błędne%20przekonania%20na%20temat%20praw%20dziecka.pdf</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r>
              <a:rPr lang="pl-PL" sz="1200" kern="100" dirty="0">
                <a:latin typeface="Aptos" panose="020B0004020202020204" pitchFamily="34" charset="0"/>
                <a:ea typeface="Aptos" panose="020B0004020202020204" pitchFamily="34" charset="0"/>
                <a:cs typeface="Times New Roman" panose="02020603050405020304" pitchFamily="18" charset="0"/>
              </a:rPr>
              <a:t>Van </a:t>
            </a:r>
            <a:r>
              <a:rPr lang="pl-PL" sz="1200" kern="100" dirty="0" err="1">
                <a:latin typeface="Aptos" panose="020B0004020202020204" pitchFamily="34" charset="0"/>
                <a:ea typeface="Aptos" panose="020B0004020202020204" pitchFamily="34" charset="0"/>
                <a:cs typeface="Times New Roman" panose="02020603050405020304" pitchFamily="18" charset="0"/>
              </a:rPr>
              <a:t>Leer</a:t>
            </a:r>
            <a:r>
              <a:rPr lang="pl-PL" sz="1200" kern="100" dirty="0">
                <a:latin typeface="Aptos" panose="020B0004020202020204" pitchFamily="34" charset="0"/>
                <a:ea typeface="Aptos" panose="020B0004020202020204" pitchFamily="34" charset="0"/>
                <a:cs typeface="Times New Roman" panose="02020603050405020304" pitchFamily="18" charset="0"/>
              </a:rPr>
              <a:t>, B. zebrane narzędzia fundacji: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2"/>
              </a:rPr>
              <a:t>https://vanleerfoundation.org/series/toolkit/</a:t>
            </a:r>
            <a:r>
              <a:rPr lang="pl-PL" sz="1200" kern="100" dirty="0">
                <a:latin typeface="Aptos" panose="020B0004020202020204" pitchFamily="34" charset="0"/>
                <a:ea typeface="Aptos" panose="020B0004020202020204" pitchFamily="34" charset="0"/>
                <a:cs typeface="Times New Roman" panose="02020603050405020304" pitchFamily="18" charset="0"/>
              </a:rPr>
              <a:t> </a:t>
            </a:r>
          </a:p>
        </p:txBody>
      </p:sp>
    </p:spTree>
    <p:extLst>
      <p:ext uri="{BB962C8B-B14F-4D97-AF65-F5344CB8AC3E}">
        <p14:creationId xmlns:p14="http://schemas.microsoft.com/office/powerpoint/2010/main" val="3961304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FB213-8AAB-94C3-039A-C8E13D1E3E5B}"/>
            </a:ext>
          </a:extLst>
        </p:cNvPr>
        <p:cNvGrpSpPr/>
        <p:nvPr/>
      </p:nvGrpSpPr>
      <p:grpSpPr>
        <a:xfrm>
          <a:off x="0" y="0"/>
          <a:ext cx="0" cy="0"/>
          <a:chOff x="0" y="0"/>
          <a:chExt cx="0" cy="0"/>
        </a:xfrm>
      </p:grpSpPr>
      <p:pic>
        <p:nvPicPr>
          <p:cNvPr id="6" name="Obraz 5" descr="Obraz zawierający osoba, granie, trzymający, mężczyzna&#10;&#10;Opis wygenerowany automatycznie">
            <a:extLst>
              <a:ext uri="{FF2B5EF4-FFF2-40B4-BE49-F238E27FC236}">
                <a16:creationId xmlns:a16="http://schemas.microsoft.com/office/drawing/2014/main" id="{8DF500FD-4976-4EF0-E312-E739C5D9DCAC}"/>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Prostokąt 4">
            <a:extLst>
              <a:ext uri="{FF2B5EF4-FFF2-40B4-BE49-F238E27FC236}">
                <a16:creationId xmlns:a16="http://schemas.microsoft.com/office/drawing/2014/main" id="{EA9E945B-D4FA-6F6E-4C1B-FAB6B75ACA15}"/>
              </a:ext>
            </a:extLst>
          </p:cNvPr>
          <p:cNvSpPr/>
          <p:nvPr/>
        </p:nvSpPr>
        <p:spPr>
          <a:xfrm>
            <a:off x="0" y="0"/>
            <a:ext cx="12192000" cy="6858000"/>
          </a:xfrm>
          <a:prstGeom prst="rect">
            <a:avLst/>
          </a:prstGeom>
          <a:solidFill>
            <a:schemeClr val="bg1">
              <a:alpha val="4180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pl-PL" dirty="0"/>
          </a:p>
        </p:txBody>
      </p:sp>
      <p:sp>
        <p:nvSpPr>
          <p:cNvPr id="2" name="Tytuł 1">
            <a:extLst>
              <a:ext uri="{FF2B5EF4-FFF2-40B4-BE49-F238E27FC236}">
                <a16:creationId xmlns:a16="http://schemas.microsoft.com/office/drawing/2014/main" id="{C67E2093-8401-2072-F099-2CE6A5CFFC4F}"/>
              </a:ext>
            </a:extLst>
          </p:cNvPr>
          <p:cNvSpPr>
            <a:spLocks noGrp="1"/>
          </p:cNvSpPr>
          <p:nvPr>
            <p:ph type="ctrTitle"/>
          </p:nvPr>
        </p:nvSpPr>
        <p:spPr>
          <a:xfrm>
            <a:off x="1524000" y="0"/>
            <a:ext cx="9144000" cy="1474839"/>
          </a:xfrm>
        </p:spPr>
        <p:txBody>
          <a:bodyPr>
            <a:normAutofit/>
          </a:bodyPr>
          <a:lstStyle/>
          <a:p>
            <a:r>
              <a:rPr lang="pl-PL" sz="4800" dirty="0" err="1"/>
              <a:t>Thank</a:t>
            </a:r>
            <a:r>
              <a:rPr lang="pl-PL" sz="4800" dirty="0"/>
              <a:t> </a:t>
            </a:r>
            <a:r>
              <a:rPr lang="pl-PL" sz="4800" dirty="0" err="1"/>
              <a:t>you</a:t>
            </a:r>
            <a:r>
              <a:rPr lang="pl-PL" sz="4800" dirty="0"/>
              <a:t>!</a:t>
            </a:r>
            <a:br>
              <a:rPr lang="pl-PL" sz="4800" dirty="0"/>
            </a:br>
            <a:endParaRPr lang="pl-PL" sz="4800" dirty="0"/>
          </a:p>
        </p:txBody>
      </p:sp>
      <p:sp>
        <p:nvSpPr>
          <p:cNvPr id="3" name="Podtytuł 2">
            <a:extLst>
              <a:ext uri="{FF2B5EF4-FFF2-40B4-BE49-F238E27FC236}">
                <a16:creationId xmlns:a16="http://schemas.microsoft.com/office/drawing/2014/main" id="{9A1BD417-FCFD-B8C4-0627-899BF8972DFB}"/>
              </a:ext>
            </a:extLst>
          </p:cNvPr>
          <p:cNvSpPr>
            <a:spLocks noGrp="1"/>
          </p:cNvSpPr>
          <p:nvPr>
            <p:ph type="subTitle" idx="1"/>
          </p:nvPr>
        </p:nvSpPr>
        <p:spPr>
          <a:xfrm>
            <a:off x="1524000" y="1531605"/>
            <a:ext cx="9144000" cy="394775"/>
          </a:xfrm>
        </p:spPr>
        <p:txBody>
          <a:bodyPr>
            <a:normAutofit fontScale="92500" lnSpcReduction="10000"/>
          </a:bodyPr>
          <a:lstStyle/>
          <a:p>
            <a:r>
              <a:rPr lang="pl-PL" dirty="0" err="1"/>
              <a:t>Contact</a:t>
            </a:r>
            <a:r>
              <a:rPr lang="pl-PL" dirty="0"/>
              <a:t>: </a:t>
            </a:r>
            <a:r>
              <a:rPr lang="pl-PL" dirty="0" err="1"/>
              <a:t>beata@cityfochildren.pl</a:t>
            </a:r>
            <a:endParaRPr lang="pl-PL" dirty="0"/>
          </a:p>
        </p:txBody>
      </p:sp>
      <p:sp>
        <p:nvSpPr>
          <p:cNvPr id="4" name="pole tekstowe 3">
            <a:extLst>
              <a:ext uri="{FF2B5EF4-FFF2-40B4-BE49-F238E27FC236}">
                <a16:creationId xmlns:a16="http://schemas.microsoft.com/office/drawing/2014/main" id="{D2ACCD3F-7E4B-0663-7253-17D8A3B0E813}"/>
              </a:ext>
            </a:extLst>
          </p:cNvPr>
          <p:cNvSpPr txBox="1"/>
          <p:nvPr/>
        </p:nvSpPr>
        <p:spPr>
          <a:xfrm>
            <a:off x="9225165" y="6446903"/>
            <a:ext cx="2966836" cy="276999"/>
          </a:xfrm>
          <a:prstGeom prst="rect">
            <a:avLst/>
          </a:prstGeom>
          <a:noFill/>
        </p:spPr>
        <p:txBody>
          <a:bodyPr wrap="square" rtlCol="0">
            <a:spAutoFit/>
          </a:bodyPr>
          <a:lstStyle/>
          <a:p>
            <a:pPr algn="ctr"/>
            <a:r>
              <a:rPr lang="en-GB" sz="1200" dirty="0">
                <a:solidFill>
                  <a:srgbClr val="111111"/>
                </a:solidFill>
                <a:effectLst/>
                <a:ea typeface="Calibri" panose="020F0502020204030204" pitchFamily="34" charset="0"/>
                <a:cs typeface="Helvetica" pitchFamily="2" charset="0"/>
              </a:rPr>
              <a:t>Photo: </a:t>
            </a:r>
            <a:r>
              <a:rPr lang="en-GB" sz="1200" u="sng" dirty="0">
                <a:solidFill>
                  <a:srgbClr val="767676"/>
                </a:solidFill>
                <a:effectLst/>
                <a:ea typeface="Calibri" panose="020F0502020204030204" pitchFamily="34" charset="0"/>
                <a:cs typeface="Helvetica" pitchFamily="2" charset="0"/>
                <a:hlinkClick r:id="rId3"/>
              </a:rPr>
              <a:t>Naassom Azevedo</a:t>
            </a:r>
            <a:r>
              <a:rPr lang="en-GB" sz="1200" dirty="0">
                <a:solidFill>
                  <a:srgbClr val="111111"/>
                </a:solidFill>
                <a:effectLst/>
                <a:ea typeface="Calibri" panose="020F0502020204030204" pitchFamily="34" charset="0"/>
                <a:cs typeface="Helvetica" pitchFamily="2" charset="0"/>
              </a:rPr>
              <a:t> </a:t>
            </a:r>
            <a:r>
              <a:rPr lang="en-GB" sz="1200" dirty="0">
                <a:solidFill>
                  <a:srgbClr val="111111"/>
                </a:solidFill>
                <a:ea typeface="Calibri" panose="020F0502020204030204" pitchFamily="34" charset="0"/>
                <a:cs typeface="Helvetica" pitchFamily="2" charset="0"/>
              </a:rPr>
              <a:t>w</a:t>
            </a:r>
            <a:r>
              <a:rPr lang="en-GB" sz="1200" dirty="0">
                <a:solidFill>
                  <a:srgbClr val="111111"/>
                </a:solidFill>
                <a:effectLst/>
                <a:ea typeface="Calibri" panose="020F0502020204030204" pitchFamily="34" charset="0"/>
                <a:cs typeface="Helvetica" pitchFamily="2" charset="0"/>
              </a:rPr>
              <a:t> </a:t>
            </a:r>
            <a:r>
              <a:rPr lang="en-GB" sz="1200" u="sng" dirty="0">
                <a:solidFill>
                  <a:srgbClr val="767676"/>
                </a:solidFill>
                <a:effectLst/>
                <a:ea typeface="Calibri" panose="020F0502020204030204" pitchFamily="34" charset="0"/>
                <a:cs typeface="Helvetica" pitchFamily="2" charset="0"/>
                <a:hlinkClick r:id="rId4"/>
              </a:rPr>
              <a:t>Unsplash</a:t>
            </a:r>
            <a:endParaRPr lang="pl-PL" sz="1200" dirty="0"/>
          </a:p>
        </p:txBody>
      </p:sp>
    </p:spTree>
    <p:extLst>
      <p:ext uri="{BB962C8B-B14F-4D97-AF65-F5344CB8AC3E}">
        <p14:creationId xmlns:p14="http://schemas.microsoft.com/office/powerpoint/2010/main" val="32011941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9BDF-51E3-AAA1-0E6E-B1C910F1CC9D}"/>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D8A4094C-259C-2773-1ED2-F1D4FD0C4E38}"/>
              </a:ext>
            </a:extLst>
          </p:cNvPr>
          <p:cNvPicPr>
            <a:picLocks noChangeAspect="1"/>
          </p:cNvPicPr>
          <p:nvPr/>
        </p:nvPicPr>
        <p:blipFill>
          <a:blip r:embed="rId2"/>
          <a:stretch>
            <a:fillRect/>
          </a:stretch>
        </p:blipFill>
        <p:spPr>
          <a:xfrm>
            <a:off x="4419600" y="439363"/>
            <a:ext cx="7772400" cy="3546157"/>
          </a:xfrm>
          <a:prstGeom prst="rect">
            <a:avLst/>
          </a:prstGeom>
        </p:spPr>
      </p:pic>
      <p:pic>
        <p:nvPicPr>
          <p:cNvPr id="13" name="Picture 12">
            <a:extLst>
              <a:ext uri="{FF2B5EF4-FFF2-40B4-BE49-F238E27FC236}">
                <a16:creationId xmlns:a16="http://schemas.microsoft.com/office/drawing/2014/main" id="{4BA1A0A9-A8EA-A378-0494-6D2EF90220B9}"/>
              </a:ext>
            </a:extLst>
          </p:cNvPr>
          <p:cNvPicPr>
            <a:picLocks noChangeAspect="1"/>
          </p:cNvPicPr>
          <p:nvPr/>
        </p:nvPicPr>
        <p:blipFill>
          <a:blip r:embed="rId3"/>
          <a:stretch>
            <a:fillRect/>
          </a:stretch>
        </p:blipFill>
        <p:spPr>
          <a:xfrm>
            <a:off x="700432" y="439363"/>
            <a:ext cx="3129446" cy="4627476"/>
          </a:xfrm>
          <a:prstGeom prst="rect">
            <a:avLst/>
          </a:prstGeom>
        </p:spPr>
      </p:pic>
      <p:sp>
        <p:nvSpPr>
          <p:cNvPr id="14" name="TextBox 13">
            <a:extLst>
              <a:ext uri="{FF2B5EF4-FFF2-40B4-BE49-F238E27FC236}">
                <a16:creationId xmlns:a16="http://schemas.microsoft.com/office/drawing/2014/main" id="{DD679127-53B0-DDEC-DD42-48A9464C3B5C}"/>
              </a:ext>
            </a:extLst>
          </p:cNvPr>
          <p:cNvSpPr txBox="1"/>
          <p:nvPr/>
        </p:nvSpPr>
        <p:spPr>
          <a:xfrm>
            <a:off x="1883853" y="5530665"/>
            <a:ext cx="8424294" cy="338554"/>
          </a:xfrm>
          <a:prstGeom prst="rect">
            <a:avLst/>
          </a:prstGeom>
          <a:noFill/>
        </p:spPr>
        <p:txBody>
          <a:bodyPr wrap="none" rtlCol="0">
            <a:spAutoFit/>
          </a:bodyPr>
          <a:lstStyle/>
          <a:p>
            <a:pPr algn="ctr"/>
            <a:r>
              <a:rPr lang="en-GB" sz="1600" dirty="0"/>
              <a:t>The project is supported by the Circular Bio-based Europe Joint Undertaking and its members.</a:t>
            </a:r>
          </a:p>
        </p:txBody>
      </p:sp>
      <p:sp>
        <p:nvSpPr>
          <p:cNvPr id="15" name="TextBox 14">
            <a:extLst>
              <a:ext uri="{FF2B5EF4-FFF2-40B4-BE49-F238E27FC236}">
                <a16:creationId xmlns:a16="http://schemas.microsoft.com/office/drawing/2014/main" id="{9D4CFF2A-B95F-859F-C906-786F36711C81}"/>
              </a:ext>
            </a:extLst>
          </p:cNvPr>
          <p:cNvSpPr txBox="1"/>
          <p:nvPr/>
        </p:nvSpPr>
        <p:spPr>
          <a:xfrm>
            <a:off x="302292" y="6007513"/>
            <a:ext cx="11569148" cy="584775"/>
          </a:xfrm>
          <a:prstGeom prst="rect">
            <a:avLst/>
          </a:prstGeom>
          <a:noFill/>
        </p:spPr>
        <p:txBody>
          <a:bodyPr wrap="square" rtlCol="0">
            <a:spAutoFit/>
          </a:bodyPr>
          <a:lstStyle/>
          <a:p>
            <a:r>
              <a:rPr lang="en-GB" sz="1600" dirty="0"/>
              <a:t>Funded by the European Union. Views and opinions expressed are however those of the author(s) only and do not necessarily reflect those of the European Union or CBE JU. Neither the European Union nor the CBE JU can be held responsible for them. </a:t>
            </a:r>
          </a:p>
        </p:txBody>
      </p:sp>
    </p:spTree>
    <p:extLst>
      <p:ext uri="{BB962C8B-B14F-4D97-AF65-F5344CB8AC3E}">
        <p14:creationId xmlns:p14="http://schemas.microsoft.com/office/powerpoint/2010/main" val="31471436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7637</TotalTime>
  <Words>5360</Words>
  <Application>Microsoft Macintosh PowerPoint</Application>
  <PresentationFormat>Panoramiczny</PresentationFormat>
  <Paragraphs>272</Paragraphs>
  <Slides>37</Slides>
  <Notes>6</Notes>
  <HiddenSlides>11</HiddenSlides>
  <MMClips>0</MMClips>
  <ScaleCrop>false</ScaleCrop>
  <HeadingPairs>
    <vt:vector size="6" baseType="variant">
      <vt:variant>
        <vt:lpstr>Używane czcionki</vt:lpstr>
      </vt:variant>
      <vt:variant>
        <vt:i4>8</vt:i4>
      </vt:variant>
      <vt:variant>
        <vt:lpstr>Motyw</vt:lpstr>
      </vt:variant>
      <vt:variant>
        <vt:i4>1</vt:i4>
      </vt:variant>
      <vt:variant>
        <vt:lpstr>Tytuły slajdów</vt:lpstr>
      </vt:variant>
      <vt:variant>
        <vt:i4>37</vt:i4>
      </vt:variant>
    </vt:vector>
  </HeadingPairs>
  <TitlesOfParts>
    <vt:vector size="46" baseType="lpstr">
      <vt:lpstr>-webkit-standard</vt:lpstr>
      <vt:lpstr>Aptos</vt:lpstr>
      <vt:lpstr>Aptos Display</vt:lpstr>
      <vt:lpstr>Arial</vt:lpstr>
      <vt:lpstr>Calibri</vt:lpstr>
      <vt:lpstr>RobotoWeb</vt:lpstr>
      <vt:lpstr>Times New Roman</vt:lpstr>
      <vt:lpstr>Wingdings</vt:lpstr>
      <vt:lpstr>Motyw pakietu Office</vt:lpstr>
      <vt:lpstr>Prezentacja programu PowerPoint</vt:lpstr>
      <vt:lpstr>Part 3.</vt:lpstr>
      <vt:lpstr>Prezentacja programu PowerPoint</vt:lpstr>
      <vt:lpstr>In the first part of the training, I talked about the need for play, safety, and inclusion. Similar aspects are discussed in the article “From Neuroscience to Design: Creating Spaces that Support Children’s Development and Learning” by neuroscientist Natalia Olszewska and architect Łukasz Krupiński. They identify five key elements of spaces that support children:</vt:lpstr>
      <vt:lpstr>First, let’s go back to the exercises</vt:lpstr>
      <vt:lpstr>Un-safe city</vt:lpstr>
      <vt:lpstr>Heat in the city – how children experience heat</vt:lpstr>
      <vt:lpstr>Resilient cities – examples</vt:lpstr>
      <vt:lpstr>Kopenhagen, Denmark: Enghaveparken</vt:lpstr>
      <vt:lpstr>Jakarta, Indonesia</vt:lpstr>
      <vt:lpstr>Tirana, Albania: Tirana2030</vt:lpstr>
      <vt:lpstr>How can we change this?</vt:lpstr>
      <vt:lpstr>Be a role model and offer support</vt:lpstr>
      <vt:lpstr>Let’s talk about ‘bad weather’</vt:lpstr>
      <vt:lpstr>Bad weather for a child</vt:lpstr>
      <vt:lpstr>Create wisely, responsibly, and together</vt:lpstr>
      <vt:lpstr>Checklist according to UNICEF</vt:lpstr>
      <vt:lpstr>"Common misconceptions about children’s rights”, UNICEF</vt:lpstr>
      <vt:lpstr>"Common misconceptions about children’s rights”, UNICEF</vt:lpstr>
      <vt:lpstr>Be attentive and empathetic</vt:lpstr>
      <vt:lpstr>In practice: my working methods</vt:lpstr>
      <vt:lpstr>3L rule</vt:lpstr>
      <vt:lpstr>Ice-breaker</vt:lpstr>
      <vt:lpstr>Photographs</vt:lpstr>
      <vt:lpstr>Maps</vt:lpstr>
      <vt:lpstr>Why it’s worth designing cities for and with children</vt:lpstr>
      <vt:lpstr>Why it’s worth designing cities for and with children</vt:lpstr>
      <vt:lpstr>The benefits of child‑friendly cities</vt:lpstr>
      <vt:lpstr>Why it’s worth designing cities for and with children</vt:lpstr>
      <vt:lpstr>To conclude – a reflective exercise</vt:lpstr>
      <vt:lpstr>The City Game: A guide for explorers</vt:lpstr>
      <vt:lpstr>10 key takeaways</vt:lpstr>
      <vt:lpstr>Bibliography – selected initiatives</vt:lpstr>
      <vt:lpstr>Bibliography – selected publications, articles, and films</vt:lpstr>
      <vt:lpstr>Bibliography – selected examples</vt:lpstr>
      <vt:lpstr>Thank you! </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Beata Patuszynska</dc:creator>
  <cp:lastModifiedBy>Beata Patuszynska</cp:lastModifiedBy>
  <cp:revision>38</cp:revision>
  <cp:lastPrinted>2025-10-29T06:23:24Z</cp:lastPrinted>
  <dcterms:created xsi:type="dcterms:W3CDTF">2025-10-22T19:56:49Z</dcterms:created>
  <dcterms:modified xsi:type="dcterms:W3CDTF">2025-10-31T22:14:13Z</dcterms:modified>
</cp:coreProperties>
</file>